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73" r:id="rId11"/>
    <p:sldId id="262" r:id="rId12"/>
    <p:sldId id="263" r:id="rId13"/>
    <p:sldId id="264" r:id="rId14"/>
    <p:sldId id="265" r:id="rId15"/>
    <p:sldId id="266" r:id="rId16"/>
    <p:sldId id="267" r:id="rId17"/>
    <p:sldId id="268" r:id="rId18"/>
    <p:sldId id="269" r:id="rId19"/>
    <p:sldId id="270" r:id="rId20"/>
    <p:sldId id="271" r:id="rId21"/>
    <p:sldId id="272" r:id="rId2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1386" y="22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3"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34"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3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3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3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39"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41"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42"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43"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44"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45"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46"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59"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1"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6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457200" y="274680"/>
            <a:ext cx="746712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6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6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7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2"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73"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74"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7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7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78"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0"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81"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8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8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86"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8"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89"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90"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91"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92"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93"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2"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4"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2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4"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4680"/>
            <a:ext cx="746712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3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3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3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3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3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37"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3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4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41"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43"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44"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46"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47"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48"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49"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51"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52"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53"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54"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55"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56"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0"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2"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7"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4"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75"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57200" y="274680"/>
            <a:ext cx="746712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7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80"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81"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83"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84"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85"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87"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8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89"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91"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92"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94"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95"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96"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197"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99"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00"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01"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02"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03"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04"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4680"/>
            <a:ext cx="746712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2"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3"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5"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6"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27"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467120" cy="114264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29"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30"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
        <p:nvSpPr>
          <p:cNvPr id="31"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2400" b="0" strike="noStrike" spc="-1">
              <a:solidFill>
                <a:srgbClr val="000000"/>
              </a:solidFill>
              <a:latin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8762760" y="0"/>
            <a:ext cx="0" cy="6858000"/>
          </a:xfrm>
          <a:prstGeom prst="line">
            <a:avLst/>
          </a:prstGeom>
          <a:ln w="38160">
            <a:solidFill>
              <a:schemeClr val="accent1">
                <a:tint val="60000"/>
                <a:alpha val="93000"/>
              </a:schemeClr>
            </a:solidFill>
            <a:round/>
          </a:ln>
        </p:spPr>
        <p:style>
          <a:lnRef idx="0">
            <a:scrgbClr r="0" g="0" b="0"/>
          </a:lnRef>
          <a:fillRef idx="0">
            <a:scrgbClr r="0" g="0" b="0"/>
          </a:fillRef>
          <a:effectRef idx="0">
            <a:scrgbClr r="0" g="0" b="0"/>
          </a:effectRef>
          <a:fontRef idx="minor"/>
        </p:style>
      </p:sp>
      <p:sp>
        <p:nvSpPr>
          <p:cNvPr id="12" name="Line 2"/>
          <p:cNvSpPr/>
          <p:nvPr/>
        </p:nvSpPr>
        <p:spPr>
          <a:xfrm>
            <a:off x="7596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2" name="Line 3"/>
          <p:cNvSpPr/>
          <p:nvPr/>
        </p:nvSpPr>
        <p:spPr>
          <a:xfrm>
            <a:off x="8991360" y="0"/>
            <a:ext cx="0" cy="6858000"/>
          </a:xfrm>
          <a:prstGeom prst="line">
            <a:avLst/>
          </a:prstGeom>
          <a:ln w="19080">
            <a:solidFill>
              <a:schemeClr val="accent1"/>
            </a:solidFill>
            <a:round/>
          </a:ln>
        </p:spPr>
        <p:style>
          <a:lnRef idx="0">
            <a:scrgbClr r="0" g="0" b="0"/>
          </a:lnRef>
          <a:fillRef idx="0">
            <a:scrgbClr r="0" g="0" b="0"/>
          </a:fillRef>
          <a:effectRef idx="0">
            <a:scrgbClr r="0" g="0" b="0"/>
          </a:effectRef>
          <a:fontRef idx="minor"/>
        </p:style>
      </p:sp>
      <p:sp>
        <p:nvSpPr>
          <p:cNvPr id="3"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Line 5"/>
          <p:cNvSpPr/>
          <p:nvPr/>
        </p:nvSpPr>
        <p:spPr>
          <a:xfrm>
            <a:off x="8915400" y="0"/>
            <a:ext cx="0" cy="6858000"/>
          </a:xfrm>
          <a:prstGeom prst="line">
            <a:avLst/>
          </a:prstGeom>
          <a:ln w="9360">
            <a:solidFill>
              <a:schemeClr val="accent1"/>
            </a:solidFill>
            <a:round/>
          </a:ln>
        </p:spPr>
        <p:style>
          <a:lnRef idx="0">
            <a:scrgbClr r="0" g="0" b="0"/>
          </a:lnRef>
          <a:fillRef idx="0">
            <a:scrgbClr r="0" g="0" b="0"/>
          </a:fillRef>
          <a:effectRef idx="0">
            <a:scrgbClr r="0" g="0" b="0"/>
          </a:effectRef>
          <a:fontRef idx="minor"/>
        </p:style>
      </p:sp>
      <p:sp>
        <p:nvSpPr>
          <p:cNvPr id="5" name="CustomShape 6"/>
          <p:cNvSpPr/>
          <p:nvPr/>
        </p:nvSpPr>
        <p:spPr>
          <a:xfrm>
            <a:off x="8156520" y="5715000"/>
            <a:ext cx="548280" cy="548280"/>
          </a:xfrm>
          <a:prstGeom prst="ellipse">
            <a:avLst/>
          </a:prstGeom>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457200" y="274680"/>
            <a:ext cx="7467120" cy="1142640"/>
          </a:xfrm>
          <a:prstGeom prst="rect">
            <a:avLst/>
          </a:prstGeom>
        </p:spPr>
        <p:txBody>
          <a:bodyPr lIns="90000" tIns="45000" rIns="90000" bIns="45000" anchor="b">
            <a:noAutofit/>
          </a:bodyPr>
          <a:lstStyle/>
          <a:p>
            <a:pPr>
              <a:lnSpc>
                <a:spcPct val="100000"/>
              </a:lnSpc>
            </a:pPr>
            <a:r>
              <a:rPr lang="en-US" sz="3000" b="0"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7" name="PlaceHolder 8"/>
          <p:cNvSpPr>
            <a:spLocks noGrp="1"/>
          </p:cNvSpPr>
          <p:nvPr>
            <p:ph type="body"/>
          </p:nvPr>
        </p:nvSpPr>
        <p:spPr>
          <a:xfrm>
            <a:off x="457200" y="1600200"/>
            <a:ext cx="7467120" cy="4873320"/>
          </a:xfrm>
          <a:prstGeom prst="rect">
            <a:avLst/>
          </a:prstGeom>
        </p:spPr>
        <p:txBody>
          <a:bodyPr lIns="90000" tIns="45000" rIns="90000" bIns="45000">
            <a:noAutofit/>
          </a:bodyPr>
          <a:lstStyle/>
          <a:p>
            <a:pPr marL="274320" indent="-273960">
              <a:lnSpc>
                <a:spcPct val="100000"/>
              </a:lnSpc>
              <a:spcBef>
                <a:spcPts val="601"/>
              </a:spcBef>
              <a:buClr>
                <a:srgbClr val="FE8637"/>
              </a:buClr>
              <a:buSzPct val="70000"/>
              <a:buFont typeface="Wingdings" charset="2"/>
              <a:buChar char=""/>
            </a:pPr>
            <a:r>
              <a:rPr lang="en-US" sz="2400" b="0" strike="noStrike" spc="-1">
                <a:solidFill>
                  <a:srgbClr val="000000"/>
                </a:solidFill>
                <a:latin typeface="Century Schoolbook"/>
                <a:ea typeface="Century Schoolbook"/>
              </a:rPr>
              <a:t>Click to edit Master text styles</a:t>
            </a:r>
            <a:endParaRPr lang="en-US" sz="2400" b="0" strike="noStrike" spc="-1">
              <a:solidFill>
                <a:srgbClr val="000000"/>
              </a:solidFill>
              <a:latin typeface="Century Schoolbook"/>
            </a:endParaRPr>
          </a:p>
          <a:p>
            <a:pPr marL="640080" lvl="1" indent="-273960">
              <a:lnSpc>
                <a:spcPct val="100000"/>
              </a:lnSpc>
              <a:spcBef>
                <a:spcPts val="420"/>
              </a:spcBef>
              <a:buClr>
                <a:srgbClr val="FE8637"/>
              </a:buClr>
              <a:buSzPct val="80000"/>
              <a:buFont typeface="Wingdings 2" charset="2"/>
              <a:buChar char=""/>
            </a:pPr>
            <a:r>
              <a:rPr lang="en-US" sz="2100" b="0" strike="noStrike" spc="-1">
                <a:solidFill>
                  <a:srgbClr val="000000"/>
                </a:solidFill>
                <a:latin typeface="Century Schoolbook"/>
                <a:ea typeface="Century Schoolbook"/>
              </a:rPr>
              <a:t>Second level</a:t>
            </a:r>
            <a:endParaRPr lang="en-US" sz="2100" b="0" strike="noStrike" spc="-1">
              <a:solidFill>
                <a:srgbClr val="000000"/>
              </a:solidFill>
              <a:latin typeface="Century Schoolbook"/>
            </a:endParaRPr>
          </a:p>
          <a:p>
            <a:pPr marL="914400" lvl="2" indent="-182520">
              <a:lnSpc>
                <a:spcPct val="100000"/>
              </a:lnSpc>
              <a:spcBef>
                <a:spcPts val="360"/>
              </a:spcBef>
              <a:buClr>
                <a:srgbClr val="E07630"/>
              </a:buClr>
              <a:buSzPct val="60000"/>
              <a:buFont typeface="Wingdings" charset="2"/>
              <a:buChar char=""/>
            </a:pPr>
            <a:r>
              <a:rPr lang="en-US" sz="1800" b="0" strike="noStrike" spc="-1">
                <a:solidFill>
                  <a:srgbClr val="000000"/>
                </a:solidFill>
                <a:latin typeface="Century Schoolbook"/>
                <a:ea typeface="Century Schoolbook"/>
              </a:rPr>
              <a:t>Third level</a:t>
            </a:r>
            <a:endParaRPr lang="en-US" sz="1800" b="0" strike="noStrike" spc="-1">
              <a:solidFill>
                <a:srgbClr val="000000"/>
              </a:solidFill>
              <a:latin typeface="Century Schoolbook"/>
            </a:endParaRPr>
          </a:p>
          <a:p>
            <a:pPr marL="1188720" lvl="3" indent="-182520">
              <a:lnSpc>
                <a:spcPct val="100000"/>
              </a:lnSpc>
              <a:spcBef>
                <a:spcPts val="360"/>
              </a:spcBef>
              <a:buClr>
                <a:srgbClr val="FEC2AE"/>
              </a:buClr>
              <a:buSzPct val="60000"/>
              <a:buFont typeface="Wingdings" charset="2"/>
              <a:buChar char=""/>
            </a:pPr>
            <a:r>
              <a:rPr lang="en-US" sz="1800" b="0" strike="noStrike" spc="-1">
                <a:solidFill>
                  <a:srgbClr val="000000"/>
                </a:solidFill>
                <a:latin typeface="Century Schoolbook"/>
                <a:ea typeface="Century Schoolbook"/>
              </a:rPr>
              <a:t>Fourth level</a:t>
            </a:r>
            <a:endParaRPr lang="en-US" sz="1800" b="0" strike="noStrike" spc="-1">
              <a:solidFill>
                <a:srgbClr val="000000"/>
              </a:solidFill>
              <a:latin typeface="Century Schoolbook"/>
            </a:endParaRPr>
          </a:p>
          <a:p>
            <a:pPr marL="1463040" lvl="4" indent="-182520">
              <a:lnSpc>
                <a:spcPct val="100000"/>
              </a:lnSpc>
              <a:spcBef>
                <a:spcPts val="320"/>
              </a:spcBef>
              <a:buClr>
                <a:srgbClr val="BCC9E9"/>
              </a:buClr>
              <a:buSzPct val="68000"/>
              <a:buFont typeface="Wingdings 2" charset="2"/>
              <a:buChar char=""/>
            </a:pPr>
            <a:r>
              <a:rPr lang="en-US" sz="1600" b="0" strike="noStrike" spc="-1">
                <a:solidFill>
                  <a:srgbClr val="000000"/>
                </a:solidFill>
                <a:latin typeface="Century Schoolbook"/>
                <a:ea typeface="Century Schoolbook"/>
              </a:rPr>
              <a:t>Fifth level</a:t>
            </a:r>
            <a:endParaRPr lang="en-US" sz="1600" b="0" strike="noStrike" spc="-1">
              <a:solidFill>
                <a:srgbClr val="000000"/>
              </a:solidFill>
              <a:latin typeface="Century Schoolbook"/>
            </a:endParaRPr>
          </a:p>
        </p:txBody>
      </p:sp>
      <p:sp>
        <p:nvSpPr>
          <p:cNvPr id="8" name="PlaceHolder 9"/>
          <p:cNvSpPr>
            <a:spLocks noGrp="1"/>
          </p:cNvSpPr>
          <p:nvPr>
            <p:ph type="dt"/>
          </p:nvPr>
        </p:nvSpPr>
        <p:spPr>
          <a:xfrm rot="5400000">
            <a:off x="7589520" y="1081800"/>
            <a:ext cx="2011320" cy="383760"/>
          </a:xfrm>
          <a:prstGeom prst="rect">
            <a:avLst/>
          </a:prstGeom>
        </p:spPr>
        <p:txBody>
          <a:bodyPr lIns="90000" tIns="45000" rIns="90000" bIns="45000" anchor="ctr">
            <a:noAutofit/>
          </a:bodyPr>
          <a:lstStyle/>
          <a:p>
            <a:pPr algn="r">
              <a:lnSpc>
                <a:spcPct val="100000"/>
              </a:lnSpc>
            </a:pPr>
            <a:fld id="{4477B8F8-6033-43C8-97D0-C5FD87619FC5}" type="datetime">
              <a:rPr lang="en-US" sz="1200" b="0" strike="noStrike" spc="-1">
                <a:solidFill>
                  <a:srgbClr val="575F6D"/>
                </a:solidFill>
                <a:latin typeface="Century Schoolbook"/>
                <a:ea typeface="Century Schoolbook"/>
              </a:rPr>
              <a:t>12/15/2021</a:t>
            </a:fld>
            <a:endParaRPr lang="en-IN" sz="1200" b="0" strike="noStrike" spc="-1">
              <a:latin typeface="Times New Roman"/>
            </a:endParaRPr>
          </a:p>
        </p:txBody>
      </p:sp>
      <p:sp>
        <p:nvSpPr>
          <p:cNvPr id="9" name="PlaceHolder 10"/>
          <p:cNvSpPr>
            <a:spLocks noGrp="1"/>
          </p:cNvSpPr>
          <p:nvPr>
            <p:ph type="sldNum"/>
          </p:nvPr>
        </p:nvSpPr>
        <p:spPr>
          <a:xfrm>
            <a:off x="8129160" y="5734080"/>
            <a:ext cx="609120" cy="520920"/>
          </a:xfrm>
          <a:prstGeom prst="rect">
            <a:avLst/>
          </a:prstGeom>
        </p:spPr>
        <p:txBody>
          <a:bodyPr lIns="90000" tIns="45000" rIns="90000" bIns="45000" anchor="ctr">
            <a:noAutofit/>
          </a:bodyPr>
          <a:lstStyle/>
          <a:p>
            <a:pPr algn="ctr">
              <a:lnSpc>
                <a:spcPct val="100000"/>
              </a:lnSpc>
            </a:pPr>
            <a:fld id="{E1A140C7-73B3-40BF-8D6D-3A64FCC4B938}" type="slidenum">
              <a:rPr lang="en-IN" sz="1400" b="1" strike="noStrike" spc="-1">
                <a:solidFill>
                  <a:srgbClr val="FFFFFF"/>
                </a:solidFill>
                <a:latin typeface="Century Schoolbook"/>
                <a:ea typeface="Century Schoolbook"/>
              </a:rPr>
              <a:t>‹#›</a:t>
            </a:fld>
            <a:endParaRPr lang="en-IN" sz="1400" b="0" strike="noStrike" spc="-1">
              <a:latin typeface="Times New Roman"/>
            </a:endParaRPr>
          </a:p>
        </p:txBody>
      </p:sp>
      <p:sp>
        <p:nvSpPr>
          <p:cNvPr id="10" name="PlaceHolder 11"/>
          <p:cNvSpPr>
            <a:spLocks noGrp="1"/>
          </p:cNvSpPr>
          <p:nvPr>
            <p:ph type="ftr"/>
          </p:nvPr>
        </p:nvSpPr>
        <p:spPr>
          <a:xfrm rot="5400000">
            <a:off x="6990480" y="3737160"/>
            <a:ext cx="3200040" cy="365400"/>
          </a:xfrm>
          <a:prstGeom prst="rect">
            <a:avLst/>
          </a:prstGeom>
        </p:spPr>
        <p:txBody>
          <a:bodyPr lIns="90000" tIns="45000" rIns="90000" bIns="45000" anchor="ctr">
            <a:noAutofit/>
          </a:bodyPr>
          <a:lstStyle/>
          <a:p>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8762760" y="0"/>
            <a:ext cx="0" cy="6858000"/>
          </a:xfrm>
          <a:prstGeom prst="line">
            <a:avLst/>
          </a:prstGeom>
          <a:ln w="38160">
            <a:solidFill>
              <a:schemeClr val="accent1">
                <a:tint val="60000"/>
                <a:alpha val="93000"/>
              </a:schemeClr>
            </a:solidFill>
            <a:round/>
          </a:ln>
        </p:spPr>
        <p:style>
          <a:lnRef idx="0">
            <a:scrgbClr r="0" g="0" b="0"/>
          </a:lnRef>
          <a:fillRef idx="0">
            <a:scrgbClr r="0" g="0" b="0"/>
          </a:fillRef>
          <a:effectRef idx="0">
            <a:scrgbClr r="0" g="0" b="0"/>
          </a:effectRef>
          <a:fontRef idx="minor"/>
        </p:style>
      </p:sp>
      <p:sp>
        <p:nvSpPr>
          <p:cNvPr id="48" name="Line 2"/>
          <p:cNvSpPr/>
          <p:nvPr/>
        </p:nvSpPr>
        <p:spPr>
          <a:xfrm>
            <a:off x="7596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49" name="Line 3"/>
          <p:cNvSpPr/>
          <p:nvPr/>
        </p:nvSpPr>
        <p:spPr>
          <a:xfrm>
            <a:off x="8991360" y="0"/>
            <a:ext cx="0" cy="6858000"/>
          </a:xfrm>
          <a:prstGeom prst="line">
            <a:avLst/>
          </a:prstGeom>
          <a:ln w="19080">
            <a:solidFill>
              <a:schemeClr val="accent1"/>
            </a:solidFill>
            <a:round/>
          </a:ln>
        </p:spPr>
        <p:style>
          <a:lnRef idx="0">
            <a:scrgbClr r="0" g="0" b="0"/>
          </a:lnRef>
          <a:fillRef idx="0">
            <a:scrgbClr r="0" g="0" b="0"/>
          </a:fillRef>
          <a:effectRef idx="0">
            <a:scrgbClr r="0" g="0" b="0"/>
          </a:effectRef>
          <a:fontRef idx="minor"/>
        </p:style>
      </p:sp>
      <p:sp>
        <p:nvSpPr>
          <p:cNvPr id="50"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Line 5"/>
          <p:cNvSpPr/>
          <p:nvPr/>
        </p:nvSpPr>
        <p:spPr>
          <a:xfrm>
            <a:off x="8915400" y="0"/>
            <a:ext cx="0" cy="6858000"/>
          </a:xfrm>
          <a:prstGeom prst="line">
            <a:avLst/>
          </a:prstGeom>
          <a:ln w="9360">
            <a:solidFill>
              <a:schemeClr val="accent1"/>
            </a:solidFill>
            <a:round/>
          </a:ln>
        </p:spPr>
        <p:style>
          <a:lnRef idx="0">
            <a:scrgbClr r="0" g="0" b="0"/>
          </a:lnRef>
          <a:fillRef idx="0">
            <a:scrgbClr r="0" g="0" b="0"/>
          </a:fillRef>
          <a:effectRef idx="0">
            <a:scrgbClr r="0" g="0" b="0"/>
          </a:effectRef>
          <a:fontRef idx="minor"/>
        </p:style>
      </p:sp>
      <p:sp>
        <p:nvSpPr>
          <p:cNvPr id="52" name="CustomShape 6"/>
          <p:cNvSpPr/>
          <p:nvPr/>
        </p:nvSpPr>
        <p:spPr>
          <a:xfrm>
            <a:off x="8156520" y="5715000"/>
            <a:ext cx="548280" cy="548280"/>
          </a:xfrm>
          <a:prstGeom prst="ellipse">
            <a:avLst/>
          </a:prstGeom>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3" name="PlaceHolder 7"/>
          <p:cNvSpPr>
            <a:spLocks noGrp="1"/>
          </p:cNvSpPr>
          <p:nvPr>
            <p:ph type="title"/>
          </p:nvPr>
        </p:nvSpPr>
        <p:spPr>
          <a:xfrm>
            <a:off x="457200" y="274680"/>
            <a:ext cx="7467120" cy="1142640"/>
          </a:xfrm>
          <a:prstGeom prst="rect">
            <a:avLst/>
          </a:prstGeom>
        </p:spPr>
        <p:txBody>
          <a:bodyPr lIns="90000" tIns="45000" rIns="90000" bIns="45000" anchor="b">
            <a:noAutofit/>
          </a:bodyPr>
          <a:lstStyle/>
          <a:p>
            <a:pPr>
              <a:lnSpc>
                <a:spcPct val="100000"/>
              </a:lnSpc>
            </a:pPr>
            <a:r>
              <a:rPr lang="en-US" sz="3000" b="0"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54" name="PlaceHolder 8"/>
          <p:cNvSpPr>
            <a:spLocks noGrp="1"/>
          </p:cNvSpPr>
          <p:nvPr>
            <p:ph type="dt"/>
          </p:nvPr>
        </p:nvSpPr>
        <p:spPr>
          <a:xfrm rot="5400000">
            <a:off x="7589520" y="1081800"/>
            <a:ext cx="2011320" cy="383760"/>
          </a:xfrm>
          <a:prstGeom prst="rect">
            <a:avLst/>
          </a:prstGeom>
        </p:spPr>
        <p:txBody>
          <a:bodyPr lIns="90000" tIns="45000" rIns="90000" bIns="45000" anchor="ctr">
            <a:noAutofit/>
          </a:bodyPr>
          <a:lstStyle/>
          <a:p>
            <a:pPr algn="r">
              <a:lnSpc>
                <a:spcPct val="100000"/>
              </a:lnSpc>
            </a:pPr>
            <a:fld id="{8FD14DA6-E74F-4519-AB77-0893F4449509}" type="datetime">
              <a:rPr lang="en-US" sz="1200" b="0" strike="noStrike" spc="-1">
                <a:solidFill>
                  <a:srgbClr val="575F6D"/>
                </a:solidFill>
                <a:latin typeface="Century Schoolbook"/>
                <a:ea typeface="Century Schoolbook"/>
              </a:rPr>
              <a:t>12/15/2021</a:t>
            </a:fld>
            <a:endParaRPr lang="en-IN" sz="1200" b="0" strike="noStrike" spc="-1">
              <a:latin typeface="Times New Roman"/>
            </a:endParaRPr>
          </a:p>
        </p:txBody>
      </p:sp>
      <p:sp>
        <p:nvSpPr>
          <p:cNvPr id="55" name="PlaceHolder 9"/>
          <p:cNvSpPr>
            <a:spLocks noGrp="1"/>
          </p:cNvSpPr>
          <p:nvPr>
            <p:ph type="sldNum"/>
          </p:nvPr>
        </p:nvSpPr>
        <p:spPr>
          <a:xfrm>
            <a:off x="8129160" y="5734080"/>
            <a:ext cx="609120" cy="520920"/>
          </a:xfrm>
          <a:prstGeom prst="rect">
            <a:avLst/>
          </a:prstGeom>
        </p:spPr>
        <p:txBody>
          <a:bodyPr lIns="90000" tIns="45000" rIns="90000" bIns="45000" anchor="ctr">
            <a:noAutofit/>
          </a:bodyPr>
          <a:lstStyle/>
          <a:p>
            <a:pPr algn="ctr">
              <a:lnSpc>
                <a:spcPct val="100000"/>
              </a:lnSpc>
            </a:pPr>
            <a:fld id="{F0218248-A463-41FE-A78B-6128EAA9ED38}" type="slidenum">
              <a:rPr lang="en-IN" sz="1400" b="1" strike="noStrike" spc="-1">
                <a:solidFill>
                  <a:srgbClr val="FFFFFF"/>
                </a:solidFill>
                <a:latin typeface="Century Schoolbook"/>
                <a:ea typeface="Century Schoolbook"/>
              </a:rPr>
              <a:t>‹#›</a:t>
            </a:fld>
            <a:endParaRPr lang="en-IN" sz="1400" b="0" strike="noStrike" spc="-1">
              <a:latin typeface="Times New Roman"/>
            </a:endParaRPr>
          </a:p>
        </p:txBody>
      </p:sp>
      <p:sp>
        <p:nvSpPr>
          <p:cNvPr id="56" name="PlaceHolder 10"/>
          <p:cNvSpPr>
            <a:spLocks noGrp="1"/>
          </p:cNvSpPr>
          <p:nvPr>
            <p:ph type="ftr"/>
          </p:nvPr>
        </p:nvSpPr>
        <p:spPr>
          <a:xfrm rot="5400000">
            <a:off x="6990480" y="3737160"/>
            <a:ext cx="3200040" cy="365400"/>
          </a:xfrm>
          <a:prstGeom prst="rect">
            <a:avLst/>
          </a:prstGeom>
        </p:spPr>
        <p:txBody>
          <a:bodyPr lIns="90000" tIns="45000" rIns="90000" bIns="45000" anchor="ctr">
            <a:noAutofit/>
          </a:bodyPr>
          <a:lstStyle/>
          <a:p>
            <a:endParaRPr lang="en-IN" sz="2400" b="0" strike="noStrike" spc="-1">
              <a:latin typeface="Times New Roman"/>
            </a:endParaRPr>
          </a:p>
        </p:txBody>
      </p:sp>
      <p:sp>
        <p:nvSpPr>
          <p:cNvPr id="57" name="PlaceHolder 11"/>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entury Schoolbook"/>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entury Schoolbook"/>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entury Schoolbook"/>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entury School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entury School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entury School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 name="Line 1"/>
          <p:cNvSpPr/>
          <p:nvPr/>
        </p:nvSpPr>
        <p:spPr>
          <a:xfrm>
            <a:off x="8762760" y="0"/>
            <a:ext cx="0" cy="6858000"/>
          </a:xfrm>
          <a:prstGeom prst="line">
            <a:avLst/>
          </a:prstGeom>
          <a:ln w="38160">
            <a:solidFill>
              <a:schemeClr val="accent1">
                <a:tint val="60000"/>
                <a:alpha val="93000"/>
              </a:schemeClr>
            </a:solidFill>
            <a:round/>
          </a:ln>
        </p:spPr>
        <p:style>
          <a:lnRef idx="0">
            <a:scrgbClr r="0" g="0" b="0"/>
          </a:lnRef>
          <a:fillRef idx="0">
            <a:scrgbClr r="0" g="0" b="0"/>
          </a:fillRef>
          <a:effectRef idx="0">
            <a:scrgbClr r="0" g="0" b="0"/>
          </a:effectRef>
          <a:fontRef idx="minor"/>
        </p:style>
      </p:sp>
      <p:sp>
        <p:nvSpPr>
          <p:cNvPr id="95" name="Line 2"/>
          <p:cNvSpPr/>
          <p:nvPr/>
        </p:nvSpPr>
        <p:spPr>
          <a:xfrm>
            <a:off x="7596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96" name="Line 3"/>
          <p:cNvSpPr/>
          <p:nvPr/>
        </p:nvSpPr>
        <p:spPr>
          <a:xfrm>
            <a:off x="8991360" y="0"/>
            <a:ext cx="0" cy="6858000"/>
          </a:xfrm>
          <a:prstGeom prst="line">
            <a:avLst/>
          </a:prstGeom>
          <a:ln w="19080">
            <a:solidFill>
              <a:schemeClr val="accent1"/>
            </a:solidFill>
            <a:round/>
          </a:ln>
        </p:spPr>
        <p:style>
          <a:lnRef idx="0">
            <a:scrgbClr r="0" g="0" b="0"/>
          </a:lnRef>
          <a:fillRef idx="0">
            <a:scrgbClr r="0" g="0" b="0"/>
          </a:fillRef>
          <a:effectRef idx="0">
            <a:scrgbClr r="0" g="0" b="0"/>
          </a:effectRef>
          <a:fontRef idx="minor"/>
        </p:style>
      </p:sp>
      <p:sp>
        <p:nvSpPr>
          <p:cNvPr id="97" name="CustomShape 4" hidden="1"/>
          <p:cNvSpPr/>
          <p:nvPr/>
        </p:nvSpPr>
        <p:spPr>
          <a:xfrm>
            <a:off x="8839080" y="0"/>
            <a:ext cx="304560" cy="6857640"/>
          </a:xfrm>
          <a:prstGeom prst="rect">
            <a:avLst/>
          </a:prstGeom>
          <a:solidFill>
            <a:schemeClr val="accent1">
              <a:tint val="60000"/>
              <a:alpha val="87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98" name="Line 5"/>
          <p:cNvSpPr/>
          <p:nvPr/>
        </p:nvSpPr>
        <p:spPr>
          <a:xfrm>
            <a:off x="8915400" y="0"/>
            <a:ext cx="0" cy="6858000"/>
          </a:xfrm>
          <a:prstGeom prst="line">
            <a:avLst/>
          </a:prstGeom>
          <a:ln w="9360">
            <a:solidFill>
              <a:schemeClr val="accent1"/>
            </a:solidFill>
            <a:round/>
          </a:ln>
        </p:spPr>
        <p:style>
          <a:lnRef idx="0">
            <a:scrgbClr r="0" g="0" b="0"/>
          </a:lnRef>
          <a:fillRef idx="0">
            <a:scrgbClr r="0" g="0" b="0"/>
          </a:fillRef>
          <a:effectRef idx="0">
            <a:scrgbClr r="0" g="0" b="0"/>
          </a:effectRef>
          <a:fontRef idx="minor"/>
        </p:style>
      </p:sp>
      <p:sp>
        <p:nvSpPr>
          <p:cNvPr id="99" name="CustomShape 6" hidden="1"/>
          <p:cNvSpPr/>
          <p:nvPr/>
        </p:nvSpPr>
        <p:spPr>
          <a:xfrm>
            <a:off x="8156520" y="5715000"/>
            <a:ext cx="548280" cy="548280"/>
          </a:xfrm>
          <a:prstGeom prst="ellipse">
            <a:avLst/>
          </a:prstGeom>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0" name="PlaceHolder 7"/>
          <p:cNvSpPr>
            <a:spLocks noGrp="1"/>
          </p:cNvSpPr>
          <p:nvPr>
            <p:ph type="title"/>
          </p:nvPr>
        </p:nvSpPr>
        <p:spPr>
          <a:xfrm>
            <a:off x="2286000" y="3124080"/>
            <a:ext cx="6171840" cy="1893960"/>
          </a:xfrm>
          <a:prstGeom prst="rect">
            <a:avLst/>
          </a:prstGeom>
        </p:spPr>
        <p:txBody>
          <a:bodyPr lIns="100800" tIns="50400" rIns="100800" bIns="50400" anchor="b">
            <a:noAutofit/>
          </a:bodyPr>
          <a:lstStyle/>
          <a:p>
            <a:pPr>
              <a:lnSpc>
                <a:spcPct val="100000"/>
              </a:lnSpc>
            </a:pPr>
            <a:r>
              <a:rPr lang="en-US" sz="3000" b="1"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101" name="PlaceHolder 8"/>
          <p:cNvSpPr>
            <a:spLocks noGrp="1"/>
          </p:cNvSpPr>
          <p:nvPr>
            <p:ph type="dt"/>
          </p:nvPr>
        </p:nvSpPr>
        <p:spPr>
          <a:xfrm rot="5400000">
            <a:off x="7765200" y="1173960"/>
            <a:ext cx="2285280" cy="380520"/>
          </a:xfrm>
          <a:prstGeom prst="rect">
            <a:avLst/>
          </a:prstGeom>
        </p:spPr>
        <p:txBody>
          <a:bodyPr lIns="100800" tIns="50400" rIns="100800" bIns="50400" anchor="ctr">
            <a:noAutofit/>
          </a:bodyPr>
          <a:lstStyle/>
          <a:p>
            <a:pPr algn="r">
              <a:lnSpc>
                <a:spcPct val="100000"/>
              </a:lnSpc>
            </a:pPr>
            <a:fld id="{BF9CFA70-2A6D-41B7-8403-732CC3D4439B}" type="datetime">
              <a:rPr lang="en-US" sz="1180" b="0" strike="noStrike" spc="-1">
                <a:solidFill>
                  <a:srgbClr val="575F6D"/>
                </a:solidFill>
                <a:latin typeface="Century Schoolbook"/>
                <a:ea typeface="Century Schoolbook"/>
              </a:rPr>
              <a:t>12/15/2021</a:t>
            </a:fld>
            <a:endParaRPr lang="en-IN" sz="1180" b="0" strike="noStrike" spc="-1">
              <a:latin typeface="Times New Roman"/>
            </a:endParaRPr>
          </a:p>
        </p:txBody>
      </p:sp>
      <p:sp>
        <p:nvSpPr>
          <p:cNvPr id="102" name="PlaceHolder 9"/>
          <p:cNvSpPr>
            <a:spLocks noGrp="1"/>
          </p:cNvSpPr>
          <p:nvPr>
            <p:ph type="ftr"/>
          </p:nvPr>
        </p:nvSpPr>
        <p:spPr>
          <a:xfrm rot="5400000">
            <a:off x="7077960" y="4181760"/>
            <a:ext cx="3656880" cy="383760"/>
          </a:xfrm>
          <a:prstGeom prst="rect">
            <a:avLst/>
          </a:prstGeom>
        </p:spPr>
        <p:txBody>
          <a:bodyPr lIns="100800" tIns="50400" rIns="100800" bIns="50400" anchor="ctr">
            <a:noAutofit/>
          </a:bodyPr>
          <a:lstStyle/>
          <a:p>
            <a:endParaRPr lang="en-IN" sz="2400" b="0" strike="noStrike" spc="-1">
              <a:latin typeface="Times New Roman"/>
            </a:endParaRPr>
          </a:p>
        </p:txBody>
      </p:sp>
      <p:sp>
        <p:nvSpPr>
          <p:cNvPr id="103" name="CustomShape 10"/>
          <p:cNvSpPr/>
          <p:nvPr/>
        </p:nvSpPr>
        <p:spPr>
          <a:xfrm>
            <a:off x="380880" y="0"/>
            <a:ext cx="609120" cy="6857640"/>
          </a:xfrm>
          <a:prstGeom prst="rect">
            <a:avLst/>
          </a:prstGeom>
          <a:solidFill>
            <a:schemeClr val="accent1">
              <a:tint val="60000"/>
              <a:alpha val="54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4" name="CustomShape 11"/>
          <p:cNvSpPr/>
          <p:nvPr/>
        </p:nvSpPr>
        <p:spPr>
          <a:xfrm>
            <a:off x="276480" y="0"/>
            <a:ext cx="104400" cy="6857640"/>
          </a:xfrm>
          <a:prstGeom prst="rect">
            <a:avLst/>
          </a:prstGeom>
          <a:solidFill>
            <a:schemeClr val="accent1">
              <a:tint val="40000"/>
              <a:alpha val="36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5" name="CustomShape 12"/>
          <p:cNvSpPr/>
          <p:nvPr/>
        </p:nvSpPr>
        <p:spPr>
          <a:xfrm>
            <a:off x="990720" y="0"/>
            <a:ext cx="181440" cy="6857640"/>
          </a:xfrm>
          <a:prstGeom prst="rect">
            <a:avLst/>
          </a:prstGeom>
          <a:solidFill>
            <a:schemeClr val="accent1">
              <a:tint val="40000"/>
              <a:alpha val="70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6" name="CustomShape 13"/>
          <p:cNvSpPr/>
          <p:nvPr/>
        </p:nvSpPr>
        <p:spPr>
          <a:xfrm>
            <a:off x="1141200" y="0"/>
            <a:ext cx="230040" cy="6857640"/>
          </a:xfrm>
          <a:prstGeom prst="rect">
            <a:avLst/>
          </a:prstGeom>
          <a:solidFill>
            <a:schemeClr val="accent1">
              <a:tint val="20000"/>
              <a:alpha val="71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07" name="Line 14"/>
          <p:cNvSpPr/>
          <p:nvPr/>
        </p:nvSpPr>
        <p:spPr>
          <a:xfrm>
            <a:off x="106200" y="0"/>
            <a:ext cx="0" cy="6858000"/>
          </a:xfrm>
          <a:prstGeom prst="line">
            <a:avLst/>
          </a:prstGeom>
          <a:ln w="57240">
            <a:solidFill>
              <a:schemeClr val="accent1">
                <a:tint val="60000"/>
                <a:alpha val="73000"/>
              </a:schemeClr>
            </a:solidFill>
            <a:round/>
          </a:ln>
        </p:spPr>
        <p:style>
          <a:lnRef idx="0">
            <a:scrgbClr r="0" g="0" b="0"/>
          </a:lnRef>
          <a:fillRef idx="0">
            <a:scrgbClr r="0" g="0" b="0"/>
          </a:fillRef>
          <a:effectRef idx="0">
            <a:scrgbClr r="0" g="0" b="0"/>
          </a:effectRef>
          <a:fontRef idx="minor"/>
        </p:style>
      </p:sp>
      <p:sp>
        <p:nvSpPr>
          <p:cNvPr id="108" name="Line 15"/>
          <p:cNvSpPr/>
          <p:nvPr/>
        </p:nvSpPr>
        <p:spPr>
          <a:xfrm>
            <a:off x="914400" y="0"/>
            <a:ext cx="0" cy="6858000"/>
          </a:xfrm>
          <a:prstGeom prst="line">
            <a:avLst/>
          </a:prstGeom>
          <a:ln w="57240">
            <a:solidFill>
              <a:schemeClr val="accent1">
                <a:tint val="20000"/>
                <a:alpha val="83000"/>
              </a:schemeClr>
            </a:solidFill>
            <a:round/>
          </a:ln>
        </p:spPr>
        <p:style>
          <a:lnRef idx="0">
            <a:scrgbClr r="0" g="0" b="0"/>
          </a:lnRef>
          <a:fillRef idx="0">
            <a:scrgbClr r="0" g="0" b="0"/>
          </a:fillRef>
          <a:effectRef idx="0">
            <a:scrgbClr r="0" g="0" b="0"/>
          </a:effectRef>
          <a:fontRef idx="minor"/>
        </p:style>
      </p:sp>
      <p:sp>
        <p:nvSpPr>
          <p:cNvPr id="109" name="Line 16"/>
          <p:cNvSpPr/>
          <p:nvPr/>
        </p:nvSpPr>
        <p:spPr>
          <a:xfrm>
            <a:off x="85392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110" name="Line 17"/>
          <p:cNvSpPr/>
          <p:nvPr/>
        </p:nvSpPr>
        <p:spPr>
          <a:xfrm>
            <a:off x="1726560" y="0"/>
            <a:ext cx="0" cy="6858000"/>
          </a:xfrm>
          <a:prstGeom prst="line">
            <a:avLst/>
          </a:prstGeom>
          <a:ln w="28440">
            <a:solidFill>
              <a:schemeClr val="accent1">
                <a:tint val="60000"/>
                <a:alpha val="82000"/>
              </a:schemeClr>
            </a:solidFill>
            <a:round/>
          </a:ln>
        </p:spPr>
        <p:style>
          <a:lnRef idx="0">
            <a:scrgbClr r="0" g="0" b="0"/>
          </a:lnRef>
          <a:fillRef idx="0">
            <a:scrgbClr r="0" g="0" b="0"/>
          </a:fillRef>
          <a:effectRef idx="0">
            <a:scrgbClr r="0" g="0" b="0"/>
          </a:effectRef>
          <a:fontRef idx="minor"/>
        </p:style>
      </p:sp>
      <p:sp>
        <p:nvSpPr>
          <p:cNvPr id="111" name="Line 18"/>
          <p:cNvSpPr/>
          <p:nvPr/>
        </p:nvSpPr>
        <p:spPr>
          <a:xfrm>
            <a:off x="1066680" y="0"/>
            <a:ext cx="0" cy="6858000"/>
          </a:xfrm>
          <a:prstGeom prst="line">
            <a:avLst/>
          </a:prstGeom>
          <a:ln w="9360">
            <a:solidFill>
              <a:schemeClr val="accent1">
                <a:tint val="60000"/>
              </a:schemeClr>
            </a:solidFill>
            <a:round/>
          </a:ln>
        </p:spPr>
        <p:style>
          <a:lnRef idx="0">
            <a:scrgbClr r="0" g="0" b="0"/>
          </a:lnRef>
          <a:fillRef idx="0">
            <a:scrgbClr r="0" g="0" b="0"/>
          </a:fillRef>
          <a:effectRef idx="0">
            <a:scrgbClr r="0" g="0" b="0"/>
          </a:effectRef>
          <a:fontRef idx="minor"/>
        </p:style>
      </p:sp>
      <p:sp>
        <p:nvSpPr>
          <p:cNvPr id="112" name="Line 19"/>
          <p:cNvSpPr/>
          <p:nvPr/>
        </p:nvSpPr>
        <p:spPr>
          <a:xfrm>
            <a:off x="911376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113" name="CustomShape 20"/>
          <p:cNvSpPr/>
          <p:nvPr/>
        </p:nvSpPr>
        <p:spPr>
          <a:xfrm>
            <a:off x="1219320" y="0"/>
            <a:ext cx="75960" cy="6857640"/>
          </a:xfrm>
          <a:prstGeom prst="rect">
            <a:avLst/>
          </a:prstGeom>
          <a:solidFill>
            <a:schemeClr val="accent1">
              <a:tint val="60000"/>
              <a:alpha val="51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4" name="CustomShape 21"/>
          <p:cNvSpPr/>
          <p:nvPr/>
        </p:nvSpPr>
        <p:spPr>
          <a:xfrm>
            <a:off x="609480" y="3429000"/>
            <a:ext cx="1294920" cy="1294920"/>
          </a:xfrm>
          <a:prstGeom prst="ellipse">
            <a:avLst/>
          </a:prstGeom>
          <a:solidFill>
            <a:schemeClr val="accent1"/>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5" name="CustomShape 22"/>
          <p:cNvSpPr/>
          <p:nvPr/>
        </p:nvSpPr>
        <p:spPr>
          <a:xfrm>
            <a:off x="1309680" y="4866840"/>
            <a:ext cx="641160" cy="641160"/>
          </a:xfrm>
          <a:prstGeom prst="ellipse">
            <a:avLst/>
          </a:prstGeom>
          <a:ln w="2844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6" name="CustomShape 23"/>
          <p:cNvSpPr/>
          <p:nvPr/>
        </p:nvSpPr>
        <p:spPr>
          <a:xfrm>
            <a:off x="1091160" y="5500800"/>
            <a:ext cx="136800" cy="136800"/>
          </a:xfrm>
          <a:prstGeom prst="ellipse">
            <a:avLst/>
          </a:prstGeom>
          <a:ln w="1260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7" name="CustomShape 24"/>
          <p:cNvSpPr/>
          <p:nvPr/>
        </p:nvSpPr>
        <p:spPr>
          <a:xfrm>
            <a:off x="1664280" y="5788080"/>
            <a:ext cx="273960" cy="273960"/>
          </a:xfrm>
          <a:prstGeom prst="ellipse">
            <a:avLst/>
          </a:prstGeom>
          <a:ln w="1260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8" name="CustomShape 25"/>
          <p:cNvSpPr/>
          <p:nvPr/>
        </p:nvSpPr>
        <p:spPr>
          <a:xfrm>
            <a:off x="1905120" y="4495680"/>
            <a:ext cx="365400" cy="365400"/>
          </a:xfrm>
          <a:prstGeom prst="ellipse">
            <a:avLst/>
          </a:prstGeom>
          <a:ln w="2844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19" name="PlaceHolder 26"/>
          <p:cNvSpPr>
            <a:spLocks noGrp="1"/>
          </p:cNvSpPr>
          <p:nvPr>
            <p:ph type="sldNum"/>
          </p:nvPr>
        </p:nvSpPr>
        <p:spPr>
          <a:xfrm>
            <a:off x="1325520" y="4928760"/>
            <a:ext cx="609120" cy="517320"/>
          </a:xfrm>
          <a:prstGeom prst="rect">
            <a:avLst/>
          </a:prstGeom>
        </p:spPr>
        <p:txBody>
          <a:bodyPr lIns="100800" tIns="50400" rIns="100800" bIns="50400" anchor="ctr">
            <a:noAutofit/>
          </a:bodyPr>
          <a:lstStyle/>
          <a:p>
            <a:pPr algn="ctr">
              <a:lnSpc>
                <a:spcPct val="100000"/>
              </a:lnSpc>
            </a:pPr>
            <a:fld id="{34443860-37B5-484E-8A2F-4DD52992E066}" type="slidenum">
              <a:rPr lang="en-US" sz="1360" b="1" strike="noStrike" spc="-1">
                <a:solidFill>
                  <a:srgbClr val="FFFFFF"/>
                </a:solidFill>
                <a:latin typeface="Century Schoolbook"/>
                <a:ea typeface="Century Schoolbook"/>
              </a:rPr>
              <a:t>‹#›</a:t>
            </a:fld>
            <a:endParaRPr lang="en-IN" sz="1360" b="0" strike="noStrike" spc="-1">
              <a:latin typeface="Times New Roman"/>
            </a:endParaRPr>
          </a:p>
        </p:txBody>
      </p:sp>
      <p:sp>
        <p:nvSpPr>
          <p:cNvPr id="120" name="PlaceHolder 27"/>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360" b="0" strike="noStrike" spc="-1">
                <a:solidFill>
                  <a:srgbClr val="000000"/>
                </a:solidFill>
                <a:latin typeface="Century Schoolbook"/>
              </a:rPr>
              <a:t>Click to edit the outline text format</a:t>
            </a:r>
          </a:p>
          <a:p>
            <a:pPr marL="864000" lvl="1" indent="-324000">
              <a:spcBef>
                <a:spcPts val="1134"/>
              </a:spcBef>
              <a:buClr>
                <a:srgbClr val="000000"/>
              </a:buClr>
              <a:buSzPct val="75000"/>
              <a:buFont typeface="Symbol" charset="2"/>
              <a:buChar char=""/>
            </a:pPr>
            <a:r>
              <a:rPr lang="en-US" sz="1820" b="0" strike="noStrike" spc="-1">
                <a:solidFill>
                  <a:srgbClr val="000000"/>
                </a:solidFill>
                <a:latin typeface="Century Schoolbook"/>
              </a:rPr>
              <a:t>Second Outline Level</a:t>
            </a:r>
          </a:p>
          <a:p>
            <a:pPr marL="1296000" lvl="2" indent="-288000">
              <a:spcBef>
                <a:spcPts val="850"/>
              </a:spcBef>
              <a:buClr>
                <a:srgbClr val="000000"/>
              </a:buClr>
              <a:buSzPct val="45000"/>
              <a:buFont typeface="Wingdings" charset="2"/>
              <a:buChar char=""/>
            </a:pPr>
            <a:r>
              <a:rPr lang="en-US" sz="1820" b="0" strike="noStrike" spc="-1">
                <a:solidFill>
                  <a:srgbClr val="000000"/>
                </a:solidFill>
                <a:latin typeface="Century Schoolbook"/>
              </a:rPr>
              <a:t>Third Outline Level</a:t>
            </a:r>
          </a:p>
          <a:p>
            <a:pPr marL="1728000" lvl="3" indent="-216000">
              <a:spcBef>
                <a:spcPts val="567"/>
              </a:spcBef>
              <a:buClr>
                <a:srgbClr val="000000"/>
              </a:buClr>
              <a:buSzPct val="75000"/>
              <a:buFont typeface="Symbol" charset="2"/>
              <a:buChar char=""/>
            </a:pPr>
            <a:r>
              <a:rPr lang="en-US" sz="1640" b="0" strike="noStrike" spc="-1">
                <a:solidFill>
                  <a:srgbClr val="000000"/>
                </a:solidFill>
                <a:latin typeface="Century School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entury School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entury School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entury School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Line 1"/>
          <p:cNvSpPr/>
          <p:nvPr/>
        </p:nvSpPr>
        <p:spPr>
          <a:xfrm>
            <a:off x="8762760" y="0"/>
            <a:ext cx="0" cy="6858000"/>
          </a:xfrm>
          <a:prstGeom prst="line">
            <a:avLst/>
          </a:prstGeom>
          <a:ln w="38160">
            <a:solidFill>
              <a:schemeClr val="accent1">
                <a:tint val="60000"/>
                <a:alpha val="93000"/>
              </a:schemeClr>
            </a:solidFill>
            <a:round/>
          </a:ln>
        </p:spPr>
        <p:style>
          <a:lnRef idx="0">
            <a:scrgbClr r="0" g="0" b="0"/>
          </a:lnRef>
          <a:fillRef idx="0">
            <a:scrgbClr r="0" g="0" b="0"/>
          </a:fillRef>
          <a:effectRef idx="0">
            <a:scrgbClr r="0" g="0" b="0"/>
          </a:effectRef>
          <a:fontRef idx="minor"/>
        </p:style>
      </p:sp>
      <p:sp>
        <p:nvSpPr>
          <p:cNvPr id="158" name="Line 2"/>
          <p:cNvSpPr/>
          <p:nvPr/>
        </p:nvSpPr>
        <p:spPr>
          <a:xfrm>
            <a:off x="7596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159" name="Line 3"/>
          <p:cNvSpPr/>
          <p:nvPr/>
        </p:nvSpPr>
        <p:spPr>
          <a:xfrm>
            <a:off x="8991360" y="0"/>
            <a:ext cx="0" cy="6858000"/>
          </a:xfrm>
          <a:prstGeom prst="line">
            <a:avLst/>
          </a:prstGeom>
          <a:ln w="19080">
            <a:solidFill>
              <a:schemeClr val="accent1"/>
            </a:solidFill>
            <a:round/>
          </a:ln>
        </p:spPr>
        <p:style>
          <a:lnRef idx="0">
            <a:scrgbClr r="0" g="0" b="0"/>
          </a:lnRef>
          <a:fillRef idx="0">
            <a:scrgbClr r="0" g="0" b="0"/>
          </a:fillRef>
          <a:effectRef idx="0">
            <a:scrgbClr r="0" g="0" b="0"/>
          </a:effectRef>
          <a:fontRef idx="minor"/>
        </p:style>
      </p:sp>
      <p:sp>
        <p:nvSpPr>
          <p:cNvPr id="160" name="CustomShape 4"/>
          <p:cNvSpPr/>
          <p:nvPr/>
        </p:nvSpPr>
        <p:spPr>
          <a:xfrm>
            <a:off x="8839080" y="0"/>
            <a:ext cx="304560" cy="6857640"/>
          </a:xfrm>
          <a:prstGeom prst="rect">
            <a:avLst/>
          </a:prstGeom>
          <a:solidFill>
            <a:schemeClr val="accent1">
              <a:tint val="60000"/>
              <a:alpha val="87000"/>
            </a:schemeClr>
          </a:solidFill>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61" name="Line 5"/>
          <p:cNvSpPr/>
          <p:nvPr/>
        </p:nvSpPr>
        <p:spPr>
          <a:xfrm>
            <a:off x="8915400" y="0"/>
            <a:ext cx="0" cy="6858000"/>
          </a:xfrm>
          <a:prstGeom prst="line">
            <a:avLst/>
          </a:prstGeom>
          <a:ln w="9360">
            <a:solidFill>
              <a:schemeClr val="accent1"/>
            </a:solidFill>
            <a:round/>
          </a:ln>
        </p:spPr>
        <p:style>
          <a:lnRef idx="0">
            <a:scrgbClr r="0" g="0" b="0"/>
          </a:lnRef>
          <a:fillRef idx="0">
            <a:scrgbClr r="0" g="0" b="0"/>
          </a:fillRef>
          <a:effectRef idx="0">
            <a:scrgbClr r="0" g="0" b="0"/>
          </a:effectRef>
          <a:fontRef idx="minor"/>
        </p:style>
      </p:sp>
      <p:sp>
        <p:nvSpPr>
          <p:cNvPr id="162" name="CustomShape 6"/>
          <p:cNvSpPr/>
          <p:nvPr/>
        </p:nvSpPr>
        <p:spPr>
          <a:xfrm>
            <a:off x="8156520" y="5715000"/>
            <a:ext cx="548280" cy="548280"/>
          </a:xfrm>
          <a:prstGeom prst="ellipse">
            <a:avLst/>
          </a:prstGeom>
          <a:ln w="38160">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163" name="PlaceHolder 7"/>
          <p:cNvSpPr>
            <a:spLocks noGrp="1"/>
          </p:cNvSpPr>
          <p:nvPr>
            <p:ph type="title"/>
          </p:nvPr>
        </p:nvSpPr>
        <p:spPr>
          <a:xfrm>
            <a:off x="457200" y="274680"/>
            <a:ext cx="7467120" cy="1142640"/>
          </a:xfrm>
          <a:prstGeom prst="rect">
            <a:avLst/>
          </a:prstGeom>
        </p:spPr>
        <p:txBody>
          <a:bodyPr lIns="100800" tIns="50400" rIns="100800" bIns="50400" anchor="b">
            <a:noAutofit/>
          </a:bodyPr>
          <a:lstStyle/>
          <a:p>
            <a:pPr>
              <a:lnSpc>
                <a:spcPct val="100000"/>
              </a:lnSpc>
            </a:pPr>
            <a:r>
              <a:rPr lang="en-US" sz="3000" b="0" strike="noStrike" cap="small" spc="-1">
                <a:solidFill>
                  <a:srgbClr val="575F6D"/>
                </a:solidFill>
                <a:latin typeface="Century Schoolbook"/>
                <a:ea typeface="Century Schoolbook"/>
              </a:rPr>
              <a:t>Click to edit Master title style</a:t>
            </a:r>
            <a:endParaRPr lang="en-US" sz="3000" b="0" strike="noStrike" spc="-1">
              <a:solidFill>
                <a:srgbClr val="000000"/>
              </a:solidFill>
              <a:latin typeface="Century Schoolbook"/>
            </a:endParaRPr>
          </a:p>
        </p:txBody>
      </p:sp>
      <p:sp>
        <p:nvSpPr>
          <p:cNvPr id="164" name="PlaceHolder 8"/>
          <p:cNvSpPr>
            <a:spLocks noGrp="1"/>
          </p:cNvSpPr>
          <p:nvPr>
            <p:ph type="dt"/>
          </p:nvPr>
        </p:nvSpPr>
        <p:spPr>
          <a:xfrm rot="5400000">
            <a:off x="7589880" y="1081800"/>
            <a:ext cx="2010960" cy="383760"/>
          </a:xfrm>
          <a:prstGeom prst="rect">
            <a:avLst/>
          </a:prstGeom>
        </p:spPr>
        <p:txBody>
          <a:bodyPr lIns="100800" tIns="50400" rIns="100800" bIns="50400" anchor="ctr">
            <a:noAutofit/>
          </a:bodyPr>
          <a:lstStyle/>
          <a:p>
            <a:pPr algn="r">
              <a:lnSpc>
                <a:spcPct val="100000"/>
              </a:lnSpc>
            </a:pPr>
            <a:r>
              <a:rPr lang="en-IN" sz="1640" b="1" strike="noStrike" spc="-1">
                <a:solidFill>
                  <a:srgbClr val="E74C3C"/>
                </a:solidFill>
                <a:latin typeface="Noto Sans Black"/>
                <a:ea typeface="Century Schoolbook"/>
              </a:rPr>
              <a:t>&lt;date/time&gt;</a:t>
            </a:r>
            <a:endParaRPr lang="en-IN" sz="1640" b="0" strike="noStrike" spc="-1">
              <a:latin typeface="Times New Roman"/>
            </a:endParaRPr>
          </a:p>
        </p:txBody>
      </p:sp>
      <p:sp>
        <p:nvSpPr>
          <p:cNvPr id="165" name="PlaceHolder 9"/>
          <p:cNvSpPr>
            <a:spLocks noGrp="1"/>
          </p:cNvSpPr>
          <p:nvPr>
            <p:ph type="ftr"/>
          </p:nvPr>
        </p:nvSpPr>
        <p:spPr>
          <a:xfrm rot="5400000">
            <a:off x="6990480" y="3737160"/>
            <a:ext cx="3199680" cy="365400"/>
          </a:xfrm>
          <a:prstGeom prst="rect">
            <a:avLst/>
          </a:prstGeom>
        </p:spPr>
        <p:txBody>
          <a:bodyPr lIns="100800" tIns="50400" rIns="100800" bIns="50400" anchor="ctr">
            <a:noAutofit/>
          </a:bodyPr>
          <a:lstStyle/>
          <a:p>
            <a:pPr algn="ctr">
              <a:lnSpc>
                <a:spcPct val="100000"/>
              </a:lnSpc>
            </a:pPr>
            <a:r>
              <a:rPr lang="en-IN" sz="1640" b="1" strike="noStrike" spc="-1">
                <a:solidFill>
                  <a:srgbClr val="E74C3C"/>
                </a:solidFill>
                <a:latin typeface="Noto Sans Black"/>
                <a:ea typeface="Century Schoolbook"/>
              </a:rPr>
              <a:t>&lt;footer&gt;</a:t>
            </a:r>
            <a:endParaRPr lang="en-IN" sz="1640" b="0" strike="noStrike" spc="-1">
              <a:latin typeface="Times New Roman"/>
            </a:endParaRPr>
          </a:p>
        </p:txBody>
      </p:sp>
      <p:sp>
        <p:nvSpPr>
          <p:cNvPr id="166" name="PlaceHolder 10"/>
          <p:cNvSpPr>
            <a:spLocks noGrp="1"/>
          </p:cNvSpPr>
          <p:nvPr>
            <p:ph type="sldNum"/>
          </p:nvPr>
        </p:nvSpPr>
        <p:spPr>
          <a:xfrm>
            <a:off x="8129160" y="5734080"/>
            <a:ext cx="609120" cy="520920"/>
          </a:xfrm>
          <a:prstGeom prst="rect">
            <a:avLst/>
          </a:prstGeom>
        </p:spPr>
        <p:txBody>
          <a:bodyPr lIns="100800" tIns="50400" rIns="100800" bIns="50400" anchor="ctr">
            <a:noAutofit/>
          </a:bodyPr>
          <a:lstStyle/>
          <a:p>
            <a:pPr algn="r">
              <a:lnSpc>
                <a:spcPct val="100000"/>
              </a:lnSpc>
            </a:pPr>
            <a:fld id="{24572184-85D7-44C2-A35A-6E1E054F7CFA}" type="slidenum">
              <a:rPr lang="en-IN" sz="1640" b="1" strike="noStrike" spc="-1">
                <a:solidFill>
                  <a:srgbClr val="E74C3C"/>
                </a:solidFill>
                <a:latin typeface="Noto Sans Black"/>
                <a:ea typeface="Century Schoolbook"/>
              </a:rPr>
              <a:t>‹#›</a:t>
            </a:fld>
            <a:endParaRPr lang="en-IN" sz="1640" b="0" strike="noStrike" spc="-1">
              <a:latin typeface="Times New Roman"/>
            </a:endParaRPr>
          </a:p>
        </p:txBody>
      </p:sp>
      <p:sp>
        <p:nvSpPr>
          <p:cNvPr id="167" name="PlaceHolder 11"/>
          <p:cNvSpPr>
            <a:spLocks noGrp="1"/>
          </p:cNvSpPr>
          <p:nvPr>
            <p:ph type="body"/>
          </p:nvPr>
        </p:nvSpPr>
        <p:spPr>
          <a:xfrm>
            <a:off x="457200" y="1600200"/>
            <a:ext cx="3657240" cy="4571640"/>
          </a:xfrm>
          <a:prstGeom prst="rect">
            <a:avLst/>
          </a:prstGeom>
        </p:spPr>
        <p:txBody>
          <a:bodyPr lIns="100800" tIns="50400" rIns="100800" bIns="50400">
            <a:noAutofit/>
          </a:bodyPr>
          <a:lstStyle/>
          <a:p>
            <a:pPr marL="274320" indent="-273960">
              <a:lnSpc>
                <a:spcPct val="100000"/>
              </a:lnSpc>
              <a:spcBef>
                <a:spcPts val="601"/>
              </a:spcBef>
              <a:buClr>
                <a:srgbClr val="FE8637"/>
              </a:buClr>
              <a:buSzPct val="70000"/>
              <a:buFont typeface="Wingdings" charset="2"/>
              <a:buChar char=""/>
            </a:pPr>
            <a:r>
              <a:rPr lang="en-US" sz="2360" b="0" strike="noStrike" spc="-1">
                <a:solidFill>
                  <a:srgbClr val="000000"/>
                </a:solidFill>
                <a:latin typeface="Century Schoolbook"/>
                <a:ea typeface="Century Schoolbook"/>
              </a:rPr>
              <a:t>Click to edit Master text styles</a:t>
            </a:r>
            <a:endParaRPr lang="en-US" sz="2360" b="0" strike="noStrike" spc="-1">
              <a:solidFill>
                <a:srgbClr val="000000"/>
              </a:solidFill>
              <a:latin typeface="Century Schoolbook"/>
            </a:endParaRPr>
          </a:p>
          <a:p>
            <a:pPr marL="640080" lvl="1" indent="-273960">
              <a:lnSpc>
                <a:spcPct val="100000"/>
              </a:lnSpc>
              <a:spcBef>
                <a:spcPts val="417"/>
              </a:spcBef>
              <a:buClr>
                <a:srgbClr val="FE8637"/>
              </a:buClr>
              <a:buSzPct val="80000"/>
              <a:buFont typeface="Wingdings 2" charset="2"/>
              <a:buChar char=""/>
            </a:pPr>
            <a:r>
              <a:rPr lang="en-US" sz="2090" b="0" strike="noStrike" spc="-1">
                <a:solidFill>
                  <a:srgbClr val="000000"/>
                </a:solidFill>
                <a:latin typeface="Century Schoolbook"/>
                <a:ea typeface="Century Schoolbook"/>
              </a:rPr>
              <a:t>Second level</a:t>
            </a:r>
            <a:endParaRPr lang="en-US" sz="2090" b="0" strike="noStrike" spc="-1">
              <a:solidFill>
                <a:srgbClr val="000000"/>
              </a:solidFill>
              <a:latin typeface="Century Schoolbook"/>
            </a:endParaRPr>
          </a:p>
          <a:p>
            <a:pPr marL="914400" lvl="2" indent="-182520">
              <a:lnSpc>
                <a:spcPct val="100000"/>
              </a:lnSpc>
              <a:spcBef>
                <a:spcPts val="363"/>
              </a:spcBef>
              <a:buClr>
                <a:srgbClr val="E07630"/>
              </a:buClr>
              <a:buSzPct val="60000"/>
              <a:buFont typeface="Wingdings" charset="2"/>
              <a:buChar char=""/>
            </a:pPr>
            <a:r>
              <a:rPr lang="en-US" sz="1820" b="0" strike="noStrike" spc="-1">
                <a:solidFill>
                  <a:srgbClr val="000000"/>
                </a:solidFill>
                <a:latin typeface="Century Schoolbook"/>
                <a:ea typeface="Century Schoolbook"/>
              </a:rPr>
              <a:t>Third level</a:t>
            </a:r>
            <a:endParaRPr lang="en-US" sz="1820" b="0" strike="noStrike" spc="-1">
              <a:solidFill>
                <a:srgbClr val="000000"/>
              </a:solidFill>
              <a:latin typeface="Century Schoolbook"/>
            </a:endParaRPr>
          </a:p>
          <a:p>
            <a:pPr marL="1188720" lvl="3" indent="-182520">
              <a:lnSpc>
                <a:spcPct val="100000"/>
              </a:lnSpc>
              <a:spcBef>
                <a:spcPts val="363"/>
              </a:spcBef>
              <a:buClr>
                <a:srgbClr val="FEC2AE"/>
              </a:buClr>
              <a:buSzPct val="60000"/>
              <a:buFont typeface="Wingdings" charset="2"/>
              <a:buChar char=""/>
            </a:pPr>
            <a:r>
              <a:rPr lang="en-US" sz="1820" b="0" strike="noStrike" spc="-1">
                <a:solidFill>
                  <a:srgbClr val="000000"/>
                </a:solidFill>
                <a:latin typeface="Century Schoolbook"/>
                <a:ea typeface="Century Schoolbook"/>
              </a:rPr>
              <a:t>Fourth level</a:t>
            </a:r>
            <a:endParaRPr lang="en-US" sz="1820" b="0" strike="noStrike" spc="-1">
              <a:solidFill>
                <a:srgbClr val="000000"/>
              </a:solidFill>
              <a:latin typeface="Century Schoolbook"/>
            </a:endParaRPr>
          </a:p>
          <a:p>
            <a:pPr marL="1463040" lvl="4" indent="-182520">
              <a:lnSpc>
                <a:spcPct val="100000"/>
              </a:lnSpc>
              <a:spcBef>
                <a:spcPts val="326"/>
              </a:spcBef>
              <a:buClr>
                <a:srgbClr val="BCC9E9"/>
              </a:buClr>
              <a:buSzPct val="68000"/>
              <a:buFont typeface="Wingdings 2" charset="2"/>
              <a:buChar char=""/>
            </a:pPr>
            <a:r>
              <a:rPr lang="en-US" sz="1640" b="0" strike="noStrike" spc="-1">
                <a:solidFill>
                  <a:srgbClr val="000000"/>
                </a:solidFill>
                <a:latin typeface="Century Schoolbook"/>
                <a:ea typeface="Century Schoolbook"/>
              </a:rPr>
              <a:t>Fifth level</a:t>
            </a:r>
            <a:endParaRPr lang="en-US" sz="1640" b="0" strike="noStrike" spc="-1">
              <a:solidFill>
                <a:srgbClr val="000000"/>
              </a:solidFill>
              <a:latin typeface="Century Schoolbook"/>
            </a:endParaRPr>
          </a:p>
        </p:txBody>
      </p:sp>
      <p:sp>
        <p:nvSpPr>
          <p:cNvPr id="168" name="PlaceHolder 12"/>
          <p:cNvSpPr>
            <a:spLocks noGrp="1"/>
          </p:cNvSpPr>
          <p:nvPr>
            <p:ph type="body"/>
          </p:nvPr>
        </p:nvSpPr>
        <p:spPr>
          <a:xfrm>
            <a:off x="4270320" y="1600200"/>
            <a:ext cx="3657240" cy="4571640"/>
          </a:xfrm>
          <a:prstGeom prst="rect">
            <a:avLst/>
          </a:prstGeom>
        </p:spPr>
        <p:txBody>
          <a:bodyPr lIns="100800" tIns="50400" rIns="100800" bIns="50400">
            <a:noAutofit/>
          </a:bodyPr>
          <a:lstStyle/>
          <a:p>
            <a:pPr marL="274320" indent="-273960">
              <a:lnSpc>
                <a:spcPct val="100000"/>
              </a:lnSpc>
              <a:spcBef>
                <a:spcPts val="601"/>
              </a:spcBef>
              <a:buClr>
                <a:srgbClr val="FE8637"/>
              </a:buClr>
              <a:buSzPct val="70000"/>
              <a:buFont typeface="Wingdings" charset="2"/>
              <a:buChar char=""/>
            </a:pPr>
            <a:r>
              <a:rPr lang="en-US" sz="2360" b="0" strike="noStrike" spc="-1">
                <a:solidFill>
                  <a:srgbClr val="000000"/>
                </a:solidFill>
                <a:latin typeface="Century Schoolbook"/>
                <a:ea typeface="Century Schoolbook"/>
              </a:rPr>
              <a:t>Click to edit Master text styles</a:t>
            </a:r>
            <a:endParaRPr lang="en-US" sz="2360" b="0" strike="noStrike" spc="-1">
              <a:solidFill>
                <a:srgbClr val="000000"/>
              </a:solidFill>
              <a:latin typeface="Century Schoolbook"/>
            </a:endParaRPr>
          </a:p>
          <a:p>
            <a:pPr marL="640080" lvl="1" indent="-273960">
              <a:lnSpc>
                <a:spcPct val="100000"/>
              </a:lnSpc>
              <a:spcBef>
                <a:spcPts val="417"/>
              </a:spcBef>
              <a:buClr>
                <a:srgbClr val="FE8637"/>
              </a:buClr>
              <a:buSzPct val="80000"/>
              <a:buFont typeface="Wingdings 2" charset="2"/>
              <a:buChar char=""/>
            </a:pPr>
            <a:r>
              <a:rPr lang="en-US" sz="2090" b="0" strike="noStrike" spc="-1">
                <a:solidFill>
                  <a:srgbClr val="000000"/>
                </a:solidFill>
                <a:latin typeface="Century Schoolbook"/>
                <a:ea typeface="Century Schoolbook"/>
              </a:rPr>
              <a:t>Second level</a:t>
            </a:r>
            <a:endParaRPr lang="en-US" sz="2090" b="0" strike="noStrike" spc="-1">
              <a:solidFill>
                <a:srgbClr val="000000"/>
              </a:solidFill>
              <a:latin typeface="Century Schoolbook"/>
            </a:endParaRPr>
          </a:p>
          <a:p>
            <a:pPr marL="914400" lvl="2" indent="-182520">
              <a:lnSpc>
                <a:spcPct val="100000"/>
              </a:lnSpc>
              <a:spcBef>
                <a:spcPts val="363"/>
              </a:spcBef>
              <a:buClr>
                <a:srgbClr val="E07630"/>
              </a:buClr>
              <a:buSzPct val="60000"/>
              <a:buFont typeface="Wingdings" charset="2"/>
              <a:buChar char=""/>
            </a:pPr>
            <a:r>
              <a:rPr lang="en-US" sz="1820" b="0" strike="noStrike" spc="-1">
                <a:solidFill>
                  <a:srgbClr val="000000"/>
                </a:solidFill>
                <a:latin typeface="Century Schoolbook"/>
                <a:ea typeface="Century Schoolbook"/>
              </a:rPr>
              <a:t>Third level</a:t>
            </a:r>
            <a:endParaRPr lang="en-US" sz="1820" b="0" strike="noStrike" spc="-1">
              <a:solidFill>
                <a:srgbClr val="000000"/>
              </a:solidFill>
              <a:latin typeface="Century Schoolbook"/>
            </a:endParaRPr>
          </a:p>
          <a:p>
            <a:pPr marL="1188720" lvl="3" indent="-182520">
              <a:lnSpc>
                <a:spcPct val="100000"/>
              </a:lnSpc>
              <a:spcBef>
                <a:spcPts val="363"/>
              </a:spcBef>
              <a:buClr>
                <a:srgbClr val="FEC2AE"/>
              </a:buClr>
              <a:buSzPct val="60000"/>
              <a:buFont typeface="Wingdings" charset="2"/>
              <a:buChar char=""/>
            </a:pPr>
            <a:r>
              <a:rPr lang="en-US" sz="1820" b="0" strike="noStrike" spc="-1">
                <a:solidFill>
                  <a:srgbClr val="000000"/>
                </a:solidFill>
                <a:latin typeface="Century Schoolbook"/>
                <a:ea typeface="Century Schoolbook"/>
              </a:rPr>
              <a:t>Fourth level</a:t>
            </a:r>
            <a:endParaRPr lang="en-US" sz="1820" b="0" strike="noStrike" spc="-1">
              <a:solidFill>
                <a:srgbClr val="000000"/>
              </a:solidFill>
              <a:latin typeface="Century Schoolbook"/>
            </a:endParaRPr>
          </a:p>
          <a:p>
            <a:pPr marL="1463040" lvl="4" indent="-182520">
              <a:lnSpc>
                <a:spcPct val="100000"/>
              </a:lnSpc>
              <a:spcBef>
                <a:spcPts val="326"/>
              </a:spcBef>
              <a:buClr>
                <a:srgbClr val="BCC9E9"/>
              </a:buClr>
              <a:buSzPct val="68000"/>
              <a:buFont typeface="Wingdings 2" charset="2"/>
              <a:buChar char=""/>
            </a:pPr>
            <a:r>
              <a:rPr lang="en-US" sz="1640" b="0" strike="noStrike" spc="-1">
                <a:solidFill>
                  <a:srgbClr val="000000"/>
                </a:solidFill>
                <a:latin typeface="Century Schoolbook"/>
                <a:ea typeface="Century Schoolbook"/>
              </a:rPr>
              <a:t>Fifth level</a:t>
            </a:r>
            <a:endParaRPr lang="en-US" sz="1640" b="0" strike="noStrike" spc="-1">
              <a:solidFill>
                <a:srgbClr val="000000"/>
              </a:solidFill>
              <a:latin typeface="Century Schoolbook"/>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object 2"/>
          <p:cNvPicPr/>
          <p:nvPr/>
        </p:nvPicPr>
        <p:blipFill>
          <a:blip r:embed="rId2"/>
          <a:stretch/>
        </p:blipFill>
        <p:spPr>
          <a:xfrm>
            <a:off x="216000" y="161640"/>
            <a:ext cx="8928000" cy="6696000"/>
          </a:xfrm>
          <a:prstGeom prst="rect">
            <a:avLst/>
          </a:prstGeom>
          <a:ln>
            <a:noFill/>
          </a:ln>
        </p:spPr>
      </p:pic>
      <p:grpSp>
        <p:nvGrpSpPr>
          <p:cNvPr id="206" name="Group 1"/>
          <p:cNvGrpSpPr/>
          <p:nvPr/>
        </p:nvGrpSpPr>
        <p:grpSpPr>
          <a:xfrm>
            <a:off x="0" y="3682440"/>
            <a:ext cx="9143640" cy="3241440"/>
            <a:chOff x="0" y="3682440"/>
            <a:chExt cx="9143640" cy="3241440"/>
          </a:xfrm>
        </p:grpSpPr>
        <p:sp>
          <p:nvSpPr>
            <p:cNvPr id="207" name="CustomShape 2"/>
            <p:cNvSpPr/>
            <p:nvPr/>
          </p:nvSpPr>
          <p:spPr>
            <a:xfrm>
              <a:off x="0" y="4379760"/>
              <a:ext cx="9143640" cy="2544120"/>
            </a:xfrm>
            <a:custGeom>
              <a:avLst/>
              <a:gdLst/>
              <a:ahLst/>
              <a:cxnLst/>
              <a:rect l="l" t="t" r="r" b="b"/>
              <a:pathLst>
                <a:path w="9144000" h="2878454">
                  <a:moveTo>
                    <a:pt x="9144000" y="0"/>
                  </a:moveTo>
                  <a:lnTo>
                    <a:pt x="0" y="0"/>
                  </a:lnTo>
                  <a:lnTo>
                    <a:pt x="0" y="2878200"/>
                  </a:lnTo>
                  <a:lnTo>
                    <a:pt x="9144000" y="2878200"/>
                  </a:lnTo>
                  <a:lnTo>
                    <a:pt x="9144000" y="0"/>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208" name="CustomShape 3"/>
            <p:cNvSpPr/>
            <p:nvPr/>
          </p:nvSpPr>
          <p:spPr>
            <a:xfrm>
              <a:off x="0" y="3682440"/>
              <a:ext cx="4617360" cy="698400"/>
            </a:xfrm>
            <a:custGeom>
              <a:avLst/>
              <a:gdLst/>
              <a:ahLst/>
              <a:cxnLst/>
              <a:rect l="l" t="t" r="r" b="b"/>
              <a:pathLst>
                <a:path w="4617720" h="790575">
                  <a:moveTo>
                    <a:pt x="0" y="0"/>
                  </a:moveTo>
                  <a:lnTo>
                    <a:pt x="1198" y="790194"/>
                  </a:lnTo>
                  <a:lnTo>
                    <a:pt x="4617339" y="790194"/>
                  </a:lnTo>
                  <a:lnTo>
                    <a:pt x="0" y="0"/>
                  </a:lnTo>
                  <a:close/>
                </a:path>
              </a:pathLst>
            </a:custGeom>
            <a:solidFill>
              <a:srgbClr val="FFFFFF">
                <a:alpha val="7000"/>
              </a:srgbClr>
            </a:solidFill>
            <a:ln>
              <a:noFill/>
            </a:ln>
          </p:spPr>
          <p:style>
            <a:lnRef idx="0">
              <a:scrgbClr r="0" g="0" b="0"/>
            </a:lnRef>
            <a:fillRef idx="0">
              <a:scrgbClr r="0" g="0" b="0"/>
            </a:fillRef>
            <a:effectRef idx="0">
              <a:scrgbClr r="0" g="0" b="0"/>
            </a:effectRef>
            <a:fontRef idx="minor"/>
          </p:style>
        </p:sp>
        <p:sp>
          <p:nvSpPr>
            <p:cNvPr id="209" name="CustomShape 4"/>
            <p:cNvSpPr/>
            <p:nvPr/>
          </p:nvSpPr>
          <p:spPr>
            <a:xfrm>
              <a:off x="0" y="4380480"/>
              <a:ext cx="4617360" cy="671400"/>
            </a:xfrm>
            <a:custGeom>
              <a:avLst/>
              <a:gdLst/>
              <a:ahLst/>
              <a:cxnLst/>
              <a:rect l="l" t="t" r="r" b="b"/>
              <a:pathLst>
                <a:path w="4617720" h="760095">
                  <a:moveTo>
                    <a:pt x="4617339" y="0"/>
                  </a:moveTo>
                  <a:lnTo>
                    <a:pt x="1198" y="0"/>
                  </a:lnTo>
                  <a:lnTo>
                    <a:pt x="0" y="759587"/>
                  </a:lnTo>
                  <a:lnTo>
                    <a:pt x="4617339" y="0"/>
                  </a:lnTo>
                  <a:close/>
                </a:path>
              </a:pathLst>
            </a:custGeom>
            <a:solidFill>
              <a:srgbClr val="000000">
                <a:alpha val="8000"/>
              </a:srgbClr>
            </a:solidFill>
            <a:ln>
              <a:noFill/>
            </a:ln>
          </p:spPr>
          <p:style>
            <a:lnRef idx="0">
              <a:scrgbClr r="0" g="0" b="0"/>
            </a:lnRef>
            <a:fillRef idx="0">
              <a:scrgbClr r="0" g="0" b="0"/>
            </a:fillRef>
            <a:effectRef idx="0">
              <a:scrgbClr r="0" g="0" b="0"/>
            </a:effectRef>
            <a:fontRef idx="minor"/>
          </p:style>
        </p:sp>
      </p:grpSp>
      <p:sp>
        <p:nvSpPr>
          <p:cNvPr id="210" name="TextShape 5"/>
          <p:cNvSpPr txBox="1"/>
          <p:nvPr/>
        </p:nvSpPr>
        <p:spPr>
          <a:xfrm>
            <a:off x="76320" y="1667160"/>
            <a:ext cx="8991360" cy="4306680"/>
          </a:xfrm>
          <a:prstGeom prst="rect">
            <a:avLst/>
          </a:prstGeom>
          <a:noFill/>
          <a:ln>
            <a:noFill/>
          </a:ln>
        </p:spPr>
        <p:txBody>
          <a:bodyPr lIns="0" tIns="12600" rIns="0" bIns="0">
            <a:noAutofit/>
          </a:bodyPr>
          <a:lstStyle/>
          <a:p>
            <a:pPr marL="12240" indent="300960" algn="ctr">
              <a:lnSpc>
                <a:spcPct val="100000"/>
              </a:lnSpc>
              <a:spcBef>
                <a:spcPts val="99"/>
              </a:spcBef>
              <a:buClr>
                <a:srgbClr val="FE8637"/>
              </a:buClr>
              <a:buSzPct val="70000"/>
              <a:buFont typeface="Wingdings" charset="2"/>
              <a:buChar char=""/>
            </a:pPr>
            <a:r>
              <a:rPr lang="en-US" sz="5400" b="0" strike="noStrike" spc="-7">
                <a:solidFill>
                  <a:srgbClr val="FFFFFF"/>
                </a:solidFill>
                <a:latin typeface="Aparajita"/>
                <a:ea typeface="Century Schoolbook"/>
              </a:rPr>
              <a:t>Movie </a:t>
            </a:r>
            <a:r>
              <a:rPr lang="en-US" sz="5400" b="0" strike="noStrike" spc="-1">
                <a:solidFill>
                  <a:srgbClr val="FFFFFF"/>
                </a:solidFill>
                <a:latin typeface="Aparajita"/>
                <a:ea typeface="Century Schoolbook"/>
              </a:rPr>
              <a:t> </a:t>
            </a:r>
            <a:r>
              <a:rPr lang="en-US" sz="5400" b="0" strike="noStrike" spc="-7">
                <a:solidFill>
                  <a:srgbClr val="FFFFFF"/>
                </a:solidFill>
                <a:latin typeface="Aparajita"/>
                <a:ea typeface="Century Schoolbook"/>
              </a:rPr>
              <a:t>Recommendation System  </a:t>
            </a:r>
            <a:r>
              <a:rPr lang="en-US" sz="5400" b="0" strike="noStrike" spc="-1146">
                <a:solidFill>
                  <a:srgbClr val="FFFFFF"/>
                </a:solidFill>
                <a:latin typeface="Aparajita"/>
                <a:ea typeface="Century Schoolbook"/>
              </a:rPr>
              <a:t> </a:t>
            </a:r>
            <a:endParaRPr lang="en-US" sz="5400" b="0" strike="noStrike" spc="-1">
              <a:solidFill>
                <a:srgbClr val="000000"/>
              </a:solidFill>
              <a:latin typeface="Century Schoolbook"/>
            </a:endParaRPr>
          </a:p>
        </p:txBody>
      </p:sp>
      <p:sp>
        <p:nvSpPr>
          <p:cNvPr id="211" name="CustomShape 6"/>
          <p:cNvSpPr/>
          <p:nvPr/>
        </p:nvSpPr>
        <p:spPr>
          <a:xfrm>
            <a:off x="685800" y="5708160"/>
            <a:ext cx="3274200" cy="7570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indent="391320" algn="ctr">
              <a:lnSpc>
                <a:spcPct val="100000"/>
              </a:lnSpc>
              <a:spcBef>
                <a:spcPts val="99"/>
              </a:spcBef>
              <a:tabLst>
                <a:tab pos="0" algn="l"/>
              </a:tabLst>
            </a:pPr>
            <a:r>
              <a:rPr lang="en-US" sz="2400" b="0" strike="noStrike" spc="-7">
                <a:solidFill>
                  <a:srgbClr val="2F172B"/>
                </a:solidFill>
                <a:latin typeface="Aparajita"/>
                <a:ea typeface="Century Schoolbook"/>
              </a:rPr>
              <a:t>Aniket Gholve</a:t>
            </a:r>
            <a:endParaRPr lang="en-IN" sz="2400" b="0" strike="noStrike" spc="-1">
              <a:latin typeface="Arial"/>
            </a:endParaRPr>
          </a:p>
          <a:p>
            <a:pPr marL="12600" indent="391320" algn="ctr">
              <a:lnSpc>
                <a:spcPct val="100000"/>
              </a:lnSpc>
              <a:spcBef>
                <a:spcPts val="99"/>
              </a:spcBef>
              <a:tabLst>
                <a:tab pos="0" algn="l"/>
              </a:tabLst>
            </a:pPr>
            <a:r>
              <a:rPr lang="en-US" sz="2400" b="0" strike="noStrike" spc="-12">
                <a:solidFill>
                  <a:srgbClr val="2F172B"/>
                </a:solidFill>
                <a:latin typeface="Aparajita"/>
                <a:ea typeface="Century Schoolbook"/>
              </a:rPr>
              <a:t>Ritik  Raj</a:t>
            </a:r>
            <a:endParaRPr lang="en-IN" sz="2400" b="0" strike="noStrike" spc="-1">
              <a:latin typeface="Arial"/>
            </a:endParaRPr>
          </a:p>
        </p:txBody>
      </p:sp>
      <p:sp>
        <p:nvSpPr>
          <p:cNvPr id="212" name="CustomShape 7"/>
          <p:cNvSpPr/>
          <p:nvPr/>
        </p:nvSpPr>
        <p:spPr>
          <a:xfrm>
            <a:off x="6351840" y="5652000"/>
            <a:ext cx="2106000" cy="7570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indent="266760">
              <a:lnSpc>
                <a:spcPct val="100000"/>
              </a:lnSpc>
              <a:spcBef>
                <a:spcPts val="99"/>
              </a:spcBef>
              <a:tabLst>
                <a:tab pos="0" algn="l"/>
              </a:tabLst>
            </a:pPr>
            <a:r>
              <a:rPr lang="en-US" sz="2400" b="0" strike="noStrike" spc="-7">
                <a:solidFill>
                  <a:srgbClr val="2F172B"/>
                </a:solidFill>
                <a:latin typeface="Aparajita"/>
                <a:ea typeface="Century Schoolbook"/>
              </a:rPr>
              <a:t>Om Sharma</a:t>
            </a:r>
            <a:endParaRPr lang="en-IN" sz="2400" b="0" strike="noStrike" spc="-1">
              <a:latin typeface="Arial"/>
            </a:endParaRPr>
          </a:p>
          <a:p>
            <a:pPr marL="12600" indent="266760">
              <a:lnSpc>
                <a:spcPct val="100000"/>
              </a:lnSpc>
              <a:spcBef>
                <a:spcPts val="99"/>
              </a:spcBef>
              <a:tabLst>
                <a:tab pos="0" algn="l"/>
              </a:tabLst>
            </a:pPr>
            <a:r>
              <a:rPr lang="en-US" sz="2400" b="0" strike="noStrike" spc="-7">
                <a:solidFill>
                  <a:srgbClr val="2F172B"/>
                </a:solidFill>
                <a:latin typeface="Aparajita"/>
                <a:ea typeface="Century Schoolbook"/>
              </a:rPr>
              <a:t>Raja Kumar</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840600" y="-69480"/>
            <a:ext cx="3623400" cy="1274760"/>
          </a:xfrm>
          <a:prstGeom prst="rect">
            <a:avLst/>
          </a:prstGeom>
          <a:noFill/>
          <a:ln>
            <a:noFill/>
          </a:ln>
        </p:spPr>
        <p:txBody>
          <a:bodyPr lIns="0" tIns="12600" rIns="0" bIns="0" anchor="b">
            <a:noAutofit/>
          </a:bodyPr>
          <a:lstStyle/>
          <a:p>
            <a:pPr marL="12600">
              <a:lnSpc>
                <a:spcPct val="100000"/>
              </a:lnSpc>
              <a:spcBef>
                <a:spcPts val="99"/>
              </a:spcBef>
            </a:pPr>
            <a:r>
              <a:rPr lang="en-US" sz="3600" b="1" strike="noStrike" cap="small" spc="-7">
                <a:solidFill>
                  <a:srgbClr val="575F6D"/>
                </a:solidFill>
                <a:latin typeface="Aparajita"/>
                <a:ea typeface="Century Schoolbook"/>
              </a:rPr>
              <a:t>Conclusion</a:t>
            </a:r>
            <a:endParaRPr lang="en-US" sz="3600" b="0" strike="noStrike" spc="-1">
              <a:solidFill>
                <a:srgbClr val="000000"/>
              </a:solidFill>
              <a:latin typeface="Century Schoolbook"/>
            </a:endParaRPr>
          </a:p>
        </p:txBody>
      </p:sp>
      <p:sp>
        <p:nvSpPr>
          <p:cNvPr id="229" name="CustomShape 2"/>
          <p:cNvSpPr/>
          <p:nvPr/>
        </p:nvSpPr>
        <p:spPr>
          <a:xfrm>
            <a:off x="574200" y="1667160"/>
            <a:ext cx="7948440" cy="25768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indent="-419400">
              <a:lnSpc>
                <a:spcPct val="100000"/>
              </a:lnSpc>
              <a:spcBef>
                <a:spcPts val="99"/>
              </a:spcBef>
              <a:buClr>
                <a:srgbClr val="000000"/>
              </a:buClr>
              <a:buSzPct val="167000"/>
              <a:buFont typeface="Arial MT"/>
              <a:buChar char="•"/>
              <a:tabLst>
                <a:tab pos="432360" algn="l"/>
              </a:tabLst>
            </a:pPr>
            <a:r>
              <a:rPr lang="en-US" sz="2400" b="0" strike="noStrike" spc="-7">
                <a:solidFill>
                  <a:srgbClr val="000000"/>
                </a:solidFill>
                <a:latin typeface="Aparajita"/>
                <a:ea typeface="Century Schoolbook"/>
              </a:rPr>
              <a:t>Recommendation systems </a:t>
            </a:r>
            <a:r>
              <a:rPr lang="en-US" sz="2400" b="0" strike="noStrike" spc="-1">
                <a:solidFill>
                  <a:srgbClr val="000000"/>
                </a:solidFill>
                <a:latin typeface="Aparajita"/>
                <a:ea typeface="Century Schoolbook"/>
              </a:rPr>
              <a:t>provide </a:t>
            </a:r>
            <a:r>
              <a:rPr lang="en-US" sz="2400" b="0" strike="noStrike" spc="-7">
                <a:solidFill>
                  <a:srgbClr val="000000"/>
                </a:solidFill>
                <a:latin typeface="Aparajita"/>
                <a:ea typeface="Century Schoolbook"/>
              </a:rPr>
              <a:t>content </a:t>
            </a:r>
            <a:r>
              <a:rPr lang="en-US" sz="2400" b="0" strike="noStrike" spc="-710">
                <a:solidFill>
                  <a:srgbClr val="000000"/>
                </a:solidFill>
                <a:latin typeface="Aparajita"/>
                <a:ea typeface="Century Schoolbook"/>
              </a:rPr>
              <a:t> </a:t>
            </a:r>
            <a:r>
              <a:rPr lang="en-US" sz="2400" b="0" strike="noStrike" spc="-7">
                <a:solidFill>
                  <a:srgbClr val="000000"/>
                </a:solidFill>
                <a:latin typeface="Aparajita"/>
                <a:ea typeface="Century Schoolbook"/>
              </a:rPr>
              <a:t>for us by taking what other people </a:t>
            </a:r>
            <a:r>
              <a:rPr lang="en-US" sz="2400" b="0" strike="noStrike" spc="-1">
                <a:solidFill>
                  <a:srgbClr val="000000"/>
                </a:solidFill>
                <a:latin typeface="Aparajita"/>
                <a:ea typeface="Century Schoolbook"/>
              </a:rPr>
              <a:t> recommend as </a:t>
            </a:r>
            <a:r>
              <a:rPr lang="en-US" sz="2400" b="0" strike="noStrike" spc="-7">
                <a:solidFill>
                  <a:srgbClr val="000000"/>
                </a:solidFill>
                <a:latin typeface="Aparajita"/>
                <a:ea typeface="Century Schoolbook"/>
              </a:rPr>
              <a:t>well </a:t>
            </a:r>
            <a:r>
              <a:rPr lang="en-US" sz="2400" b="0" strike="noStrike" spc="-1">
                <a:solidFill>
                  <a:srgbClr val="000000"/>
                </a:solidFill>
                <a:latin typeface="Aparajita"/>
                <a:ea typeface="Century Schoolbook"/>
              </a:rPr>
              <a:t>as </a:t>
            </a:r>
            <a:r>
              <a:rPr lang="en-US" sz="2400" b="0" strike="noStrike" spc="-7">
                <a:solidFill>
                  <a:srgbClr val="000000"/>
                </a:solidFill>
                <a:latin typeface="Aparajita"/>
                <a:ea typeface="Century Schoolbook"/>
              </a:rPr>
              <a:t>our selections </a:t>
            </a:r>
            <a:r>
              <a:rPr lang="en-US" sz="2400" b="0" strike="noStrike" spc="-1">
                <a:solidFill>
                  <a:srgbClr val="000000"/>
                </a:solidFill>
                <a:latin typeface="Aparajita"/>
                <a:ea typeface="Century Schoolbook"/>
              </a:rPr>
              <a:t>into </a:t>
            </a:r>
            <a:r>
              <a:rPr lang="en-US" sz="2400" b="0" strike="noStrike" spc="4">
                <a:solidFill>
                  <a:srgbClr val="000000"/>
                </a:solidFill>
                <a:latin typeface="Aparajita"/>
                <a:ea typeface="Century Schoolbook"/>
              </a:rPr>
              <a:t> </a:t>
            </a:r>
            <a:r>
              <a:rPr lang="en-US" sz="2400" b="0" strike="noStrike" spc="-7">
                <a:solidFill>
                  <a:srgbClr val="000000"/>
                </a:solidFill>
                <a:latin typeface="Aparajita"/>
                <a:ea typeface="Century Schoolbook"/>
              </a:rPr>
              <a:t>account</a:t>
            </a:r>
            <a:endParaRPr lang="en-IN" sz="2400" b="0" strike="noStrike" spc="-1">
              <a:latin typeface="Arial"/>
            </a:endParaRPr>
          </a:p>
          <a:p>
            <a:pPr>
              <a:lnSpc>
                <a:spcPct val="100000"/>
              </a:lnSpc>
              <a:spcBef>
                <a:spcPts val="34"/>
              </a:spcBef>
              <a:tabLst>
                <a:tab pos="432360" algn="l"/>
              </a:tabLst>
            </a:pPr>
            <a:endParaRPr lang="en-IN" sz="2400" b="0" strike="noStrike" spc="-1">
              <a:latin typeface="Arial"/>
            </a:endParaRPr>
          </a:p>
          <a:p>
            <a:pPr marL="431640" indent="-419400">
              <a:lnSpc>
                <a:spcPct val="100000"/>
              </a:lnSpc>
              <a:buClr>
                <a:srgbClr val="000000"/>
              </a:buClr>
              <a:buSzPct val="167000"/>
              <a:buFont typeface="Arial MT"/>
              <a:buChar char="•"/>
              <a:tabLst>
                <a:tab pos="432360" algn="l"/>
              </a:tabLst>
            </a:pPr>
            <a:r>
              <a:rPr lang="en-IN" sz="2400" b="0" strike="noStrike" spc="-7">
                <a:solidFill>
                  <a:srgbClr val="000000"/>
                </a:solidFill>
                <a:latin typeface="Aparajita"/>
                <a:ea typeface="Century Schoolbook"/>
              </a:rPr>
              <a:t>Content </a:t>
            </a:r>
            <a:r>
              <a:rPr lang="en-US" sz="2400" b="0" strike="noStrike" spc="-7">
                <a:solidFill>
                  <a:srgbClr val="000000"/>
                </a:solidFill>
                <a:latin typeface="Aparajita"/>
                <a:ea typeface="Century Schoolbook"/>
              </a:rPr>
              <a:t>Filtering </a:t>
            </a:r>
            <a:r>
              <a:rPr lang="en-US" sz="2400" b="0" strike="noStrike" spc="-1">
                <a:solidFill>
                  <a:srgbClr val="000000"/>
                </a:solidFill>
                <a:latin typeface="Aparajita"/>
                <a:ea typeface="Century Schoolbook"/>
              </a:rPr>
              <a:t>is a </a:t>
            </a:r>
            <a:r>
              <a:rPr lang="en-US" sz="2400" b="0" strike="noStrike" spc="-7">
                <a:solidFill>
                  <a:srgbClr val="000000"/>
                </a:solidFill>
                <a:latin typeface="Aparajita"/>
                <a:ea typeface="Century Schoolbook"/>
              </a:rPr>
              <a:t>widely used </a:t>
            </a:r>
            <a:r>
              <a:rPr lang="en-US" sz="2400" b="0" strike="noStrike" spc="-1">
                <a:solidFill>
                  <a:srgbClr val="000000"/>
                </a:solidFill>
                <a:latin typeface="Aparajita"/>
                <a:ea typeface="Century Schoolbook"/>
              </a:rPr>
              <a:t> </a:t>
            </a:r>
            <a:r>
              <a:rPr lang="en-US" sz="2400" b="0" strike="noStrike" spc="-7">
                <a:solidFill>
                  <a:srgbClr val="000000"/>
                </a:solidFill>
                <a:latin typeface="Aparajita"/>
                <a:ea typeface="Century Schoolbook"/>
              </a:rPr>
              <a:t>solution for this problem which we </a:t>
            </a:r>
            <a:r>
              <a:rPr lang="en-US" sz="2400" b="0" strike="noStrike" spc="-1">
                <a:solidFill>
                  <a:srgbClr val="000000"/>
                </a:solidFill>
                <a:latin typeface="Aparajita"/>
                <a:ea typeface="Century Schoolbook"/>
              </a:rPr>
              <a:t>make </a:t>
            </a:r>
            <a:r>
              <a:rPr lang="en-US" sz="2400" b="0" strike="noStrike" spc="-7">
                <a:solidFill>
                  <a:srgbClr val="000000"/>
                </a:solidFill>
                <a:latin typeface="Aparajita"/>
                <a:ea typeface="Century Schoolbook"/>
              </a:rPr>
              <a:t>use </a:t>
            </a:r>
            <a:r>
              <a:rPr lang="en-US" sz="2400" b="0" strike="noStrike" spc="-710">
                <a:solidFill>
                  <a:srgbClr val="000000"/>
                </a:solidFill>
                <a:latin typeface="Aparajita"/>
                <a:ea typeface="Century Schoolbook"/>
              </a:rPr>
              <a:t> </a:t>
            </a:r>
            <a:r>
              <a:rPr lang="en-US" sz="2400" b="0" strike="noStrike" spc="-7">
                <a:solidFill>
                  <a:srgbClr val="000000"/>
                </a:solidFill>
                <a:latin typeface="Aparajita"/>
                <a:ea typeface="Century Schoolbook"/>
              </a:rPr>
              <a:t>of</a:t>
            </a:r>
            <a:r>
              <a:rPr lang="en-US" sz="2400" b="0" strike="noStrike" spc="-12">
                <a:solidFill>
                  <a:srgbClr val="000000"/>
                </a:solidFill>
                <a:latin typeface="Aparajita"/>
                <a:ea typeface="Century Schoolbook"/>
              </a:rPr>
              <a:t> </a:t>
            </a:r>
            <a:r>
              <a:rPr lang="en-US" sz="2400" b="0" strike="noStrike" spc="-1">
                <a:solidFill>
                  <a:srgbClr val="000000"/>
                </a:solidFill>
                <a:latin typeface="Aparajita"/>
                <a:ea typeface="Century Schoolbook"/>
              </a:rPr>
              <a:t>in</a:t>
            </a:r>
            <a:r>
              <a:rPr lang="en-US" sz="2400" b="0" strike="noStrike" spc="-7">
                <a:solidFill>
                  <a:srgbClr val="000000"/>
                </a:solidFill>
                <a:latin typeface="Aparajita"/>
                <a:ea typeface="Century Schoolbook"/>
              </a:rPr>
              <a:t> our</a:t>
            </a:r>
            <a:r>
              <a:rPr lang="en-US" sz="2400" b="0" strike="noStrike" spc="-12">
                <a:solidFill>
                  <a:srgbClr val="000000"/>
                </a:solidFill>
                <a:latin typeface="Aparajita"/>
                <a:ea typeface="Century Schoolbook"/>
              </a:rPr>
              <a:t> </a:t>
            </a:r>
            <a:r>
              <a:rPr lang="en-US" sz="2400" b="0" strike="noStrike" spc="-7">
                <a:solidFill>
                  <a:srgbClr val="000000"/>
                </a:solidFill>
                <a:latin typeface="Aparajita"/>
                <a:ea typeface="Century Schoolbook"/>
              </a:rPr>
              <a:t>project</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75360" y="358920"/>
            <a:ext cx="8489880" cy="816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IN" sz="2910" b="1" strike="noStrike" spc="-1">
                <a:solidFill>
                  <a:srgbClr val="FF0000"/>
                </a:solidFill>
                <a:latin typeface="Noto Sans Black"/>
                <a:ea typeface="Century Schoolbook"/>
              </a:rPr>
              <a:t>Manual testing and Automation testing</a:t>
            </a:r>
            <a:endParaRPr lang="en-IN" sz="2910" b="0" strike="noStrike" spc="-1">
              <a:latin typeface="Arial"/>
            </a:endParaRPr>
          </a:p>
        </p:txBody>
      </p:sp>
      <p:sp>
        <p:nvSpPr>
          <p:cNvPr id="231" name="CustomShape 2"/>
          <p:cNvSpPr/>
          <p:nvPr/>
        </p:nvSpPr>
        <p:spPr>
          <a:xfrm>
            <a:off x="979560" y="2122560"/>
            <a:ext cx="8326800" cy="22856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IN" sz="2000" b="0" strike="noStrike" spc="-1">
                <a:solidFill>
                  <a:srgbClr val="1C1C1C"/>
                </a:solidFill>
                <a:latin typeface="Aparajita"/>
                <a:ea typeface="Century Schoolbook"/>
              </a:rPr>
              <a:t>Group no 37</a:t>
            </a:r>
            <a:endParaRPr lang="en-IN" sz="2000" b="0" strike="noStrike" spc="-1">
              <a:latin typeface="Arial"/>
            </a:endParaRPr>
          </a:p>
          <a:p>
            <a:pPr algn="ctr">
              <a:lnSpc>
                <a:spcPct val="100000"/>
              </a:lnSpc>
            </a:pPr>
            <a:r>
              <a:rPr lang="en-IN" sz="2000" b="0" strike="noStrike" spc="-1">
                <a:solidFill>
                  <a:srgbClr val="1C1C1C"/>
                </a:solidFill>
                <a:latin typeface="Aparajita"/>
                <a:ea typeface="Century Schoolbook"/>
              </a:rPr>
              <a:t>Submitted By</a:t>
            </a:r>
            <a:endParaRPr lang="en-IN" sz="2000" b="0" strike="noStrike" spc="-1">
              <a:latin typeface="Arial"/>
            </a:endParaRPr>
          </a:p>
          <a:p>
            <a:pPr marL="195840" indent="-195480" algn="ctr">
              <a:lnSpc>
                <a:spcPct val="100000"/>
              </a:lnSpc>
              <a:buClr>
                <a:srgbClr val="000000"/>
              </a:buClr>
              <a:buSzPct val="45000"/>
              <a:buFont typeface="Wingdings" charset="2"/>
              <a:buChar char=""/>
            </a:pPr>
            <a:r>
              <a:rPr lang="en-IN" sz="2000" b="0" strike="noStrike" spc="-1">
                <a:solidFill>
                  <a:srgbClr val="1C1C1C"/>
                </a:solidFill>
                <a:latin typeface="Aparajita"/>
                <a:ea typeface="Century Schoolbook"/>
              </a:rPr>
              <a:t>Aniket Gholve    405B027</a:t>
            </a:r>
            <a:endParaRPr lang="en-IN" sz="2000" b="0" strike="noStrike" spc="-1">
              <a:latin typeface="Arial"/>
            </a:endParaRPr>
          </a:p>
          <a:p>
            <a:pPr marL="195840" indent="-195480" algn="ctr">
              <a:lnSpc>
                <a:spcPct val="100000"/>
              </a:lnSpc>
              <a:buClr>
                <a:srgbClr val="000000"/>
              </a:buClr>
              <a:buSzPct val="45000"/>
              <a:buFont typeface="Wingdings" charset="2"/>
              <a:buChar char=""/>
            </a:pPr>
            <a:r>
              <a:rPr lang="en-IN" sz="2000" b="0" strike="noStrike" spc="-1">
                <a:solidFill>
                  <a:srgbClr val="1C1C1C"/>
                </a:solidFill>
                <a:latin typeface="Aparajita"/>
                <a:ea typeface="Century Schoolbook"/>
              </a:rPr>
              <a:t>Ritik Raj             405B064</a:t>
            </a:r>
            <a:endParaRPr lang="en-IN" sz="2000" b="0" strike="noStrike" spc="-1">
              <a:latin typeface="Arial"/>
            </a:endParaRPr>
          </a:p>
          <a:p>
            <a:pPr marL="195840" indent="-195480" algn="ctr">
              <a:lnSpc>
                <a:spcPct val="100000"/>
              </a:lnSpc>
              <a:buClr>
                <a:srgbClr val="000000"/>
              </a:buClr>
              <a:buSzPct val="45000"/>
              <a:buFont typeface="Wingdings" charset="2"/>
              <a:buChar char=""/>
            </a:pPr>
            <a:r>
              <a:rPr lang="en-IN" sz="2000" b="0" strike="noStrike" spc="-1">
                <a:solidFill>
                  <a:srgbClr val="1C1C1C"/>
                </a:solidFill>
                <a:latin typeface="Aparajita"/>
                <a:ea typeface="Century Schoolbook"/>
              </a:rPr>
              <a:t>Om Sharma        405B073</a:t>
            </a:r>
            <a:endParaRPr lang="en-IN" sz="2000" b="0" strike="noStrike" spc="-1">
              <a:latin typeface="Arial"/>
            </a:endParaRPr>
          </a:p>
          <a:p>
            <a:pPr marL="195840" indent="-195480" algn="ctr">
              <a:lnSpc>
                <a:spcPct val="100000"/>
              </a:lnSpc>
              <a:buClr>
                <a:srgbClr val="000000"/>
              </a:buClr>
              <a:buSzPct val="45000"/>
              <a:buFont typeface="Wingdings" charset="2"/>
              <a:buChar char=""/>
            </a:pPr>
            <a:r>
              <a:rPr lang="en-IN" sz="2000" b="0" strike="noStrike" spc="-1">
                <a:solidFill>
                  <a:srgbClr val="1C1C1C"/>
                </a:solidFill>
                <a:latin typeface="Aparajita"/>
                <a:ea typeface="Century Schoolbook"/>
              </a:rPr>
              <a:t>Raja Kumar        405</a:t>
            </a:r>
            <a:r>
              <a:rPr lang="en-US" sz="2000" b="0" strike="noStrike" spc="-1">
                <a:solidFill>
                  <a:srgbClr val="1C1C1C"/>
                </a:solidFill>
                <a:latin typeface="Aparajita"/>
                <a:ea typeface="Century Schoolbook"/>
              </a:rPr>
              <a:t>A</a:t>
            </a:r>
            <a:r>
              <a:rPr lang="en-IN" sz="2000" b="0" strike="noStrike" spc="-1">
                <a:solidFill>
                  <a:srgbClr val="1C1C1C"/>
                </a:solidFill>
                <a:latin typeface="Aparajita"/>
                <a:ea typeface="Century Schoolbook"/>
              </a:rPr>
              <a:t>069</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326520" y="326880"/>
            <a:ext cx="8489880" cy="816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pPr>
            <a:r>
              <a:rPr lang="en-IN" sz="2910" b="1" strike="noStrike" spc="-1">
                <a:solidFill>
                  <a:srgbClr val="000000"/>
                </a:solidFill>
                <a:latin typeface="Aparajita"/>
                <a:ea typeface="Century Schoolbook"/>
              </a:rPr>
              <a:t>Defination</a:t>
            </a:r>
            <a:endParaRPr lang="en-IN" sz="2910" b="0" strike="noStrike" spc="-1">
              <a:latin typeface="Arial"/>
            </a:endParaRPr>
          </a:p>
        </p:txBody>
      </p:sp>
      <p:sp>
        <p:nvSpPr>
          <p:cNvPr id="233" name="CustomShape 2"/>
          <p:cNvSpPr/>
          <p:nvPr/>
        </p:nvSpPr>
        <p:spPr>
          <a:xfrm>
            <a:off x="32652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6000"/>
          </a:bodyPr>
          <a:lstStyle/>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Manual testing is the process of manually testing software for defects. </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It requires a tester to play the role of an end user whereby they use most of the application's features to ensure correct behavior.</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 To guarantee completeness of testing, the tester often follows a written test plan that leads them through a set of important test cases.</a:t>
            </a:r>
            <a:endParaRPr lang="en-IN" sz="2360" b="0" strike="noStrike" spc="-1">
              <a:latin typeface="Arial"/>
            </a:endParaRPr>
          </a:p>
        </p:txBody>
      </p:sp>
      <p:sp>
        <p:nvSpPr>
          <p:cNvPr id="234" name="CustomShape 3"/>
          <p:cNvSpPr/>
          <p:nvPr/>
        </p:nvSpPr>
        <p:spPr>
          <a:xfrm>
            <a:off x="459324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5500"/>
          </a:bodyPr>
          <a:lstStyle/>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Automation Testing is a software testing technique that performs using special automated testing software tools to execute a test case suite. </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The automation testing software can also enter test data into the System Under Test, compare expected and actual results and generate detailed test reports. </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Software Test Automation demands considerable investments of money and resources.</a:t>
            </a:r>
            <a:endParaRPr lang="en-IN" sz="182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07800" y="326880"/>
            <a:ext cx="8489880" cy="816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pPr>
            <a:r>
              <a:rPr lang="en-IN" sz="2910" b="1" strike="noStrike" spc="-1">
                <a:solidFill>
                  <a:srgbClr val="000000"/>
                </a:solidFill>
                <a:latin typeface="Aparajita"/>
                <a:ea typeface="Century Schoolbook"/>
              </a:rPr>
              <a:t>Testing Process</a:t>
            </a:r>
            <a:endParaRPr lang="en-IN" sz="2910" b="0" strike="noStrike" spc="-1">
              <a:latin typeface="Arial"/>
            </a:endParaRPr>
          </a:p>
        </p:txBody>
      </p:sp>
      <p:sp>
        <p:nvSpPr>
          <p:cNvPr id="236" name="CustomShape 2"/>
          <p:cNvSpPr/>
          <p:nvPr/>
        </p:nvSpPr>
        <p:spPr>
          <a:xfrm>
            <a:off x="26100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Understand The Requirements</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Write Test Cases</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Conduct The Tests</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Further Investigation</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Log Bug Reports</a:t>
            </a:r>
            <a:endParaRPr lang="en-IN" sz="2360" b="0" strike="noStrike" spc="-1">
              <a:latin typeface="Arial"/>
            </a:endParaRPr>
          </a:p>
          <a:p>
            <a:pPr indent="-216000">
              <a:lnSpc>
                <a:spcPct val="100000"/>
              </a:lnSpc>
              <a:spcAft>
                <a:spcPts val="1035"/>
              </a:spcAft>
              <a:buClr>
                <a:srgbClr val="000000"/>
              </a:buClr>
              <a:buSzPct val="45000"/>
              <a:buFont typeface="Symbol"/>
              <a:buChar char=""/>
            </a:pPr>
            <a:r>
              <a:rPr lang="en-IN" sz="2360" b="1" strike="noStrike" spc="-1">
                <a:solidFill>
                  <a:srgbClr val="1C1C1C"/>
                </a:solidFill>
                <a:latin typeface="Aparajita"/>
                <a:ea typeface="Century Schoolbook"/>
              </a:rPr>
              <a:t>Report On The Test Results</a:t>
            </a:r>
            <a:endParaRPr lang="en-IN" sz="2360" b="0" strike="noStrike" spc="-1">
              <a:latin typeface="Arial"/>
            </a:endParaRPr>
          </a:p>
          <a:p>
            <a:pPr>
              <a:lnSpc>
                <a:spcPct val="100000"/>
              </a:lnSpc>
              <a:spcAft>
                <a:spcPts val="1035"/>
              </a:spcAft>
            </a:pPr>
            <a:endParaRPr lang="en-IN" sz="2360" b="0" strike="noStrike" spc="-1">
              <a:latin typeface="Arial"/>
            </a:endParaRPr>
          </a:p>
        </p:txBody>
      </p:sp>
      <p:sp>
        <p:nvSpPr>
          <p:cNvPr id="237" name="CustomShape 3"/>
          <p:cNvSpPr/>
          <p:nvPr/>
        </p:nvSpPr>
        <p:spPr>
          <a:xfrm>
            <a:off x="459324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840" indent="-195480">
              <a:lnSpc>
                <a:spcPct val="100000"/>
              </a:lnSpc>
              <a:spcAft>
                <a:spcPts val="1035"/>
              </a:spcAft>
              <a:buClr>
                <a:srgbClr val="000000"/>
              </a:buClr>
              <a:buSzPct val="45000"/>
              <a:buFont typeface="Wingdings" charset="2"/>
              <a:buChar char=""/>
            </a:pPr>
            <a:r>
              <a:rPr lang="en-IN" sz="2360" b="1" strike="noStrike" spc="-1">
                <a:solidFill>
                  <a:srgbClr val="1C1C1C"/>
                </a:solidFill>
                <a:latin typeface="Aparajita"/>
                <a:ea typeface="Century Schoolbook"/>
              </a:rPr>
              <a:t>Test Tool Selection</a:t>
            </a:r>
            <a:endParaRPr lang="en-IN" sz="236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2360" b="1" strike="noStrike" spc="-1">
                <a:solidFill>
                  <a:srgbClr val="1C1C1C"/>
                </a:solidFill>
                <a:latin typeface="Aparajita"/>
                <a:ea typeface="Century Schoolbook"/>
              </a:rPr>
              <a:t>Define scope of Automation</a:t>
            </a:r>
            <a:endParaRPr lang="en-IN" sz="236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2360" b="1" strike="noStrike" spc="-1">
                <a:solidFill>
                  <a:srgbClr val="1C1C1C"/>
                </a:solidFill>
                <a:latin typeface="Aparajita"/>
                <a:ea typeface="Century Schoolbook"/>
              </a:rPr>
              <a:t>Planning, Design and Development</a:t>
            </a:r>
            <a:endParaRPr lang="en-IN" sz="236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2360" b="1" strike="noStrike" spc="-1">
                <a:solidFill>
                  <a:srgbClr val="1C1C1C"/>
                </a:solidFill>
                <a:latin typeface="Aparajita"/>
                <a:ea typeface="Century Schoolbook"/>
              </a:rPr>
              <a:t>Test Execution</a:t>
            </a:r>
            <a:endParaRPr lang="en-IN" sz="236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2360" b="1" strike="noStrike" spc="-1">
                <a:solidFill>
                  <a:srgbClr val="1C1C1C"/>
                </a:solidFill>
                <a:latin typeface="Aparajita"/>
                <a:ea typeface="Century Schoolbook"/>
              </a:rPr>
              <a:t> Maintenance</a:t>
            </a:r>
            <a:endParaRPr lang="en-IN" sz="236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316800" y="326880"/>
            <a:ext cx="8489880" cy="816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pPr>
            <a:r>
              <a:rPr lang="en-IN" sz="2910" b="1" strike="noStrike" spc="-1">
                <a:solidFill>
                  <a:srgbClr val="000000"/>
                </a:solidFill>
                <a:latin typeface="Aparajita"/>
                <a:ea typeface="Century Schoolbook"/>
              </a:rPr>
              <a:t>Testing</a:t>
            </a:r>
            <a:r>
              <a:rPr lang="en-IN" sz="2910" b="1" strike="noStrike" spc="-1">
                <a:solidFill>
                  <a:srgbClr val="FFFFFF"/>
                </a:solidFill>
                <a:latin typeface="Aparajita"/>
                <a:ea typeface="Century Schoolbook"/>
              </a:rPr>
              <a:t> Types</a:t>
            </a:r>
            <a:endParaRPr lang="en-IN" sz="2910" b="0" strike="noStrike" spc="-1">
              <a:latin typeface="Arial"/>
            </a:endParaRPr>
          </a:p>
        </p:txBody>
      </p:sp>
      <p:sp>
        <p:nvSpPr>
          <p:cNvPr id="239" name="CustomShape 2"/>
          <p:cNvSpPr/>
          <p:nvPr/>
        </p:nvSpPr>
        <p:spPr>
          <a:xfrm>
            <a:off x="32652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indent="-216000">
              <a:lnSpc>
                <a:spcPct val="100000"/>
              </a:lnSpc>
              <a:spcAft>
                <a:spcPts val="1035"/>
              </a:spcAft>
              <a:buClr>
                <a:srgbClr val="000000"/>
              </a:buClr>
              <a:buSzPct val="45000"/>
              <a:buFont typeface="Symbol"/>
              <a:buChar char=""/>
            </a:pPr>
            <a:r>
              <a:rPr lang="en-IN" sz="1820" b="1" strike="noStrike" spc="-1">
                <a:solidFill>
                  <a:srgbClr val="1C1C1C"/>
                </a:solidFill>
                <a:latin typeface="Aparajita"/>
                <a:ea typeface="Century Schoolbook"/>
              </a:rPr>
              <a:t>Black Box Testing:</a:t>
            </a:r>
            <a:r>
              <a:rPr lang="en-IN" sz="1450" b="1" strike="noStrike" spc="-1">
                <a:solidFill>
                  <a:srgbClr val="1C1C1C"/>
                </a:solidFill>
                <a:latin typeface="Aparajita"/>
                <a:ea typeface="Century Schoolbook"/>
              </a:rPr>
              <a:t>Black box testing is one type of manual testing that examines the software’s functionality without peering into its internal structure and coding.</a:t>
            </a:r>
            <a:endParaRPr lang="en-IN" sz="1450" b="0" strike="noStrike" spc="-1">
              <a:latin typeface="Arial"/>
            </a:endParaRPr>
          </a:p>
          <a:p>
            <a:pPr indent="-216000">
              <a:lnSpc>
                <a:spcPct val="100000"/>
              </a:lnSpc>
              <a:spcAft>
                <a:spcPts val="1035"/>
              </a:spcAft>
              <a:buClr>
                <a:srgbClr val="000000"/>
              </a:buClr>
              <a:buSzPct val="45000"/>
              <a:buFont typeface="Symbol"/>
              <a:buChar char=""/>
            </a:pPr>
            <a:r>
              <a:rPr lang="en-IN" sz="1820" b="1" strike="noStrike" spc="-1">
                <a:solidFill>
                  <a:srgbClr val="1C1C1C"/>
                </a:solidFill>
                <a:latin typeface="Aparajita"/>
                <a:ea typeface="Century Schoolbook"/>
              </a:rPr>
              <a:t>White Box Testing:</a:t>
            </a:r>
            <a:r>
              <a:rPr lang="en-IN" sz="1450" b="1" strike="noStrike" spc="-1">
                <a:solidFill>
                  <a:srgbClr val="1C1C1C"/>
                </a:solidFill>
                <a:latin typeface="Aparajita"/>
                <a:ea typeface="Century Schoolbook"/>
              </a:rPr>
              <a:t>Another manual testing type is white box testing which is also known for glass box testing. It is used to test the internal coding and infrastructure of the software.</a:t>
            </a:r>
            <a:endParaRPr lang="en-IN" sz="1450" b="0" strike="noStrike" spc="-1">
              <a:latin typeface="Arial"/>
            </a:endParaRPr>
          </a:p>
          <a:p>
            <a:pPr indent="-216000">
              <a:lnSpc>
                <a:spcPct val="100000"/>
              </a:lnSpc>
              <a:spcAft>
                <a:spcPts val="1035"/>
              </a:spcAft>
              <a:buClr>
                <a:srgbClr val="000000"/>
              </a:buClr>
              <a:buSzPct val="45000"/>
              <a:buFont typeface="Symbol"/>
              <a:buChar char=""/>
            </a:pPr>
            <a:r>
              <a:rPr lang="en-IN" sz="1820" b="1" strike="noStrike" spc="-1">
                <a:solidFill>
                  <a:srgbClr val="1C1C1C"/>
                </a:solidFill>
                <a:latin typeface="Aparajita"/>
                <a:ea typeface="Century Schoolbook"/>
              </a:rPr>
              <a:t>Unit Testing:</a:t>
            </a:r>
            <a:r>
              <a:rPr lang="en-IN" sz="1450" b="1" strike="noStrike" spc="-1">
                <a:solidFill>
                  <a:srgbClr val="1C1C1C"/>
                </a:solidFill>
                <a:latin typeface="Aparajita"/>
                <a:ea typeface="Century Schoolbook"/>
              </a:rPr>
              <a:t>In this manual testing type, the components of the software are tested. The main goal of this testing is to determine whether each component of the software is working properly or not.</a:t>
            </a:r>
            <a:endParaRPr lang="en-IN" sz="1450" b="0" strike="noStrike" spc="-1">
              <a:latin typeface="Arial"/>
            </a:endParaRPr>
          </a:p>
        </p:txBody>
      </p:sp>
      <p:sp>
        <p:nvSpPr>
          <p:cNvPr id="240" name="CustomShape 3"/>
          <p:cNvSpPr/>
          <p:nvPr/>
        </p:nvSpPr>
        <p:spPr>
          <a:xfrm>
            <a:off x="459324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8500"/>
          </a:bodyPr>
          <a:lstStyle/>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Smoke Tests:</a:t>
            </a:r>
            <a:r>
              <a:rPr lang="en-IN" sz="1450" b="1" strike="noStrike" spc="-1">
                <a:solidFill>
                  <a:srgbClr val="1C1C1C"/>
                </a:solidFill>
                <a:latin typeface="Aparajita"/>
                <a:ea typeface="Century Schoolbook"/>
              </a:rPr>
              <a:t>Smoke tests are a type of Functional test that only covers the most crucial features of a software solution to ensure that it could be further tested without “catching fire,” hence the name Smoke Tests.</a:t>
            </a:r>
            <a:endParaRPr lang="en-IN" sz="145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Security Tests:</a:t>
            </a:r>
            <a:r>
              <a:rPr lang="en-IN" sz="1450" b="1" strike="noStrike" spc="-1">
                <a:solidFill>
                  <a:srgbClr val="1C1C1C"/>
                </a:solidFill>
                <a:latin typeface="Aparajita"/>
                <a:ea typeface="Century Schoolbook"/>
              </a:rPr>
              <a:t>Security tests cover Functional and Non-functional tests that screen the software for any vulnerabilities. They reveal weaknesses and any potential exploit in a system.</a:t>
            </a:r>
            <a:endParaRPr lang="en-IN" sz="145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Performance Tests:</a:t>
            </a:r>
            <a:r>
              <a:rPr lang="en-IN" sz="1450" b="1" strike="noStrike" spc="-1">
                <a:solidFill>
                  <a:srgbClr val="1C1C1C"/>
                </a:solidFill>
                <a:latin typeface="Aparajita"/>
                <a:ea typeface="Century Schoolbook"/>
              </a:rPr>
              <a:t>Performance tests are often Non-functional tests that help testers evaluate criteria like responsiveness and stability as the software handles load and stress.</a:t>
            </a:r>
            <a:endParaRPr lang="en-IN" sz="14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326520" y="326880"/>
            <a:ext cx="8489880" cy="816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pPr>
            <a:r>
              <a:rPr lang="en-IN" sz="2910" b="1" strike="noStrike" spc="-1">
                <a:solidFill>
                  <a:srgbClr val="000000"/>
                </a:solidFill>
                <a:latin typeface="Aparajita"/>
                <a:ea typeface="Century Schoolbook"/>
              </a:rPr>
              <a:t>Advantages</a:t>
            </a:r>
            <a:endParaRPr lang="en-IN" sz="2910" b="0" strike="noStrike" spc="-1">
              <a:latin typeface="Arial"/>
            </a:endParaRPr>
          </a:p>
        </p:txBody>
      </p:sp>
      <p:sp>
        <p:nvSpPr>
          <p:cNvPr id="242" name="CustomShape 2"/>
          <p:cNvSpPr/>
          <p:nvPr/>
        </p:nvSpPr>
        <p:spPr>
          <a:xfrm>
            <a:off x="32652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No Environment Limitations</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Programming Knowledge is not required.</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Recommendable for Dynamically changing GUI designs.</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Recommendable for Usability Testing.</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Manual testing allows for human observation, which may be more useful to find potential defects.</a:t>
            </a:r>
            <a:endParaRPr lang="en-IN" sz="1820" b="0" strike="noStrike" spc="-1">
              <a:latin typeface="Arial"/>
            </a:endParaRPr>
          </a:p>
        </p:txBody>
      </p:sp>
      <p:sp>
        <p:nvSpPr>
          <p:cNvPr id="243" name="CustomShape 3"/>
          <p:cNvSpPr/>
          <p:nvPr/>
        </p:nvSpPr>
        <p:spPr>
          <a:xfrm>
            <a:off x="459324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3000"/>
          </a:bodyPr>
          <a:lstStyle/>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Automated testing improves the coverage of testing as automated execution of test cases is faster than manual execution.</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Automated testing reduces the dependability of testing on the availability of the test engineers.</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Automated testing provides round the clock coverage as automated tests can be run all time in 24*7 environment.</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1C1C1C"/>
                </a:solidFill>
                <a:latin typeface="Aparajita"/>
                <a:ea typeface="Century Schoolbook"/>
              </a:rPr>
              <a:t>Automated testing takes far less resources in execution as compared to manual testing.</a:t>
            </a:r>
            <a:endParaRPr lang="en-IN" sz="182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326520" y="326880"/>
            <a:ext cx="8489880" cy="816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100000"/>
              </a:lnSpc>
            </a:pPr>
            <a:r>
              <a:rPr lang="en-IN" sz="2910" b="1" strike="noStrike" spc="-1">
                <a:solidFill>
                  <a:srgbClr val="000000"/>
                </a:solidFill>
                <a:latin typeface="Aparajita"/>
                <a:ea typeface="Century Schoolbook"/>
              </a:rPr>
              <a:t>Disadvantages</a:t>
            </a:r>
            <a:endParaRPr lang="en-IN" sz="2910" b="0" strike="noStrike" spc="-1">
              <a:latin typeface="Arial"/>
            </a:endParaRPr>
          </a:p>
        </p:txBody>
      </p:sp>
      <p:sp>
        <p:nvSpPr>
          <p:cNvPr id="245" name="CustomShape 2"/>
          <p:cNvSpPr/>
          <p:nvPr/>
        </p:nvSpPr>
        <p:spPr>
          <a:xfrm>
            <a:off x="32652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Manual Testing requires more time or more resources, sometimes both Time and Resources.</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Less Accuracy.</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Performance testing is impractical in Manual testing.</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Comparing a large amount of data is impractical.</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Processing change requests during software maintenance takes more time.</a:t>
            </a:r>
            <a:endParaRPr lang="en-IN" sz="1820" b="0" strike="noStrike" spc="-1">
              <a:latin typeface="Arial"/>
            </a:endParaRPr>
          </a:p>
        </p:txBody>
      </p:sp>
      <p:sp>
        <p:nvSpPr>
          <p:cNvPr id="246" name="CustomShape 3"/>
          <p:cNvSpPr/>
          <p:nvPr/>
        </p:nvSpPr>
        <p:spPr>
          <a:xfrm>
            <a:off x="4593240" y="1796400"/>
            <a:ext cx="4062960" cy="4244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Automated testing is very much expensive than the manual testing.</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It also becomes inconvenient and burdensome as to decide who would automate and who would train.</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It has limited to some organisations as many organisations not prefer test automation.</a:t>
            </a:r>
            <a:endParaRPr lang="en-IN" sz="1820" b="0" strike="noStrike" spc="-1">
              <a:latin typeface="Arial"/>
            </a:endParaRPr>
          </a:p>
          <a:p>
            <a:pPr marL="195840" indent="-195480">
              <a:lnSpc>
                <a:spcPct val="100000"/>
              </a:lnSpc>
              <a:spcAft>
                <a:spcPts val="1035"/>
              </a:spcAft>
              <a:buClr>
                <a:srgbClr val="000000"/>
              </a:buClr>
              <a:buSzPct val="45000"/>
              <a:buFont typeface="Wingdings" charset="2"/>
              <a:buChar char=""/>
            </a:pPr>
            <a:r>
              <a:rPr lang="en-IN" sz="1820" b="1" strike="noStrike" spc="-1">
                <a:solidFill>
                  <a:srgbClr val="000000"/>
                </a:solidFill>
                <a:latin typeface="Aparajita"/>
                <a:ea typeface="Century Schoolbook"/>
              </a:rPr>
              <a:t>Automated testing would also require additionally trained and skilled people.</a:t>
            </a:r>
            <a:endParaRPr lang="en-IN" sz="182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840600" y="-69480"/>
            <a:ext cx="3551400" cy="1274760"/>
          </a:xfrm>
          <a:prstGeom prst="rect">
            <a:avLst/>
          </a:prstGeom>
          <a:noFill/>
          <a:ln>
            <a:noFill/>
          </a:ln>
        </p:spPr>
        <p:txBody>
          <a:bodyPr lIns="0" tIns="12600" rIns="0" bIns="0" anchor="b">
            <a:noAutofit/>
          </a:bodyPr>
          <a:lstStyle/>
          <a:p>
            <a:pPr marL="12600">
              <a:lnSpc>
                <a:spcPct val="100000"/>
              </a:lnSpc>
              <a:spcBef>
                <a:spcPts val="99"/>
              </a:spcBef>
            </a:pPr>
            <a:r>
              <a:rPr lang="en-US" sz="3600" b="1" strike="noStrike" cap="small" spc="-7">
                <a:solidFill>
                  <a:srgbClr val="575F6D"/>
                </a:solidFill>
                <a:latin typeface="Aparajita"/>
                <a:ea typeface="Century Schoolbook"/>
              </a:rPr>
              <a:t>References</a:t>
            </a:r>
            <a:endParaRPr lang="en-US" sz="3600" b="0" strike="noStrike" spc="-1">
              <a:solidFill>
                <a:srgbClr val="000000"/>
              </a:solidFill>
              <a:latin typeface="Century Schoolbook"/>
            </a:endParaRPr>
          </a:p>
        </p:txBody>
      </p:sp>
      <p:sp>
        <p:nvSpPr>
          <p:cNvPr id="248" name="CustomShape 2"/>
          <p:cNvSpPr/>
          <p:nvPr/>
        </p:nvSpPr>
        <p:spPr>
          <a:xfrm>
            <a:off x="457200" y="1667160"/>
            <a:ext cx="8152920" cy="4259160"/>
          </a:xfrm>
          <a:prstGeom prst="rect">
            <a:avLst/>
          </a:prstGeom>
          <a:noFill/>
          <a:ln>
            <a:noFill/>
          </a:ln>
        </p:spPr>
        <p:style>
          <a:lnRef idx="0">
            <a:scrgbClr r="0" g="0" b="0"/>
          </a:lnRef>
          <a:fillRef idx="0">
            <a:scrgbClr r="0" g="0" b="0"/>
          </a:fillRef>
          <a:effectRef idx="0">
            <a:scrgbClr r="0" g="0" b="0"/>
          </a:effectRef>
          <a:fontRef idx="minor"/>
        </p:style>
        <p:txBody>
          <a:bodyPr lIns="0" tIns="12240" rIns="0" bIns="0">
            <a:spAutoFit/>
          </a:bodyPr>
          <a:lstStyle/>
          <a:p>
            <a:pPr marL="355680" indent="-342720">
              <a:lnSpc>
                <a:spcPct val="100000"/>
              </a:lnSpc>
              <a:spcBef>
                <a:spcPts val="96"/>
              </a:spcBef>
              <a:buClr>
                <a:srgbClr val="000000"/>
              </a:buClr>
              <a:buFont typeface="StarSymbol"/>
              <a:buAutoNum type="arabicPlain"/>
              <a:tabLst>
                <a:tab pos="555120" algn="l"/>
              </a:tabLst>
            </a:pPr>
            <a:r>
              <a:rPr lang="en-US" sz="2400" b="0" strike="noStrike" spc="-1">
                <a:solidFill>
                  <a:srgbClr val="000000"/>
                </a:solidFill>
                <a:latin typeface="Aparajita"/>
                <a:ea typeface="Century Schoolbook"/>
              </a:rPr>
              <a:t>Xiaoyuan </a:t>
            </a:r>
            <a:r>
              <a:rPr lang="en-US" sz="2400" b="0" strike="noStrike" spc="-7">
                <a:solidFill>
                  <a:srgbClr val="000000"/>
                </a:solidFill>
                <a:latin typeface="Aparajita"/>
                <a:ea typeface="Century Schoolbook"/>
              </a:rPr>
              <a:t>Su </a:t>
            </a:r>
            <a:r>
              <a:rPr lang="en-US" sz="2400" b="0" strike="noStrike" spc="-1">
                <a:solidFill>
                  <a:srgbClr val="000000"/>
                </a:solidFill>
                <a:latin typeface="Aparajita"/>
                <a:ea typeface="Century Schoolbook"/>
              </a:rPr>
              <a:t>and Taghi </a:t>
            </a:r>
            <a:r>
              <a:rPr lang="en-US" sz="2400" b="0" strike="noStrike" spc="-12">
                <a:solidFill>
                  <a:srgbClr val="000000"/>
                </a:solidFill>
                <a:latin typeface="Aparajita"/>
                <a:ea typeface="Century Schoolbook"/>
              </a:rPr>
              <a:t>M. </a:t>
            </a:r>
            <a:r>
              <a:rPr lang="en-US" sz="2400" b="0" strike="noStrike" spc="-7">
                <a:solidFill>
                  <a:srgbClr val="000000"/>
                </a:solidFill>
                <a:latin typeface="Aparajita"/>
                <a:ea typeface="Century Schoolbook"/>
              </a:rPr>
              <a:t>Khoshgoftaar, “A Survey of </a:t>
            </a:r>
            <a:r>
              <a:rPr lang="en-US" sz="2400" b="0" strike="noStrike" spc="-565">
                <a:solidFill>
                  <a:srgbClr val="000000"/>
                </a:solidFill>
                <a:latin typeface="Aparajita"/>
                <a:ea typeface="Century Schoolbook"/>
              </a:rPr>
              <a:t> </a:t>
            </a:r>
            <a:r>
              <a:rPr lang="en-US" sz="2400" b="0" strike="noStrike" spc="-7">
                <a:solidFill>
                  <a:srgbClr val="000000"/>
                </a:solidFill>
                <a:latin typeface="Aparajita"/>
                <a:ea typeface="Century Schoolbook"/>
              </a:rPr>
              <a:t>Collaborative Filtering Techniques,” </a:t>
            </a:r>
            <a:r>
              <a:rPr lang="en-US" sz="2400" b="0" strike="noStrike" spc="-1">
                <a:solidFill>
                  <a:srgbClr val="000000"/>
                </a:solidFill>
                <a:latin typeface="Aparajita"/>
                <a:ea typeface="Century Schoolbook"/>
              </a:rPr>
              <a:t>Advances in </a:t>
            </a:r>
            <a:r>
              <a:rPr lang="en-US" sz="2400" b="0" strike="noStrike" spc="4">
                <a:solidFill>
                  <a:srgbClr val="000000"/>
                </a:solidFill>
                <a:latin typeface="Aparajita"/>
                <a:ea typeface="Century Schoolbook"/>
              </a:rPr>
              <a:t> </a:t>
            </a:r>
            <a:r>
              <a:rPr lang="en-US" sz="2400" b="0" strike="noStrike" spc="-1">
                <a:solidFill>
                  <a:srgbClr val="000000"/>
                </a:solidFill>
                <a:latin typeface="Aparajita"/>
                <a:ea typeface="Century Schoolbook"/>
              </a:rPr>
              <a:t>Artificial Intelligence, vol. 2009, </a:t>
            </a:r>
            <a:r>
              <a:rPr lang="en-US" sz="2400" b="0" strike="noStrike" spc="-7">
                <a:solidFill>
                  <a:srgbClr val="000000"/>
                </a:solidFill>
                <a:latin typeface="Aparajita"/>
                <a:ea typeface="Century Schoolbook"/>
              </a:rPr>
              <a:t>Article </a:t>
            </a:r>
            <a:r>
              <a:rPr lang="en-US" sz="2400" b="0" strike="noStrike" spc="-1">
                <a:solidFill>
                  <a:srgbClr val="000000"/>
                </a:solidFill>
                <a:latin typeface="Aparajita"/>
                <a:ea typeface="Century Schoolbook"/>
              </a:rPr>
              <a:t>ID 421425, 19 </a:t>
            </a:r>
            <a:r>
              <a:rPr lang="en-US" sz="2400" b="0" strike="noStrike" spc="4">
                <a:solidFill>
                  <a:srgbClr val="000000"/>
                </a:solidFill>
                <a:latin typeface="Aparajita"/>
                <a:ea typeface="Century Schoolbook"/>
              </a:rPr>
              <a:t> </a:t>
            </a:r>
            <a:r>
              <a:rPr lang="en-US" sz="2400" b="0" strike="noStrike" spc="-7">
                <a:solidFill>
                  <a:srgbClr val="000000"/>
                </a:solidFill>
                <a:latin typeface="Aparajita"/>
                <a:ea typeface="Century Schoolbook"/>
              </a:rPr>
              <a:t>pages,</a:t>
            </a:r>
            <a:r>
              <a:rPr lang="en-US" sz="2400" b="0" strike="noStrike" spc="-12">
                <a:solidFill>
                  <a:srgbClr val="000000"/>
                </a:solidFill>
                <a:latin typeface="Aparajita"/>
                <a:ea typeface="Century Schoolbook"/>
              </a:rPr>
              <a:t> </a:t>
            </a:r>
            <a:r>
              <a:rPr lang="en-US" sz="2400" b="0" strike="noStrike" spc="-1">
                <a:solidFill>
                  <a:srgbClr val="000000"/>
                </a:solidFill>
                <a:latin typeface="Aparajita"/>
                <a:ea typeface="Century Schoolbook"/>
              </a:rPr>
              <a:t>2009</a:t>
            </a:r>
            <a:endParaRPr lang="en-IN" sz="2400" b="0" strike="noStrike" spc="-1">
              <a:latin typeface="Arial"/>
            </a:endParaRPr>
          </a:p>
          <a:p>
            <a:pPr marL="355680" indent="-342720">
              <a:lnSpc>
                <a:spcPct val="100000"/>
              </a:lnSpc>
              <a:spcBef>
                <a:spcPts val="561"/>
              </a:spcBef>
              <a:buClr>
                <a:srgbClr val="000000"/>
              </a:buClr>
              <a:buSzPct val="125000"/>
              <a:buFont typeface="StarSymbol"/>
              <a:buAutoNum type="arabicPlain"/>
              <a:tabLst>
                <a:tab pos="603360" algn="l"/>
              </a:tabLst>
            </a:pPr>
            <a:r>
              <a:rPr lang="en-US" sz="2400" b="0" strike="noStrike" spc="-1">
                <a:solidFill>
                  <a:srgbClr val="000000"/>
                </a:solidFill>
                <a:latin typeface="Aparajita"/>
                <a:ea typeface="Century Schoolbook"/>
              </a:rPr>
              <a:t>R. </a:t>
            </a:r>
            <a:r>
              <a:rPr lang="en-US" sz="2400" b="0" strike="noStrike" spc="-7">
                <a:solidFill>
                  <a:srgbClr val="000000"/>
                </a:solidFill>
                <a:latin typeface="Aparajita"/>
                <a:ea typeface="Century Schoolbook"/>
              </a:rPr>
              <a:t>M.</a:t>
            </a:r>
            <a:r>
              <a:rPr lang="en-US" sz="2400" b="0" strike="noStrike" spc="4">
                <a:solidFill>
                  <a:srgbClr val="000000"/>
                </a:solidFill>
                <a:latin typeface="Aparajita"/>
                <a:ea typeface="Century Schoolbook"/>
              </a:rPr>
              <a:t> </a:t>
            </a:r>
            <a:r>
              <a:rPr lang="en-US" sz="2400" b="0" strike="noStrike" spc="-7">
                <a:solidFill>
                  <a:srgbClr val="000000"/>
                </a:solidFill>
                <a:latin typeface="Aparajita"/>
                <a:ea typeface="Century Schoolbook"/>
              </a:rPr>
              <a:t>Bell, Y.</a:t>
            </a:r>
            <a:r>
              <a:rPr lang="en-US" sz="2400" b="0" strike="noStrike" spc="-1">
                <a:solidFill>
                  <a:srgbClr val="000000"/>
                </a:solidFill>
                <a:latin typeface="Aparajita"/>
                <a:ea typeface="Century Schoolbook"/>
              </a:rPr>
              <a:t> </a:t>
            </a:r>
            <a:r>
              <a:rPr lang="en-US" sz="2400" b="0" strike="noStrike" spc="-7">
                <a:solidFill>
                  <a:srgbClr val="000000"/>
                </a:solidFill>
                <a:latin typeface="Aparajita"/>
                <a:ea typeface="Century Schoolbook"/>
              </a:rPr>
              <a:t>Koren</a:t>
            </a:r>
            <a:r>
              <a:rPr lang="en-US" sz="2400" b="0" strike="noStrike" spc="-15">
                <a:solidFill>
                  <a:srgbClr val="000000"/>
                </a:solidFill>
                <a:latin typeface="Aparajita"/>
                <a:ea typeface="Century Schoolbook"/>
              </a:rPr>
              <a:t> </a:t>
            </a:r>
            <a:r>
              <a:rPr lang="en-US" sz="2400" b="0" strike="noStrike" spc="-1">
                <a:solidFill>
                  <a:srgbClr val="000000"/>
                </a:solidFill>
                <a:latin typeface="Aparajita"/>
                <a:ea typeface="Century Schoolbook"/>
              </a:rPr>
              <a:t>and</a:t>
            </a:r>
            <a:r>
              <a:rPr lang="en-US" sz="2400" b="0" strike="noStrike" spc="-15">
                <a:solidFill>
                  <a:srgbClr val="000000"/>
                </a:solidFill>
                <a:latin typeface="Aparajita"/>
                <a:ea typeface="Century Schoolbook"/>
              </a:rPr>
              <a:t> </a:t>
            </a:r>
            <a:r>
              <a:rPr lang="en-US" sz="2400" b="0" strike="noStrike" spc="-7">
                <a:solidFill>
                  <a:srgbClr val="000000"/>
                </a:solidFill>
                <a:latin typeface="Aparajita"/>
                <a:ea typeface="Century Schoolbook"/>
              </a:rPr>
              <a:t>C.</a:t>
            </a:r>
            <a:r>
              <a:rPr lang="en-US" sz="2400" b="0" strike="noStrike" spc="-1">
                <a:solidFill>
                  <a:srgbClr val="000000"/>
                </a:solidFill>
                <a:latin typeface="Aparajita"/>
                <a:ea typeface="Century Schoolbook"/>
              </a:rPr>
              <a:t> </a:t>
            </a:r>
            <a:r>
              <a:rPr lang="en-US" sz="2400" b="0" strike="noStrike" spc="-7">
                <a:solidFill>
                  <a:srgbClr val="000000"/>
                </a:solidFill>
                <a:latin typeface="Aparajita"/>
                <a:ea typeface="Century Schoolbook"/>
              </a:rPr>
              <a:t>Volinsky,</a:t>
            </a:r>
            <a:r>
              <a:rPr lang="en-US" sz="2400" b="0" strike="noStrike" spc="4">
                <a:solidFill>
                  <a:srgbClr val="000000"/>
                </a:solidFill>
                <a:latin typeface="Aparajita"/>
                <a:ea typeface="Century Schoolbook"/>
              </a:rPr>
              <a:t> </a:t>
            </a:r>
            <a:r>
              <a:rPr lang="en-US" sz="2400" b="0" strike="noStrike" spc="-7">
                <a:solidFill>
                  <a:srgbClr val="000000"/>
                </a:solidFill>
                <a:latin typeface="Aparajita"/>
                <a:ea typeface="Century Schoolbook"/>
              </a:rPr>
              <a:t>"The</a:t>
            </a:r>
            <a:r>
              <a:rPr lang="en-US" sz="2400" b="0" strike="noStrike" spc="4">
                <a:solidFill>
                  <a:srgbClr val="000000"/>
                </a:solidFill>
                <a:latin typeface="Aparajita"/>
                <a:ea typeface="Century Schoolbook"/>
              </a:rPr>
              <a:t> </a:t>
            </a:r>
            <a:r>
              <a:rPr lang="en-US" sz="2400" b="0" strike="noStrike" spc="-7">
                <a:solidFill>
                  <a:srgbClr val="000000"/>
                </a:solidFill>
                <a:latin typeface="Aparajita"/>
                <a:ea typeface="Century Schoolbook"/>
              </a:rPr>
              <a:t>BellKor </a:t>
            </a:r>
            <a:r>
              <a:rPr lang="en-US" sz="2400" b="0" strike="noStrike" spc="-562">
                <a:solidFill>
                  <a:srgbClr val="000000"/>
                </a:solidFill>
                <a:latin typeface="Aparajita"/>
                <a:ea typeface="Century Schoolbook"/>
              </a:rPr>
              <a:t> </a:t>
            </a:r>
            <a:r>
              <a:rPr lang="en-US" sz="2400" b="0" strike="noStrike" spc="-7">
                <a:solidFill>
                  <a:srgbClr val="000000"/>
                </a:solidFill>
                <a:latin typeface="Aparajita"/>
                <a:ea typeface="Century Schoolbook"/>
              </a:rPr>
              <a:t>solution to the Netflix grand prize," March </a:t>
            </a:r>
            <a:r>
              <a:rPr lang="en-US" sz="2400" b="0" strike="noStrike" spc="-1">
                <a:solidFill>
                  <a:srgbClr val="000000"/>
                </a:solidFill>
                <a:latin typeface="Aparajita"/>
                <a:ea typeface="Century Schoolbook"/>
              </a:rPr>
              <a:t>2012. </a:t>
            </a:r>
            <a:r>
              <a:rPr lang="en-US" sz="2400" b="0" strike="noStrike" spc="4">
                <a:solidFill>
                  <a:srgbClr val="000000"/>
                </a:solidFill>
                <a:latin typeface="Aparajita"/>
                <a:ea typeface="Century Schoolbook"/>
              </a:rPr>
              <a:t> </a:t>
            </a:r>
            <a:r>
              <a:rPr lang="en-US" sz="2400" b="0" strike="noStrike" spc="-1">
                <a:solidFill>
                  <a:srgbClr val="000000"/>
                </a:solidFill>
                <a:latin typeface="Aparajita"/>
                <a:ea typeface="Century Schoolbook"/>
              </a:rPr>
              <a:t>[Online].</a:t>
            </a:r>
            <a:r>
              <a:rPr lang="en-US" sz="2400" b="0" strike="noStrike" spc="-26">
                <a:solidFill>
                  <a:srgbClr val="000000"/>
                </a:solidFill>
                <a:latin typeface="Aparajita"/>
                <a:ea typeface="Century Schoolbook"/>
              </a:rPr>
              <a:t> </a:t>
            </a:r>
            <a:r>
              <a:rPr lang="en-US" sz="2400" b="0" strike="noStrike" spc="-1">
                <a:solidFill>
                  <a:srgbClr val="000000"/>
                </a:solidFill>
                <a:latin typeface="Aparajita"/>
                <a:ea typeface="Century Schoolbook"/>
              </a:rPr>
              <a:t>Available</a:t>
            </a:r>
            <a:r>
              <a:rPr lang="en-US" sz="2400" b="0" strike="noStrike" spc="9">
                <a:solidFill>
                  <a:srgbClr val="000000"/>
                </a:solidFill>
                <a:latin typeface="Aparajita"/>
                <a:ea typeface="Century Schoolbook"/>
              </a:rPr>
              <a:t> </a:t>
            </a:r>
            <a:r>
              <a:rPr lang="en-US" sz="2400" b="0" strike="noStrike" spc="-1">
                <a:solidFill>
                  <a:srgbClr val="000000"/>
                </a:solidFill>
                <a:latin typeface="Aparajita"/>
                <a:ea typeface="Century Schoolbook"/>
              </a:rPr>
              <a:t>at:</a:t>
            </a:r>
            <a:endParaRPr lang="en-IN" sz="2400" b="0" strike="noStrike" spc="-1">
              <a:latin typeface="Arial"/>
            </a:endParaRPr>
          </a:p>
          <a:p>
            <a:pPr marL="355680" indent="-342720">
              <a:lnSpc>
                <a:spcPct val="100000"/>
              </a:lnSpc>
              <a:spcBef>
                <a:spcPts val="601"/>
              </a:spcBef>
              <a:tabLst>
                <a:tab pos="0" algn="l"/>
              </a:tabLst>
            </a:pPr>
            <a:r>
              <a:rPr lang="en-IN" sz="2400" b="0" strike="noStrike" spc="-7">
                <a:solidFill>
                  <a:srgbClr val="000000"/>
                </a:solidFill>
                <a:latin typeface="Aparajita"/>
                <a:ea typeface="Century Schoolbook"/>
              </a:rPr>
              <a:t>	</a:t>
            </a:r>
            <a:r>
              <a:rPr lang="en-US" sz="2400" b="0" strike="noStrike" spc="-7">
                <a:solidFill>
                  <a:srgbClr val="000000"/>
                </a:solidFill>
                <a:latin typeface="Aparajita"/>
                <a:ea typeface="Century Schoolbook"/>
              </a:rPr>
              <a:t>http://www2.research.att.com/~volinsky/netflix/Progress </a:t>
            </a:r>
            <a:r>
              <a:rPr lang="en-US" sz="2400" b="0" strike="noStrike" spc="-1">
                <a:solidFill>
                  <a:srgbClr val="000000"/>
                </a:solidFill>
                <a:latin typeface="Aparajita"/>
                <a:ea typeface="Century Schoolbook"/>
              </a:rPr>
              <a:t>Prize2007BellKorSolution.pdf</a:t>
            </a:r>
            <a:endParaRPr lang="en-IN" sz="2400" b="0" strike="noStrike" spc="-1">
              <a:latin typeface="Arial"/>
            </a:endParaRPr>
          </a:p>
          <a:p>
            <a:pPr marL="482040" indent="-469440">
              <a:lnSpc>
                <a:spcPct val="100000"/>
              </a:lnSpc>
              <a:spcBef>
                <a:spcPts val="601"/>
              </a:spcBef>
              <a:buClr>
                <a:srgbClr val="000000"/>
              </a:buClr>
              <a:buFont typeface="StarSymbol"/>
              <a:buAutoNum type="arabicPlain" startAt="3"/>
              <a:tabLst>
                <a:tab pos="482760" algn="l"/>
              </a:tabLst>
            </a:pPr>
            <a:r>
              <a:rPr lang="en-US" sz="2400" b="0" strike="noStrike" spc="-1">
                <a:solidFill>
                  <a:srgbClr val="000000"/>
                </a:solidFill>
                <a:latin typeface="Aparajita"/>
                <a:ea typeface="Century Schoolbook"/>
              </a:rPr>
              <a:t>A</a:t>
            </a:r>
            <a:r>
              <a:rPr lang="en-US" sz="2400" b="0" strike="noStrike" spc="-7">
                <a:solidFill>
                  <a:srgbClr val="000000"/>
                </a:solidFill>
                <a:latin typeface="Aparajita"/>
                <a:ea typeface="Century Schoolbook"/>
              </a:rPr>
              <a:t> Nearest</a:t>
            </a:r>
            <a:r>
              <a:rPr lang="en-US" sz="2400" b="0" strike="noStrike" spc="-12">
                <a:solidFill>
                  <a:srgbClr val="000000"/>
                </a:solidFill>
                <a:latin typeface="Aparajita"/>
                <a:ea typeface="Century Schoolbook"/>
              </a:rPr>
              <a:t> </a:t>
            </a:r>
            <a:r>
              <a:rPr lang="en-US" sz="2400" b="0" strike="noStrike" spc="-7">
                <a:solidFill>
                  <a:srgbClr val="000000"/>
                </a:solidFill>
                <a:latin typeface="Aparajita"/>
                <a:ea typeface="Century Schoolbook"/>
              </a:rPr>
              <a:t>Neighbor</a:t>
            </a:r>
            <a:r>
              <a:rPr lang="en-US" sz="2400" b="0" strike="noStrike" spc="-12">
                <a:solidFill>
                  <a:srgbClr val="000000"/>
                </a:solidFill>
                <a:latin typeface="Aparajita"/>
                <a:ea typeface="Century Schoolbook"/>
              </a:rPr>
              <a:t> </a:t>
            </a:r>
            <a:r>
              <a:rPr lang="en-US" sz="2400" b="0" strike="noStrike" spc="-1">
                <a:solidFill>
                  <a:srgbClr val="000000"/>
                </a:solidFill>
                <a:latin typeface="Aparajita"/>
                <a:ea typeface="Century Schoolbook"/>
              </a:rPr>
              <a:t>Approach</a:t>
            </a:r>
            <a:r>
              <a:rPr lang="en-US" sz="2400" b="0" strike="noStrike" spc="18">
                <a:solidFill>
                  <a:srgbClr val="000000"/>
                </a:solidFill>
                <a:latin typeface="Aparajita"/>
                <a:ea typeface="Century Schoolbook"/>
              </a:rPr>
              <a:t> </a:t>
            </a:r>
            <a:r>
              <a:rPr lang="en-US" sz="2400" b="0" strike="noStrike" spc="-7">
                <a:solidFill>
                  <a:srgbClr val="000000"/>
                </a:solidFill>
                <a:latin typeface="Aparajita"/>
                <a:ea typeface="Century Schoolbook"/>
              </a:rPr>
              <a:t>using</a:t>
            </a:r>
            <a:r>
              <a:rPr lang="en-US" sz="2400" b="0" strike="noStrike" spc="-15">
                <a:solidFill>
                  <a:srgbClr val="000000"/>
                </a:solidFill>
                <a:latin typeface="Aparajita"/>
                <a:ea typeface="Century Schoolbook"/>
              </a:rPr>
              <a:t> </a:t>
            </a:r>
            <a:r>
              <a:rPr lang="en-US" sz="2400" b="0" strike="noStrike" spc="-7">
                <a:solidFill>
                  <a:srgbClr val="000000"/>
                </a:solidFill>
                <a:latin typeface="Aparajita"/>
                <a:ea typeface="Century Schoolbook"/>
              </a:rPr>
              <a:t>Clustering</a:t>
            </a:r>
            <a:r>
              <a:rPr lang="en-US" sz="2400" b="0" strike="noStrike" spc="-21">
                <a:solidFill>
                  <a:srgbClr val="000000"/>
                </a:solidFill>
                <a:latin typeface="Aparajita"/>
                <a:ea typeface="Century Schoolbook"/>
              </a:rPr>
              <a:t> </a:t>
            </a:r>
            <a:r>
              <a:rPr lang="en-US" sz="2400" b="0" strike="noStrike" spc="-7">
                <a:solidFill>
                  <a:srgbClr val="000000"/>
                </a:solidFill>
                <a:latin typeface="Aparajita"/>
                <a:ea typeface="Century Schoolbook"/>
              </a:rPr>
              <a:t>on</a:t>
            </a:r>
            <a:r>
              <a:rPr lang="en-US" sz="2400" b="0" strike="noStrike" spc="-12">
                <a:solidFill>
                  <a:srgbClr val="000000"/>
                </a:solidFill>
                <a:latin typeface="Aparajita"/>
                <a:ea typeface="Century Schoolbook"/>
              </a:rPr>
              <a:t> the</a:t>
            </a:r>
            <a:r>
              <a:rPr lang="en-US" sz="2400" b="0" strike="noStrike" spc="-1">
                <a:solidFill>
                  <a:srgbClr val="000000"/>
                </a:solidFill>
                <a:latin typeface="Aparajita"/>
                <a:ea typeface="Century Schoolbook"/>
              </a:rPr>
              <a:t> </a:t>
            </a:r>
            <a:r>
              <a:rPr lang="en-US" sz="2400" b="0" strike="noStrike" spc="-7">
                <a:solidFill>
                  <a:srgbClr val="000000"/>
                </a:solidFill>
                <a:latin typeface="Aparajita"/>
                <a:ea typeface="Century Schoolbook"/>
              </a:rPr>
              <a:t>Netflix</a:t>
            </a:r>
            <a:r>
              <a:rPr lang="en-US" sz="2400" b="0" strike="noStrike" spc="-46">
                <a:solidFill>
                  <a:srgbClr val="000000"/>
                </a:solidFill>
                <a:latin typeface="Aparajita"/>
                <a:ea typeface="Century Schoolbook"/>
              </a:rPr>
              <a:t> </a:t>
            </a:r>
            <a:r>
              <a:rPr lang="en-US" sz="2400" b="0" strike="noStrike" spc="-1">
                <a:solidFill>
                  <a:srgbClr val="000000"/>
                </a:solidFill>
                <a:latin typeface="Aparajita"/>
                <a:ea typeface="Century Schoolbook"/>
              </a:rPr>
              <a:t>Prize</a:t>
            </a:r>
            <a:r>
              <a:rPr lang="en-US" sz="2400" b="0" strike="noStrike" spc="-41">
                <a:solidFill>
                  <a:srgbClr val="000000"/>
                </a:solidFill>
                <a:latin typeface="Aparajita"/>
                <a:ea typeface="Century Schoolbook"/>
              </a:rPr>
              <a:t> </a:t>
            </a:r>
            <a:r>
              <a:rPr lang="en-US" sz="2400" b="0" strike="noStrike" spc="-7">
                <a:solidFill>
                  <a:srgbClr val="000000"/>
                </a:solidFill>
                <a:latin typeface="Aparajita"/>
                <a:ea typeface="Century Schoolbook"/>
              </a:rPr>
              <a:t>Data</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380880" y="2697480"/>
            <a:ext cx="8381520" cy="1476000"/>
          </a:xfrm>
          <a:prstGeom prst="rect">
            <a:avLst/>
          </a:prstGeom>
          <a:noFill/>
          <a:ln>
            <a:noFill/>
          </a:ln>
        </p:spPr>
        <p:txBody>
          <a:bodyPr lIns="0" tIns="12600" rIns="0" bIns="0" anchor="b">
            <a:noAutofit/>
          </a:bodyPr>
          <a:lstStyle/>
          <a:p>
            <a:pPr marL="12600" algn="ctr">
              <a:lnSpc>
                <a:spcPct val="100000"/>
              </a:lnSpc>
              <a:spcBef>
                <a:spcPts val="99"/>
              </a:spcBef>
            </a:pPr>
            <a:r>
              <a:rPr lang="en-IN" sz="9600" b="0" strike="noStrike" cap="small" spc="-7">
                <a:solidFill>
                  <a:srgbClr val="575F6D"/>
                </a:solidFill>
                <a:latin typeface="Aparajita"/>
                <a:ea typeface="Century Schoolbook"/>
              </a:rPr>
              <a:t>Thank You</a:t>
            </a:r>
            <a:endParaRPr lang="en-US" sz="9600" b="0" strike="noStrike" spc="-1">
              <a:solidFill>
                <a:srgbClr val="000000"/>
              </a:solidFill>
              <a:latin typeface="Century School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1634040" y="576000"/>
            <a:ext cx="2901960" cy="842760"/>
          </a:xfrm>
          <a:prstGeom prst="rect">
            <a:avLst/>
          </a:prstGeom>
          <a:noFill/>
          <a:ln>
            <a:noFill/>
          </a:ln>
        </p:spPr>
        <p:txBody>
          <a:bodyPr lIns="0" tIns="12600" rIns="0" bIns="0" anchor="b">
            <a:noAutofit/>
          </a:bodyPr>
          <a:lstStyle/>
          <a:p>
            <a:pPr marL="12600" algn="ctr">
              <a:lnSpc>
                <a:spcPct val="100000"/>
              </a:lnSpc>
              <a:spcBef>
                <a:spcPts val="99"/>
              </a:spcBef>
            </a:pPr>
            <a:r>
              <a:rPr lang="en-US" sz="3600" b="1" strike="noStrike" cap="small" spc="-7" dirty="0" smtClean="0">
                <a:solidFill>
                  <a:srgbClr val="575F6D"/>
                </a:solidFill>
                <a:latin typeface="Aparajita"/>
                <a:ea typeface="Century Schoolbook"/>
              </a:rPr>
              <a:t>Content</a:t>
            </a:r>
            <a:endParaRPr lang="en-US" sz="3600" b="0" strike="noStrike" spc="-1" dirty="0">
              <a:solidFill>
                <a:srgbClr val="000000"/>
              </a:solidFill>
              <a:latin typeface="Century Schoolbook"/>
            </a:endParaRPr>
          </a:p>
        </p:txBody>
      </p:sp>
      <p:sp>
        <p:nvSpPr>
          <p:cNvPr id="214" name="CustomShape 2"/>
          <p:cNvSpPr/>
          <p:nvPr/>
        </p:nvSpPr>
        <p:spPr>
          <a:xfrm>
            <a:off x="536040" y="1665720"/>
            <a:ext cx="4461120" cy="29548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69800" indent="-419400">
              <a:lnSpc>
                <a:spcPct val="100000"/>
              </a:lnSpc>
              <a:spcBef>
                <a:spcPts val="99"/>
              </a:spcBef>
              <a:buClr>
                <a:srgbClr val="000000"/>
              </a:buClr>
              <a:buSzPct val="139000"/>
              <a:buFont typeface="Arial MT"/>
              <a:buChar char="•"/>
              <a:tabLst>
                <a:tab pos="470520" algn="l"/>
              </a:tabLst>
            </a:pPr>
            <a:r>
              <a:rPr lang="en-US" sz="2800" b="0" strike="noStrike" spc="-1">
                <a:solidFill>
                  <a:srgbClr val="000000"/>
                </a:solidFill>
                <a:latin typeface="Aparajita"/>
                <a:ea typeface="Century Schoolbook"/>
              </a:rPr>
              <a:t>Introduction</a:t>
            </a:r>
            <a:endParaRPr lang="en-IN" sz="2800" b="0" strike="noStrike" spc="-1">
              <a:latin typeface="Arial"/>
            </a:endParaRPr>
          </a:p>
          <a:p>
            <a:pPr marL="469800" indent="-457560">
              <a:lnSpc>
                <a:spcPct val="100000"/>
              </a:lnSpc>
              <a:spcBef>
                <a:spcPts val="601"/>
              </a:spcBef>
              <a:buClr>
                <a:srgbClr val="000000"/>
              </a:buClr>
              <a:buSzPct val="167000"/>
              <a:buFont typeface="Arial MT"/>
              <a:buChar char="•"/>
              <a:tabLst>
                <a:tab pos="470520" algn="l"/>
              </a:tabLst>
            </a:pPr>
            <a:r>
              <a:rPr lang="en-US" sz="2800" b="0" strike="noStrike" spc="-1">
                <a:solidFill>
                  <a:srgbClr val="000000"/>
                </a:solidFill>
                <a:latin typeface="Aparajita"/>
                <a:ea typeface="Century Schoolbook"/>
              </a:rPr>
              <a:t>Problem</a:t>
            </a:r>
            <a:r>
              <a:rPr lang="en-US" sz="2800" b="0" strike="noStrike" spc="-72">
                <a:solidFill>
                  <a:srgbClr val="000000"/>
                </a:solidFill>
                <a:latin typeface="Aparajita"/>
                <a:ea typeface="Century Schoolbook"/>
              </a:rPr>
              <a:t> </a:t>
            </a:r>
            <a:r>
              <a:rPr lang="en-US" sz="2800" b="0" strike="noStrike" spc="-7">
                <a:solidFill>
                  <a:srgbClr val="000000"/>
                </a:solidFill>
                <a:latin typeface="Aparajita"/>
                <a:ea typeface="Century Schoolbook"/>
              </a:rPr>
              <a:t>Statement</a:t>
            </a:r>
            <a:endParaRPr lang="en-IN" sz="2800" b="0" strike="noStrike" spc="-1">
              <a:latin typeface="Arial"/>
            </a:endParaRPr>
          </a:p>
          <a:p>
            <a:pPr marL="469800" indent="-457560">
              <a:lnSpc>
                <a:spcPct val="100000"/>
              </a:lnSpc>
              <a:spcBef>
                <a:spcPts val="604"/>
              </a:spcBef>
              <a:buClr>
                <a:srgbClr val="000000"/>
              </a:buClr>
              <a:buSzPct val="167000"/>
              <a:buFont typeface="Arial MT"/>
              <a:buChar char="•"/>
              <a:tabLst>
                <a:tab pos="470520" algn="l"/>
              </a:tabLst>
            </a:pPr>
            <a:r>
              <a:rPr lang="en-IN" sz="2800" b="0" strike="noStrike" spc="-7">
                <a:solidFill>
                  <a:srgbClr val="000000"/>
                </a:solidFill>
                <a:latin typeface="Aparajita"/>
                <a:ea typeface="Century Schoolbook"/>
              </a:rPr>
              <a:t>Data Base</a:t>
            </a:r>
            <a:endParaRPr lang="en-IN" sz="2800" b="0" strike="noStrike" spc="-1">
              <a:latin typeface="Arial"/>
            </a:endParaRPr>
          </a:p>
          <a:p>
            <a:pPr marL="469800" indent="-457560">
              <a:lnSpc>
                <a:spcPct val="100000"/>
              </a:lnSpc>
              <a:spcBef>
                <a:spcPts val="601"/>
              </a:spcBef>
              <a:buClr>
                <a:srgbClr val="000000"/>
              </a:buClr>
              <a:buSzPct val="167000"/>
              <a:buFont typeface="Arial MT"/>
              <a:buChar char="•"/>
              <a:tabLst>
                <a:tab pos="470520" algn="l"/>
              </a:tabLst>
            </a:pPr>
            <a:r>
              <a:rPr lang="en-US" sz="2800" b="0" strike="noStrike" spc="-1">
                <a:solidFill>
                  <a:srgbClr val="000000"/>
                </a:solidFill>
                <a:latin typeface="Aparajita"/>
                <a:ea typeface="Century Schoolbook"/>
              </a:rPr>
              <a:t>Proposed</a:t>
            </a:r>
            <a:r>
              <a:rPr lang="en-US" sz="2800" b="0" strike="noStrike" spc="-41">
                <a:solidFill>
                  <a:srgbClr val="000000"/>
                </a:solidFill>
                <a:latin typeface="Aparajita"/>
                <a:ea typeface="Century Schoolbook"/>
              </a:rPr>
              <a:t> </a:t>
            </a:r>
            <a:r>
              <a:rPr lang="en-US" sz="2800" b="0" strike="noStrike" spc="-7">
                <a:solidFill>
                  <a:srgbClr val="000000"/>
                </a:solidFill>
                <a:latin typeface="Aparajita"/>
                <a:ea typeface="Century Schoolbook"/>
              </a:rPr>
              <a:t>Solution</a:t>
            </a:r>
            <a:endParaRPr lang="en-IN" sz="2800" b="0" strike="noStrike" spc="-1">
              <a:latin typeface="Arial"/>
            </a:endParaRPr>
          </a:p>
          <a:p>
            <a:pPr marL="469800" indent="-457560">
              <a:lnSpc>
                <a:spcPct val="100000"/>
              </a:lnSpc>
              <a:spcBef>
                <a:spcPts val="601"/>
              </a:spcBef>
              <a:buClr>
                <a:srgbClr val="000000"/>
              </a:buClr>
              <a:buSzPct val="167000"/>
              <a:buFont typeface="Arial MT"/>
              <a:buChar char="•"/>
              <a:tabLst>
                <a:tab pos="470520" algn="l"/>
              </a:tabLst>
            </a:pPr>
            <a:r>
              <a:rPr lang="en-US" sz="2800" b="0" strike="noStrike" spc="-12">
                <a:solidFill>
                  <a:srgbClr val="000000"/>
                </a:solidFill>
                <a:latin typeface="Aparajita"/>
                <a:ea typeface="Century Schoolbook"/>
              </a:rPr>
              <a:t>Experiment</a:t>
            </a:r>
            <a:r>
              <a:rPr lang="en-US" sz="2800" b="0" strike="noStrike" spc="-32">
                <a:solidFill>
                  <a:srgbClr val="000000"/>
                </a:solidFill>
                <a:latin typeface="Aparajita"/>
                <a:ea typeface="Century Schoolbook"/>
              </a:rPr>
              <a:t> </a:t>
            </a:r>
            <a:r>
              <a:rPr lang="en-US" sz="2800" b="0" strike="noStrike" spc="-12">
                <a:solidFill>
                  <a:srgbClr val="000000"/>
                </a:solidFill>
                <a:latin typeface="Aparajita"/>
                <a:ea typeface="Century Schoolbook"/>
              </a:rPr>
              <a:t>Results</a:t>
            </a:r>
            <a:endParaRPr lang="en-IN" sz="2800" b="0" strike="noStrike" spc="-1">
              <a:latin typeface="Arial"/>
            </a:endParaRPr>
          </a:p>
          <a:p>
            <a:pPr marL="469800" indent="-457560">
              <a:lnSpc>
                <a:spcPct val="100000"/>
              </a:lnSpc>
              <a:spcBef>
                <a:spcPts val="604"/>
              </a:spcBef>
              <a:buClr>
                <a:srgbClr val="000000"/>
              </a:buClr>
              <a:buSzPct val="167000"/>
              <a:buFont typeface="Arial MT"/>
              <a:buChar char="•"/>
              <a:tabLst>
                <a:tab pos="470520" algn="l"/>
              </a:tabLst>
            </a:pPr>
            <a:r>
              <a:rPr lang="en-US" sz="2800" b="0" strike="noStrike" spc="-7">
                <a:solidFill>
                  <a:srgbClr val="000000"/>
                </a:solidFill>
                <a:latin typeface="Aparajita"/>
                <a:ea typeface="Century Schoolbook"/>
              </a:rPr>
              <a:t>Conclusion</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2208600" y="93240"/>
            <a:ext cx="4343400" cy="1274760"/>
          </a:xfrm>
          <a:prstGeom prst="rect">
            <a:avLst/>
          </a:prstGeom>
          <a:noFill/>
          <a:ln>
            <a:noFill/>
          </a:ln>
        </p:spPr>
        <p:txBody>
          <a:bodyPr lIns="0" tIns="12600" rIns="0" bIns="0" anchor="b">
            <a:noAutofit/>
          </a:bodyPr>
          <a:lstStyle/>
          <a:p>
            <a:pPr marL="12600" algn="ctr">
              <a:lnSpc>
                <a:spcPct val="100000"/>
              </a:lnSpc>
              <a:spcBef>
                <a:spcPts val="99"/>
              </a:spcBef>
            </a:pPr>
            <a:r>
              <a:rPr lang="en-US" sz="3600" b="1" strike="noStrike" cap="small" spc="-1">
                <a:solidFill>
                  <a:srgbClr val="575F6D"/>
                </a:solidFill>
                <a:latin typeface="Aparajita"/>
                <a:ea typeface="Century Schoolbook"/>
              </a:rPr>
              <a:t>Introduction</a:t>
            </a:r>
            <a:endParaRPr lang="en-US" sz="3600" b="0" strike="noStrike" spc="-1">
              <a:solidFill>
                <a:srgbClr val="000000"/>
              </a:solidFill>
              <a:latin typeface="Century Schoolbook"/>
            </a:endParaRPr>
          </a:p>
        </p:txBody>
      </p:sp>
      <p:sp>
        <p:nvSpPr>
          <p:cNvPr id="216" name="CustomShape 2"/>
          <p:cNvSpPr/>
          <p:nvPr/>
        </p:nvSpPr>
        <p:spPr>
          <a:xfrm>
            <a:off x="574200" y="1667160"/>
            <a:ext cx="7921440" cy="47127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indent="-419400">
              <a:lnSpc>
                <a:spcPct val="100000"/>
              </a:lnSpc>
              <a:spcBef>
                <a:spcPts val="99"/>
              </a:spcBef>
              <a:buClr>
                <a:srgbClr val="000000"/>
              </a:buClr>
              <a:buSzPct val="167000"/>
              <a:buFont typeface="Arial MT"/>
              <a:buChar char="•"/>
              <a:tabLst>
                <a:tab pos="432360" algn="l"/>
              </a:tabLst>
            </a:pPr>
            <a:r>
              <a:rPr lang="en-US" sz="2800" b="0" strike="noStrike" spc="-1">
                <a:solidFill>
                  <a:srgbClr val="000000"/>
                </a:solidFill>
                <a:latin typeface="Aparajita"/>
                <a:ea typeface="Century Schoolbook"/>
              </a:rPr>
              <a:t>People </a:t>
            </a:r>
            <a:r>
              <a:rPr lang="en-US" sz="2800" b="0" strike="noStrike" spc="-7">
                <a:solidFill>
                  <a:srgbClr val="000000"/>
                </a:solidFill>
                <a:latin typeface="Aparajita"/>
                <a:ea typeface="Century Schoolbook"/>
              </a:rPr>
              <a:t>seek information </a:t>
            </a:r>
            <a:r>
              <a:rPr lang="en-US" sz="2800" b="0" strike="noStrike" spc="-1">
                <a:solidFill>
                  <a:srgbClr val="000000"/>
                </a:solidFill>
                <a:latin typeface="Aparajita"/>
                <a:ea typeface="Century Schoolbook"/>
              </a:rPr>
              <a:t>via </a:t>
            </a:r>
            <a:r>
              <a:rPr lang="en-US" sz="2800" b="0" strike="noStrike" spc="-7">
                <a:solidFill>
                  <a:srgbClr val="000000"/>
                </a:solidFill>
                <a:latin typeface="Aparajita"/>
                <a:ea typeface="Century Schoolbook"/>
              </a:rPr>
              <a:t>words, </a:t>
            </a:r>
            <a:r>
              <a:rPr lang="en-US" sz="2800" b="0" strike="noStrike" spc="-1">
                <a:solidFill>
                  <a:srgbClr val="000000"/>
                </a:solidFill>
                <a:latin typeface="Aparajita"/>
                <a:ea typeface="Century Schoolbook"/>
              </a:rPr>
              <a:t> recommendation</a:t>
            </a:r>
            <a:r>
              <a:rPr lang="en-US" sz="2800" b="0" strike="noStrike" spc="-52">
                <a:solidFill>
                  <a:srgbClr val="000000"/>
                </a:solidFill>
                <a:latin typeface="Aparajita"/>
                <a:ea typeface="Century Schoolbook"/>
              </a:rPr>
              <a:t> </a:t>
            </a:r>
            <a:r>
              <a:rPr lang="en-US" sz="2800" b="0" strike="noStrike" spc="-7">
                <a:solidFill>
                  <a:srgbClr val="000000"/>
                </a:solidFill>
                <a:latin typeface="Aparajita"/>
                <a:ea typeface="Century Schoolbook"/>
              </a:rPr>
              <a:t>letters,</a:t>
            </a:r>
            <a:r>
              <a:rPr lang="en-US" sz="2800" b="0" strike="noStrike" spc="-15">
                <a:solidFill>
                  <a:srgbClr val="000000"/>
                </a:solidFill>
                <a:latin typeface="Aparajita"/>
                <a:ea typeface="Century Schoolbook"/>
              </a:rPr>
              <a:t> </a:t>
            </a:r>
            <a:r>
              <a:rPr lang="en-US" sz="2800" b="0" strike="noStrike" spc="-1">
                <a:solidFill>
                  <a:srgbClr val="000000"/>
                </a:solidFill>
                <a:latin typeface="Aparajita"/>
                <a:ea typeface="Century Schoolbook"/>
              </a:rPr>
              <a:t>news</a:t>
            </a:r>
            <a:r>
              <a:rPr lang="en-US" sz="2800" b="0" strike="noStrike" spc="-15">
                <a:solidFill>
                  <a:srgbClr val="000000"/>
                </a:solidFill>
                <a:latin typeface="Aparajita"/>
                <a:ea typeface="Century Schoolbook"/>
              </a:rPr>
              <a:t> </a:t>
            </a:r>
            <a:r>
              <a:rPr lang="en-US" sz="2800" b="0" strike="noStrike" spc="-1">
                <a:solidFill>
                  <a:srgbClr val="000000"/>
                </a:solidFill>
                <a:latin typeface="Aparajita"/>
                <a:ea typeface="Century Schoolbook"/>
              </a:rPr>
              <a:t>reports</a:t>
            </a:r>
            <a:r>
              <a:rPr lang="en-US" sz="2800" b="0" strike="noStrike" spc="-21">
                <a:solidFill>
                  <a:srgbClr val="000000"/>
                </a:solidFill>
                <a:latin typeface="Aparajita"/>
                <a:ea typeface="Century Schoolbook"/>
              </a:rPr>
              <a:t> </a:t>
            </a:r>
            <a:r>
              <a:rPr lang="en-US" sz="2800" b="0" strike="noStrike" spc="-7">
                <a:solidFill>
                  <a:srgbClr val="000000"/>
                </a:solidFill>
                <a:latin typeface="Aparajita"/>
                <a:ea typeface="Century Schoolbook"/>
              </a:rPr>
              <a:t>etc.</a:t>
            </a:r>
            <a:endParaRPr lang="en-IN" sz="2800" b="0" strike="noStrike" spc="-1">
              <a:latin typeface="Arial"/>
            </a:endParaRPr>
          </a:p>
          <a:p>
            <a:pPr>
              <a:lnSpc>
                <a:spcPct val="100000"/>
              </a:lnSpc>
              <a:spcBef>
                <a:spcPts val="31"/>
              </a:spcBef>
              <a:tabLst>
                <a:tab pos="432360" algn="l"/>
              </a:tabLst>
            </a:pPr>
            <a:endParaRPr lang="en-IN" sz="2800" b="0" strike="noStrike" spc="-1">
              <a:latin typeface="Arial"/>
            </a:endParaRPr>
          </a:p>
          <a:p>
            <a:pPr marL="431640" indent="-419400">
              <a:lnSpc>
                <a:spcPct val="100000"/>
              </a:lnSpc>
              <a:buClr>
                <a:srgbClr val="000000"/>
              </a:buClr>
              <a:buSzPct val="167000"/>
              <a:buFont typeface="Arial MT"/>
              <a:buChar char="•"/>
              <a:tabLst>
                <a:tab pos="432360" algn="l"/>
              </a:tabLst>
            </a:pPr>
            <a:r>
              <a:rPr lang="en-US" sz="2800" b="0" strike="noStrike" spc="-1">
                <a:solidFill>
                  <a:srgbClr val="000000"/>
                </a:solidFill>
                <a:latin typeface="Aparajita"/>
                <a:ea typeface="Century Schoolbook"/>
              </a:rPr>
              <a:t>Recommendation </a:t>
            </a:r>
            <a:r>
              <a:rPr lang="en-US" sz="2800" b="0" strike="noStrike" spc="-7">
                <a:solidFill>
                  <a:srgbClr val="000000"/>
                </a:solidFill>
                <a:latin typeface="Aparajita"/>
                <a:ea typeface="Century Schoolbook"/>
              </a:rPr>
              <a:t>systems imitate this social </a:t>
            </a:r>
            <a:r>
              <a:rPr lang="en-US" sz="2800" b="0" strike="noStrike" spc="-710">
                <a:solidFill>
                  <a:srgbClr val="000000"/>
                </a:solidFill>
                <a:latin typeface="Aparajita"/>
                <a:ea typeface="Century Schoolbook"/>
              </a:rPr>
              <a:t> </a:t>
            </a:r>
            <a:r>
              <a:rPr lang="en-US" sz="2800" b="0" strike="noStrike" spc="-7">
                <a:solidFill>
                  <a:srgbClr val="000000"/>
                </a:solidFill>
                <a:latin typeface="Aparajita"/>
                <a:ea typeface="Century Schoolbook"/>
              </a:rPr>
              <a:t>process to enable </a:t>
            </a:r>
            <a:r>
              <a:rPr lang="en-US" sz="2800" b="0" strike="noStrike" spc="-1">
                <a:solidFill>
                  <a:srgbClr val="000000"/>
                </a:solidFill>
                <a:latin typeface="Aparajita"/>
                <a:ea typeface="Century Schoolbook"/>
              </a:rPr>
              <a:t>quick </a:t>
            </a:r>
            <a:r>
              <a:rPr lang="en-US" sz="2800" b="0" strike="noStrike" spc="-7">
                <a:solidFill>
                  <a:srgbClr val="000000"/>
                </a:solidFill>
                <a:latin typeface="Aparajita"/>
                <a:ea typeface="Century Schoolbook"/>
              </a:rPr>
              <a:t>filtering of the </a:t>
            </a:r>
            <a:r>
              <a:rPr lang="en-US" sz="2800" b="0" strike="noStrike" spc="-1">
                <a:solidFill>
                  <a:srgbClr val="000000"/>
                </a:solidFill>
                <a:latin typeface="Aparajita"/>
                <a:ea typeface="Century Schoolbook"/>
              </a:rPr>
              <a:t> </a:t>
            </a:r>
            <a:r>
              <a:rPr lang="en-US" sz="2800" b="0" strike="noStrike" spc="-7">
                <a:solidFill>
                  <a:srgbClr val="000000"/>
                </a:solidFill>
                <a:latin typeface="Aparajita"/>
                <a:ea typeface="Century Schoolbook"/>
              </a:rPr>
              <a:t>information</a:t>
            </a:r>
            <a:r>
              <a:rPr lang="en-US" sz="2800" b="0" strike="noStrike" spc="-21">
                <a:solidFill>
                  <a:srgbClr val="000000"/>
                </a:solidFill>
                <a:latin typeface="Aparajita"/>
                <a:ea typeface="Century Schoolbook"/>
              </a:rPr>
              <a:t> </a:t>
            </a:r>
            <a:r>
              <a:rPr lang="en-US" sz="2800" b="0" strike="noStrike" spc="-7">
                <a:solidFill>
                  <a:srgbClr val="000000"/>
                </a:solidFill>
                <a:latin typeface="Aparajita"/>
                <a:ea typeface="Century Schoolbook"/>
              </a:rPr>
              <a:t>on the</a:t>
            </a:r>
            <a:r>
              <a:rPr lang="en-US" sz="2800" b="0" strike="noStrike" spc="4">
                <a:solidFill>
                  <a:srgbClr val="000000"/>
                </a:solidFill>
                <a:latin typeface="Aparajita"/>
                <a:ea typeface="Century Schoolbook"/>
              </a:rPr>
              <a:t> </a:t>
            </a:r>
            <a:r>
              <a:rPr lang="en-US" sz="2800" b="0" strike="noStrike" spc="-7">
                <a:solidFill>
                  <a:srgbClr val="000000"/>
                </a:solidFill>
                <a:latin typeface="Aparajita"/>
                <a:ea typeface="Century Schoolbook"/>
              </a:rPr>
              <a:t>web</a:t>
            </a:r>
            <a:endParaRPr lang="en-IN" sz="2800" b="0" strike="noStrike" spc="-1">
              <a:latin typeface="Arial"/>
            </a:endParaRPr>
          </a:p>
          <a:p>
            <a:pPr>
              <a:lnSpc>
                <a:spcPct val="100000"/>
              </a:lnSpc>
              <a:spcBef>
                <a:spcPts val="31"/>
              </a:spcBef>
              <a:tabLst>
                <a:tab pos="432360" algn="l"/>
              </a:tabLst>
            </a:pPr>
            <a:endParaRPr lang="en-IN" sz="2800" b="0" strike="noStrike" spc="-1">
              <a:latin typeface="Arial"/>
            </a:endParaRPr>
          </a:p>
          <a:p>
            <a:pPr marL="431640" indent="-419400">
              <a:lnSpc>
                <a:spcPct val="100000"/>
              </a:lnSpc>
              <a:buClr>
                <a:srgbClr val="000000"/>
              </a:buClr>
              <a:buSzPct val="167000"/>
              <a:buFont typeface="Arial MT"/>
              <a:buChar char="•"/>
              <a:tabLst>
                <a:tab pos="432360" algn="l"/>
              </a:tabLst>
            </a:pPr>
            <a:r>
              <a:rPr lang="en-US" sz="2800" b="0" strike="noStrike" spc="-1">
                <a:solidFill>
                  <a:srgbClr val="000000"/>
                </a:solidFill>
                <a:latin typeface="Aparajita"/>
                <a:ea typeface="Century Schoolbook"/>
              </a:rPr>
              <a:t>Lots </a:t>
            </a:r>
            <a:r>
              <a:rPr lang="en-US" sz="2800" b="0" strike="noStrike" spc="-7">
                <a:solidFill>
                  <a:srgbClr val="000000"/>
                </a:solidFill>
                <a:latin typeface="Aparajita"/>
                <a:ea typeface="Century Schoolbook"/>
              </a:rPr>
              <a:t>of companies try to offer services that </a:t>
            </a:r>
            <a:r>
              <a:rPr lang="en-US" sz="2800" b="0" strike="noStrike" spc="-710">
                <a:solidFill>
                  <a:srgbClr val="000000"/>
                </a:solidFill>
                <a:latin typeface="Aparajita"/>
                <a:ea typeface="Century Schoolbook"/>
              </a:rPr>
              <a:t> </a:t>
            </a:r>
            <a:r>
              <a:rPr lang="en-US" sz="2800" b="0" strike="noStrike" spc="-1">
                <a:solidFill>
                  <a:srgbClr val="000000"/>
                </a:solidFill>
                <a:latin typeface="Aparajita"/>
                <a:ea typeface="Century Schoolbook"/>
              </a:rPr>
              <a:t>involve recommendations </a:t>
            </a:r>
            <a:r>
              <a:rPr lang="en-US" sz="2800" b="0" strike="noStrike" spc="-7">
                <a:solidFill>
                  <a:srgbClr val="000000"/>
                </a:solidFill>
                <a:latin typeface="Aparajita"/>
                <a:ea typeface="Century Schoolbook"/>
              </a:rPr>
              <a:t>to </a:t>
            </a:r>
            <a:r>
              <a:rPr lang="en-US" sz="2800" b="0" strike="noStrike" spc="-1">
                <a:solidFill>
                  <a:srgbClr val="000000"/>
                </a:solidFill>
                <a:latin typeface="Aparajita"/>
                <a:ea typeface="Century Schoolbook"/>
              </a:rPr>
              <a:t>address </a:t>
            </a:r>
            <a:r>
              <a:rPr lang="en-US" sz="2800" b="0" strike="noStrike" spc="-12">
                <a:solidFill>
                  <a:srgbClr val="000000"/>
                </a:solidFill>
                <a:latin typeface="Aparajita"/>
                <a:ea typeface="Century Schoolbook"/>
              </a:rPr>
              <a:t>the </a:t>
            </a:r>
            <a:r>
              <a:rPr lang="en-US" sz="2800" b="0" strike="noStrike" spc="-7">
                <a:solidFill>
                  <a:srgbClr val="000000"/>
                </a:solidFill>
                <a:latin typeface="Aparajita"/>
                <a:ea typeface="Century Schoolbook"/>
              </a:rPr>
              <a:t> right</a:t>
            </a:r>
            <a:r>
              <a:rPr lang="en-US" sz="2800" b="0" strike="noStrike" spc="-12">
                <a:solidFill>
                  <a:srgbClr val="000000"/>
                </a:solidFill>
                <a:latin typeface="Aparajita"/>
                <a:ea typeface="Century Schoolbook"/>
              </a:rPr>
              <a:t> </a:t>
            </a:r>
            <a:r>
              <a:rPr lang="en-US" sz="2800" b="0" strike="noStrike" spc="-7">
                <a:solidFill>
                  <a:srgbClr val="000000"/>
                </a:solidFill>
                <a:latin typeface="Aparajita"/>
                <a:ea typeface="Century Schoolbook"/>
              </a:rPr>
              <a:t>user groups.</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872000" y="72000"/>
            <a:ext cx="5239080" cy="1274760"/>
          </a:xfrm>
          <a:prstGeom prst="rect">
            <a:avLst/>
          </a:prstGeom>
          <a:noFill/>
          <a:ln>
            <a:noFill/>
          </a:ln>
        </p:spPr>
        <p:txBody>
          <a:bodyPr lIns="0" tIns="12600" rIns="0" bIns="0" anchor="b">
            <a:noAutofit/>
          </a:bodyPr>
          <a:lstStyle/>
          <a:p>
            <a:pPr marL="12600" algn="ctr">
              <a:lnSpc>
                <a:spcPct val="100000"/>
              </a:lnSpc>
              <a:spcBef>
                <a:spcPts val="99"/>
              </a:spcBef>
            </a:pPr>
            <a:r>
              <a:rPr lang="en-US" sz="3600" b="1" strike="noStrike" cap="small" spc="-1">
                <a:solidFill>
                  <a:srgbClr val="575F6D"/>
                </a:solidFill>
                <a:latin typeface="Aparajita"/>
                <a:ea typeface="Century Schoolbook"/>
              </a:rPr>
              <a:t>Problem</a:t>
            </a:r>
            <a:r>
              <a:rPr lang="en-US" sz="3600" b="1" strike="noStrike" cap="small" spc="-66">
                <a:solidFill>
                  <a:srgbClr val="575F6D"/>
                </a:solidFill>
                <a:latin typeface="Aparajita"/>
                <a:ea typeface="Century Schoolbook"/>
              </a:rPr>
              <a:t> </a:t>
            </a:r>
            <a:r>
              <a:rPr lang="en-US" sz="3600" b="1" strike="noStrike" cap="small" spc="-7">
                <a:solidFill>
                  <a:srgbClr val="575F6D"/>
                </a:solidFill>
                <a:latin typeface="Aparajita"/>
                <a:ea typeface="Century Schoolbook"/>
              </a:rPr>
              <a:t>Statement</a:t>
            </a:r>
            <a:endParaRPr lang="en-US" sz="3600" b="0" strike="noStrike" spc="-1">
              <a:solidFill>
                <a:srgbClr val="000000"/>
              </a:solidFill>
              <a:latin typeface="Century Schoolbook"/>
            </a:endParaRPr>
          </a:p>
        </p:txBody>
      </p:sp>
      <p:sp>
        <p:nvSpPr>
          <p:cNvPr id="218" name="CustomShape 2"/>
          <p:cNvSpPr/>
          <p:nvPr/>
        </p:nvSpPr>
        <p:spPr>
          <a:xfrm>
            <a:off x="457200" y="1447920"/>
            <a:ext cx="7986600" cy="554796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indent="-419400">
              <a:lnSpc>
                <a:spcPct val="100000"/>
              </a:lnSpc>
              <a:spcBef>
                <a:spcPts val="99"/>
              </a:spcBef>
              <a:buClr>
                <a:srgbClr val="000000"/>
              </a:buClr>
              <a:buSzPct val="167000"/>
              <a:buFont typeface="Arial MT"/>
              <a:buChar char="•"/>
              <a:tabLst>
                <a:tab pos="432360" algn="l"/>
              </a:tabLst>
            </a:pPr>
            <a:r>
              <a:rPr lang="en-US" sz="2200" b="0" strike="noStrike" spc="-7">
                <a:solidFill>
                  <a:srgbClr val="000000"/>
                </a:solidFill>
                <a:latin typeface="Aparajita"/>
                <a:ea typeface="Century Schoolbook"/>
              </a:rPr>
              <a:t>Providing </a:t>
            </a:r>
            <a:r>
              <a:rPr lang="en-US" sz="2200" b="0" strike="noStrike" spc="-1">
                <a:solidFill>
                  <a:srgbClr val="000000"/>
                </a:solidFill>
                <a:latin typeface="Aparajita"/>
                <a:ea typeface="Century Schoolbook"/>
              </a:rPr>
              <a:t>related </a:t>
            </a:r>
            <a:r>
              <a:rPr lang="en-US" sz="2200" b="0" strike="noStrike" spc="-7">
                <a:solidFill>
                  <a:srgbClr val="000000"/>
                </a:solidFill>
                <a:latin typeface="Aparajita"/>
                <a:ea typeface="Century Schoolbook"/>
              </a:rPr>
              <a:t>content out of </a:t>
            </a:r>
            <a:r>
              <a:rPr lang="en-US" sz="2200" b="0" strike="noStrike" spc="-1">
                <a:solidFill>
                  <a:srgbClr val="000000"/>
                </a:solidFill>
                <a:latin typeface="Aparajita"/>
                <a:ea typeface="Century Schoolbook"/>
              </a:rPr>
              <a:t>relevant and </a:t>
            </a:r>
            <a:r>
              <a:rPr lang="en-US" sz="2200" b="0" strike="noStrike" spc="-710">
                <a:solidFill>
                  <a:srgbClr val="000000"/>
                </a:solidFill>
                <a:latin typeface="Aparajita"/>
                <a:ea typeface="Century Schoolbook"/>
              </a:rPr>
              <a:t> </a:t>
            </a:r>
            <a:r>
              <a:rPr lang="en-US" sz="2200" b="0" strike="noStrike" spc="-7">
                <a:solidFill>
                  <a:srgbClr val="000000"/>
                </a:solidFill>
                <a:latin typeface="Aparajita"/>
                <a:ea typeface="Century Schoolbook"/>
              </a:rPr>
              <a:t>irrelevant collection of items to users of </a:t>
            </a:r>
            <a:r>
              <a:rPr lang="en-US" sz="2200" b="0" strike="noStrike" spc="-1">
                <a:solidFill>
                  <a:srgbClr val="000000"/>
                </a:solidFill>
                <a:latin typeface="Aparajita"/>
                <a:ea typeface="Century Schoolbook"/>
              </a:rPr>
              <a:t> </a:t>
            </a:r>
            <a:r>
              <a:rPr lang="en-US" sz="2200" b="0" strike="noStrike" spc="-7">
                <a:solidFill>
                  <a:srgbClr val="000000"/>
                </a:solidFill>
                <a:latin typeface="Aparajita"/>
                <a:ea typeface="Century Schoolbook"/>
              </a:rPr>
              <a:t>online</a:t>
            </a:r>
            <a:r>
              <a:rPr lang="en-US" sz="2200" b="0" strike="noStrike" spc="-21">
                <a:solidFill>
                  <a:srgbClr val="000000"/>
                </a:solidFill>
                <a:latin typeface="Aparajita"/>
                <a:ea typeface="Century Schoolbook"/>
              </a:rPr>
              <a:t> </a:t>
            </a:r>
            <a:r>
              <a:rPr lang="en-US" sz="2200" b="0" strike="noStrike" spc="-7">
                <a:solidFill>
                  <a:srgbClr val="000000"/>
                </a:solidFill>
                <a:latin typeface="Aparajita"/>
                <a:ea typeface="Century Schoolbook"/>
              </a:rPr>
              <a:t>service providers</a:t>
            </a:r>
            <a:r>
              <a:rPr lang="en-US" sz="2200" b="0" strike="noStrike" spc="-12">
                <a:solidFill>
                  <a:srgbClr val="000000"/>
                </a:solidFill>
                <a:latin typeface="Aparajita"/>
                <a:ea typeface="Century Schoolbook"/>
              </a:rPr>
              <a:t> </a:t>
            </a:r>
            <a:endParaRPr lang="en-IN" sz="2200" b="0" strike="noStrike" spc="-1">
              <a:latin typeface="Arial"/>
            </a:endParaRPr>
          </a:p>
          <a:p>
            <a:pPr>
              <a:lnSpc>
                <a:spcPct val="100000"/>
              </a:lnSpc>
              <a:spcBef>
                <a:spcPts val="31"/>
              </a:spcBef>
              <a:tabLst>
                <a:tab pos="432360" algn="l"/>
              </a:tabLst>
            </a:pPr>
            <a:endParaRPr lang="en-IN" sz="2200" b="0" strike="noStrike" spc="-1">
              <a:latin typeface="Arial"/>
            </a:endParaRPr>
          </a:p>
          <a:p>
            <a:pPr marL="431640" indent="-419400">
              <a:lnSpc>
                <a:spcPct val="100000"/>
              </a:lnSpc>
              <a:buClr>
                <a:srgbClr val="000000"/>
              </a:buClr>
              <a:buSzPct val="167000"/>
              <a:buFont typeface="Arial MT"/>
              <a:buChar char="•"/>
              <a:tabLst>
                <a:tab pos="432360" algn="l"/>
              </a:tabLst>
            </a:pPr>
            <a:r>
              <a:rPr lang="en-US" sz="2200" b="0" strike="noStrike" spc="-7">
                <a:solidFill>
                  <a:srgbClr val="000000"/>
                </a:solidFill>
                <a:latin typeface="Aparajita"/>
                <a:ea typeface="Century Schoolbook"/>
              </a:rPr>
              <a:t>Movie </a:t>
            </a:r>
            <a:r>
              <a:rPr lang="en-US" sz="2200" b="0" strike="noStrike" spc="-1">
                <a:solidFill>
                  <a:srgbClr val="000000"/>
                </a:solidFill>
                <a:latin typeface="Aparajita"/>
                <a:ea typeface="Century Schoolbook"/>
              </a:rPr>
              <a:t>Recommendation </a:t>
            </a:r>
            <a:r>
              <a:rPr lang="en-US" sz="2200" b="0" strike="noStrike" spc="4">
                <a:solidFill>
                  <a:srgbClr val="000000"/>
                </a:solidFill>
                <a:latin typeface="Aparajita"/>
                <a:ea typeface="Century Schoolbook"/>
              </a:rPr>
              <a:t> </a:t>
            </a:r>
            <a:r>
              <a:rPr lang="en-US" sz="2200" b="0" strike="noStrike" spc="-7">
                <a:solidFill>
                  <a:srgbClr val="000000"/>
                </a:solidFill>
                <a:latin typeface="Aparajita"/>
                <a:ea typeface="Century Schoolbook"/>
              </a:rPr>
              <a:t>System </a:t>
            </a:r>
            <a:r>
              <a:rPr lang="en-US" sz="2200" b="0" strike="noStrike" spc="-1">
                <a:solidFill>
                  <a:srgbClr val="000000"/>
                </a:solidFill>
                <a:latin typeface="Aparajita"/>
                <a:ea typeface="Century Schoolbook"/>
              </a:rPr>
              <a:t>aims </a:t>
            </a:r>
            <a:r>
              <a:rPr lang="en-US" sz="2200" b="0" strike="noStrike" spc="-7">
                <a:solidFill>
                  <a:srgbClr val="000000"/>
                </a:solidFill>
                <a:latin typeface="Aparajita"/>
                <a:ea typeface="Century Schoolbook"/>
              </a:rPr>
              <a:t>to recommend movies to users </a:t>
            </a:r>
            <a:r>
              <a:rPr lang="en-US" sz="2200" b="0" strike="noStrike" spc="-710">
                <a:solidFill>
                  <a:srgbClr val="000000"/>
                </a:solidFill>
                <a:latin typeface="Aparajita"/>
                <a:ea typeface="Century Schoolbook"/>
              </a:rPr>
              <a:t> </a:t>
            </a:r>
            <a:r>
              <a:rPr lang="en-US" sz="2200" b="0" strike="noStrike" spc="-7">
                <a:solidFill>
                  <a:srgbClr val="000000"/>
                </a:solidFill>
                <a:latin typeface="Aparajita"/>
                <a:ea typeface="Century Schoolbook"/>
              </a:rPr>
              <a:t>based</a:t>
            </a:r>
            <a:r>
              <a:rPr lang="en-US" sz="2200" b="0" strike="noStrike" spc="-1">
                <a:solidFill>
                  <a:srgbClr val="000000"/>
                </a:solidFill>
                <a:latin typeface="Aparajita"/>
                <a:ea typeface="Century Schoolbook"/>
              </a:rPr>
              <a:t> </a:t>
            </a:r>
            <a:r>
              <a:rPr lang="en-US" sz="2200" b="0" strike="noStrike" spc="-7">
                <a:solidFill>
                  <a:srgbClr val="000000"/>
                </a:solidFill>
                <a:latin typeface="Aparajita"/>
                <a:ea typeface="Century Schoolbook"/>
              </a:rPr>
              <a:t>on user-movie</a:t>
            </a:r>
            <a:r>
              <a:rPr lang="en-IN" sz="2200" b="0" strike="noStrike" spc="-7">
                <a:solidFill>
                  <a:srgbClr val="000000"/>
                </a:solidFill>
                <a:latin typeface="Aparajita"/>
                <a:ea typeface="Century Schoolbook"/>
              </a:rPr>
              <a:t> choosen</a:t>
            </a:r>
            <a:r>
              <a:rPr lang="en-US" sz="2200" b="0" strike="noStrike" spc="-7">
                <a:solidFill>
                  <a:srgbClr val="000000"/>
                </a:solidFill>
                <a:latin typeface="Aparajita"/>
                <a:ea typeface="Century Schoolbook"/>
              </a:rPr>
              <a:t>.</a:t>
            </a:r>
            <a:endParaRPr lang="en-IN" sz="2200" b="0" strike="noStrike" spc="-1">
              <a:latin typeface="Arial"/>
            </a:endParaRPr>
          </a:p>
          <a:p>
            <a:pPr>
              <a:lnSpc>
                <a:spcPct val="100000"/>
              </a:lnSpc>
              <a:tabLst>
                <a:tab pos="432360" algn="l"/>
              </a:tabLst>
            </a:pPr>
            <a:endParaRPr lang="en-IN" sz="2200" b="0" strike="noStrike" spc="-1">
              <a:latin typeface="Arial"/>
            </a:endParaRPr>
          </a:p>
          <a:p>
            <a:pPr marL="431640" indent="-419400">
              <a:lnSpc>
                <a:spcPct val="100000"/>
              </a:lnSpc>
              <a:spcBef>
                <a:spcPts val="99"/>
              </a:spcBef>
              <a:buClr>
                <a:srgbClr val="000000"/>
              </a:buClr>
              <a:buSzPct val="167000"/>
              <a:buFont typeface="Arial MT"/>
              <a:buChar char="•"/>
              <a:tabLst>
                <a:tab pos="432360" algn="l"/>
              </a:tabLst>
            </a:pPr>
            <a:r>
              <a:rPr lang="en-US" sz="2200" b="0" strike="noStrike" spc="-7">
                <a:solidFill>
                  <a:srgbClr val="000000"/>
                </a:solidFill>
                <a:latin typeface="Aparajita"/>
                <a:ea typeface="Century Schoolbook"/>
              </a:rPr>
              <a:t>Given </a:t>
            </a:r>
            <a:r>
              <a:rPr lang="en-US" sz="2200" b="0" strike="noStrike" spc="-1">
                <a:solidFill>
                  <a:srgbClr val="000000"/>
                </a:solidFill>
                <a:latin typeface="Aparajita"/>
                <a:ea typeface="Century Schoolbook"/>
              </a:rPr>
              <a:t>a </a:t>
            </a:r>
            <a:r>
              <a:rPr lang="en-US" sz="2200" b="0" strike="noStrike" spc="-7">
                <a:solidFill>
                  <a:srgbClr val="000000"/>
                </a:solidFill>
                <a:latin typeface="Aparajita"/>
                <a:ea typeface="Century Schoolbook"/>
              </a:rPr>
              <a:t>set of users with </a:t>
            </a:r>
            <a:r>
              <a:rPr lang="en-US" sz="2200" b="0" strike="noStrike" spc="-1">
                <a:solidFill>
                  <a:srgbClr val="000000"/>
                </a:solidFill>
                <a:latin typeface="Aparajita"/>
                <a:ea typeface="Century Schoolbook"/>
              </a:rPr>
              <a:t>their </a:t>
            </a:r>
            <a:r>
              <a:rPr lang="en-US" sz="2200" b="0" strike="noStrike" spc="-7">
                <a:solidFill>
                  <a:srgbClr val="000000"/>
                </a:solidFill>
                <a:latin typeface="Aparajita"/>
                <a:ea typeface="Century Schoolbook"/>
              </a:rPr>
              <a:t>previous </a:t>
            </a:r>
            <a:r>
              <a:rPr lang="en-US" sz="2200" b="0" strike="noStrike" spc="-1">
                <a:solidFill>
                  <a:srgbClr val="000000"/>
                </a:solidFill>
                <a:latin typeface="Aparajita"/>
                <a:ea typeface="Century Schoolbook"/>
              </a:rPr>
              <a:t> </a:t>
            </a:r>
            <a:r>
              <a:rPr lang="en-US" sz="2200" b="0" strike="noStrike" spc="-7">
                <a:solidFill>
                  <a:srgbClr val="000000"/>
                </a:solidFill>
                <a:latin typeface="Aparajita"/>
                <a:ea typeface="Century Schoolbook"/>
              </a:rPr>
              <a:t>ratings</a:t>
            </a:r>
            <a:r>
              <a:rPr lang="en-US" sz="2200" b="0" strike="noStrike" spc="-12">
                <a:solidFill>
                  <a:srgbClr val="000000"/>
                </a:solidFill>
                <a:latin typeface="Aparajita"/>
                <a:ea typeface="Century Schoolbook"/>
              </a:rPr>
              <a:t> </a:t>
            </a:r>
            <a:r>
              <a:rPr lang="en-US" sz="2200" b="0" strike="noStrike" spc="-7">
                <a:solidFill>
                  <a:srgbClr val="000000"/>
                </a:solidFill>
                <a:latin typeface="Aparajita"/>
                <a:ea typeface="Century Schoolbook"/>
              </a:rPr>
              <a:t>for </a:t>
            </a:r>
            <a:r>
              <a:rPr lang="en-US" sz="2200" b="0" strike="noStrike" spc="-1">
                <a:solidFill>
                  <a:srgbClr val="000000"/>
                </a:solidFill>
                <a:latin typeface="Aparajita"/>
                <a:ea typeface="Century Schoolbook"/>
              </a:rPr>
              <a:t>a </a:t>
            </a:r>
            <a:r>
              <a:rPr lang="en-US" sz="2200" b="0" strike="noStrike" spc="-7">
                <a:solidFill>
                  <a:srgbClr val="000000"/>
                </a:solidFill>
                <a:latin typeface="Aparajita"/>
                <a:ea typeface="Century Schoolbook"/>
              </a:rPr>
              <a:t>set</a:t>
            </a:r>
            <a:r>
              <a:rPr lang="en-US" sz="2200" b="0" strike="noStrike" spc="9">
                <a:solidFill>
                  <a:srgbClr val="000000"/>
                </a:solidFill>
                <a:latin typeface="Aparajita"/>
                <a:ea typeface="Century Schoolbook"/>
              </a:rPr>
              <a:t> </a:t>
            </a:r>
            <a:r>
              <a:rPr lang="en-US" sz="2200" b="0" strike="noStrike" spc="-7">
                <a:solidFill>
                  <a:srgbClr val="000000"/>
                </a:solidFill>
                <a:latin typeface="Aparajita"/>
                <a:ea typeface="Century Schoolbook"/>
              </a:rPr>
              <a:t>of</a:t>
            </a:r>
            <a:r>
              <a:rPr lang="en-US" sz="2200" b="0" strike="noStrike" spc="-12">
                <a:solidFill>
                  <a:srgbClr val="000000"/>
                </a:solidFill>
                <a:latin typeface="Aparajita"/>
                <a:ea typeface="Century Schoolbook"/>
              </a:rPr>
              <a:t> </a:t>
            </a:r>
            <a:r>
              <a:rPr lang="en-US" sz="2200" b="0" strike="noStrike" spc="-7">
                <a:solidFill>
                  <a:srgbClr val="000000"/>
                </a:solidFill>
                <a:latin typeface="Aparajita"/>
                <a:ea typeface="Century Schoolbook"/>
              </a:rPr>
              <a:t>movies, can we</a:t>
            </a:r>
            <a:r>
              <a:rPr lang="en-US" sz="2200" b="0" strike="noStrike" spc="-1">
                <a:solidFill>
                  <a:srgbClr val="000000"/>
                </a:solidFill>
                <a:latin typeface="Aparajita"/>
                <a:ea typeface="Century Schoolbook"/>
              </a:rPr>
              <a:t> </a:t>
            </a:r>
            <a:r>
              <a:rPr lang="en-US" sz="2200" b="0" strike="noStrike" spc="-7">
                <a:solidFill>
                  <a:srgbClr val="000000"/>
                </a:solidFill>
                <a:latin typeface="Aparajita"/>
                <a:ea typeface="Century Schoolbook"/>
              </a:rPr>
              <a:t>predict </a:t>
            </a:r>
            <a:r>
              <a:rPr lang="en-US" sz="2200" b="0" strike="noStrike" spc="-12">
                <a:solidFill>
                  <a:srgbClr val="000000"/>
                </a:solidFill>
                <a:latin typeface="Aparajita"/>
                <a:ea typeface="Century Schoolbook"/>
              </a:rPr>
              <a:t>the </a:t>
            </a:r>
            <a:r>
              <a:rPr lang="en-US" sz="2200" b="0" strike="noStrike" spc="-710">
                <a:solidFill>
                  <a:srgbClr val="000000"/>
                </a:solidFill>
                <a:latin typeface="Aparajita"/>
                <a:ea typeface="Century Schoolbook"/>
              </a:rPr>
              <a:t> </a:t>
            </a:r>
            <a:r>
              <a:rPr lang="en-US" sz="2200" b="0" strike="noStrike" spc="-7">
                <a:solidFill>
                  <a:srgbClr val="000000"/>
                </a:solidFill>
                <a:latin typeface="Aparajita"/>
                <a:ea typeface="Century Schoolbook"/>
              </a:rPr>
              <a:t>rating they will </a:t>
            </a:r>
            <a:r>
              <a:rPr lang="en-US" sz="2200" b="0" strike="noStrike" spc="-1">
                <a:solidFill>
                  <a:srgbClr val="000000"/>
                </a:solidFill>
                <a:latin typeface="Aparajita"/>
                <a:ea typeface="Century Schoolbook"/>
              </a:rPr>
              <a:t>assign </a:t>
            </a:r>
            <a:r>
              <a:rPr lang="en-US" sz="2200" b="0" strike="noStrike" spc="-7">
                <a:solidFill>
                  <a:srgbClr val="000000"/>
                </a:solidFill>
                <a:latin typeface="Aparajita"/>
                <a:ea typeface="Century Schoolbook"/>
              </a:rPr>
              <a:t>to </a:t>
            </a:r>
            <a:r>
              <a:rPr lang="en-US" sz="2200" b="0" strike="noStrike" spc="-1">
                <a:solidFill>
                  <a:srgbClr val="000000"/>
                </a:solidFill>
                <a:latin typeface="Aparajita"/>
                <a:ea typeface="Century Schoolbook"/>
              </a:rPr>
              <a:t>a movie </a:t>
            </a:r>
            <a:r>
              <a:rPr lang="en-US" sz="2200" b="0" strike="noStrike" spc="-7">
                <a:solidFill>
                  <a:srgbClr val="000000"/>
                </a:solidFill>
                <a:latin typeface="Aparajita"/>
                <a:ea typeface="Century Schoolbook"/>
              </a:rPr>
              <a:t>they </a:t>
            </a:r>
            <a:r>
              <a:rPr lang="en-US" sz="2200" b="0" strike="noStrike" spc="-1">
                <a:solidFill>
                  <a:srgbClr val="000000"/>
                </a:solidFill>
                <a:latin typeface="Aparajita"/>
                <a:ea typeface="Century Schoolbook"/>
              </a:rPr>
              <a:t>have </a:t>
            </a:r>
            <a:r>
              <a:rPr lang="en-US" sz="2200" b="0" strike="noStrike" spc="4">
                <a:solidFill>
                  <a:srgbClr val="000000"/>
                </a:solidFill>
                <a:latin typeface="Aparajita"/>
                <a:ea typeface="Century Schoolbook"/>
              </a:rPr>
              <a:t> </a:t>
            </a:r>
            <a:r>
              <a:rPr lang="en-US" sz="2200" b="0" strike="noStrike" spc="-1">
                <a:solidFill>
                  <a:srgbClr val="000000"/>
                </a:solidFill>
                <a:latin typeface="Aparajita"/>
                <a:ea typeface="Century Schoolbook"/>
              </a:rPr>
              <a:t>not</a:t>
            </a:r>
            <a:r>
              <a:rPr lang="en-US" sz="2200" b="0" strike="noStrike" spc="-7">
                <a:solidFill>
                  <a:srgbClr val="000000"/>
                </a:solidFill>
                <a:latin typeface="Aparajita"/>
                <a:ea typeface="Century Schoolbook"/>
              </a:rPr>
              <a:t> previously</a:t>
            </a:r>
            <a:r>
              <a:rPr lang="en-US" sz="2200" b="0" strike="noStrike" spc="-21">
                <a:solidFill>
                  <a:srgbClr val="000000"/>
                </a:solidFill>
                <a:latin typeface="Aparajita"/>
                <a:ea typeface="Century Schoolbook"/>
              </a:rPr>
              <a:t> </a:t>
            </a:r>
            <a:r>
              <a:rPr lang="en-US" sz="2200" b="0" strike="noStrike" spc="-7">
                <a:solidFill>
                  <a:srgbClr val="000000"/>
                </a:solidFill>
                <a:latin typeface="Aparajita"/>
                <a:ea typeface="Century Schoolbook"/>
              </a:rPr>
              <a:t>rated?</a:t>
            </a:r>
            <a:endParaRPr lang="en-IN" sz="2200" b="0" strike="noStrike" spc="-1">
              <a:latin typeface="Arial"/>
            </a:endParaRPr>
          </a:p>
          <a:p>
            <a:pPr>
              <a:lnSpc>
                <a:spcPct val="100000"/>
              </a:lnSpc>
              <a:spcBef>
                <a:spcPts val="34"/>
              </a:spcBef>
              <a:tabLst>
                <a:tab pos="432360" algn="l"/>
              </a:tabLst>
            </a:pPr>
            <a:endParaRPr lang="en-IN" sz="2200" b="0" strike="noStrike" spc="-1">
              <a:latin typeface="Arial"/>
            </a:endParaRPr>
          </a:p>
          <a:p>
            <a:pPr marL="431640" indent="-419400">
              <a:lnSpc>
                <a:spcPct val="100000"/>
              </a:lnSpc>
              <a:buClr>
                <a:srgbClr val="000000"/>
              </a:buClr>
              <a:buSzPct val="167000"/>
              <a:buFont typeface="Arial MT"/>
              <a:buChar char="•"/>
              <a:tabLst>
                <a:tab pos="432360" algn="l"/>
              </a:tabLst>
            </a:pPr>
            <a:r>
              <a:rPr lang="en-US" sz="2200" b="1" strike="noStrike" spc="-7">
                <a:solidFill>
                  <a:srgbClr val="000000"/>
                </a:solidFill>
                <a:latin typeface="Aparajita"/>
                <a:ea typeface="Century Schoolbook"/>
              </a:rPr>
              <a:t>Ex. </a:t>
            </a:r>
            <a:r>
              <a:rPr lang="en-US" sz="2200" b="0" strike="noStrike" spc="-7">
                <a:solidFill>
                  <a:srgbClr val="000000"/>
                </a:solidFill>
                <a:latin typeface="Aparajita"/>
                <a:ea typeface="Century Schoolbook"/>
              </a:rPr>
              <a:t>“Which movie will you like” given </a:t>
            </a:r>
            <a:r>
              <a:rPr lang="en-US" sz="2200" b="0" strike="noStrike" spc="-12">
                <a:solidFill>
                  <a:srgbClr val="000000"/>
                </a:solidFill>
                <a:latin typeface="Aparajita"/>
                <a:ea typeface="Century Schoolbook"/>
              </a:rPr>
              <a:t>that </a:t>
            </a:r>
            <a:r>
              <a:rPr lang="en-US" sz="2200" b="0" strike="noStrike" spc="-710">
                <a:solidFill>
                  <a:srgbClr val="000000"/>
                </a:solidFill>
                <a:latin typeface="Aparajita"/>
                <a:ea typeface="Century Schoolbook"/>
              </a:rPr>
              <a:t> </a:t>
            </a:r>
            <a:r>
              <a:rPr lang="en-US" sz="2200" b="0" strike="noStrike" spc="-7">
                <a:solidFill>
                  <a:srgbClr val="000000"/>
                </a:solidFill>
                <a:latin typeface="Aparajita"/>
                <a:ea typeface="Century Schoolbook"/>
              </a:rPr>
              <a:t>you</a:t>
            </a:r>
            <a:r>
              <a:rPr lang="en-US" sz="2200" b="0" strike="noStrike" spc="-15">
                <a:solidFill>
                  <a:srgbClr val="000000"/>
                </a:solidFill>
                <a:latin typeface="Aparajita"/>
                <a:ea typeface="Century Schoolbook"/>
              </a:rPr>
              <a:t> </a:t>
            </a:r>
            <a:r>
              <a:rPr lang="en-US" sz="2200" b="0" strike="noStrike" spc="-7">
                <a:solidFill>
                  <a:srgbClr val="000000"/>
                </a:solidFill>
                <a:latin typeface="Aparajita"/>
                <a:ea typeface="Century Schoolbook"/>
              </a:rPr>
              <a:t>have</a:t>
            </a:r>
            <a:r>
              <a:rPr lang="en-US" sz="2200" b="0" strike="noStrike" spc="-12">
                <a:solidFill>
                  <a:srgbClr val="000000"/>
                </a:solidFill>
                <a:latin typeface="Aparajita"/>
                <a:ea typeface="Century Schoolbook"/>
              </a:rPr>
              <a:t> </a:t>
            </a:r>
            <a:r>
              <a:rPr lang="en-US" sz="2200" b="0" strike="noStrike" spc="-7">
                <a:solidFill>
                  <a:srgbClr val="000000"/>
                </a:solidFill>
                <a:latin typeface="Aparajita"/>
                <a:ea typeface="Century Schoolbook"/>
              </a:rPr>
              <a:t>seen</a:t>
            </a:r>
            <a:r>
              <a:rPr lang="en-US" sz="2200" b="0" strike="noStrike" spc="-12">
                <a:solidFill>
                  <a:srgbClr val="000000"/>
                </a:solidFill>
                <a:latin typeface="Aparajita"/>
                <a:ea typeface="Century Schoolbook"/>
              </a:rPr>
              <a:t> </a:t>
            </a:r>
            <a:r>
              <a:rPr lang="en-US" sz="2200" b="0" strike="noStrike" spc="-1">
                <a:solidFill>
                  <a:srgbClr val="000000"/>
                </a:solidFill>
                <a:latin typeface="Aparajita"/>
                <a:ea typeface="Century Schoolbook"/>
              </a:rPr>
              <a:t>X-Men,</a:t>
            </a:r>
            <a:r>
              <a:rPr lang="en-US" sz="2200" b="0" strike="noStrike" spc="-7">
                <a:solidFill>
                  <a:srgbClr val="000000"/>
                </a:solidFill>
                <a:latin typeface="Aparajita"/>
                <a:ea typeface="Century Schoolbook"/>
              </a:rPr>
              <a:t> </a:t>
            </a:r>
            <a:r>
              <a:rPr lang="en-US" sz="2200" b="0" strike="noStrike" spc="-1">
                <a:solidFill>
                  <a:srgbClr val="000000"/>
                </a:solidFill>
                <a:latin typeface="Aparajita"/>
                <a:ea typeface="Century Schoolbook"/>
              </a:rPr>
              <a:t>and </a:t>
            </a:r>
            <a:r>
              <a:rPr lang="en-US" sz="2200" b="0" strike="noStrike" spc="-7">
                <a:solidFill>
                  <a:srgbClr val="000000"/>
                </a:solidFill>
                <a:latin typeface="Aparajita"/>
                <a:ea typeface="Century Schoolbook"/>
              </a:rPr>
              <a:t>users </a:t>
            </a:r>
            <a:r>
              <a:rPr lang="en-US" sz="2200" b="0" strike="noStrike" spc="-1">
                <a:solidFill>
                  <a:srgbClr val="000000"/>
                </a:solidFill>
                <a:latin typeface="Aparajita"/>
                <a:ea typeface="Century Schoolbook"/>
              </a:rPr>
              <a:t>who </a:t>
            </a:r>
            <a:r>
              <a:rPr lang="en-US" sz="2200" b="0" strike="noStrike" spc="-7">
                <a:solidFill>
                  <a:srgbClr val="000000"/>
                </a:solidFill>
                <a:latin typeface="Aparajita"/>
                <a:ea typeface="Century Schoolbook"/>
              </a:rPr>
              <a:t>saw these </a:t>
            </a:r>
            <a:r>
              <a:rPr lang="en-US" sz="2200" b="0" strike="noStrike" spc="-1">
                <a:solidFill>
                  <a:srgbClr val="000000"/>
                </a:solidFill>
                <a:latin typeface="Aparajita"/>
                <a:ea typeface="Century Schoolbook"/>
              </a:rPr>
              <a:t> </a:t>
            </a:r>
            <a:r>
              <a:rPr lang="en-US" sz="2200" b="0" strike="noStrike" spc="-7">
                <a:solidFill>
                  <a:srgbClr val="000000"/>
                </a:solidFill>
                <a:latin typeface="Aparajita"/>
                <a:ea typeface="Century Schoolbook"/>
              </a:rPr>
              <a:t>movies </a:t>
            </a:r>
            <a:r>
              <a:rPr lang="en-US" sz="2200" b="0" strike="noStrike" spc="-1">
                <a:solidFill>
                  <a:srgbClr val="000000"/>
                </a:solidFill>
                <a:latin typeface="Aparajita"/>
                <a:ea typeface="Century Schoolbook"/>
              </a:rPr>
              <a:t>also </a:t>
            </a:r>
            <a:r>
              <a:rPr lang="en-US" sz="2200" b="0" strike="noStrike" spc="-7">
                <a:solidFill>
                  <a:srgbClr val="000000"/>
                </a:solidFill>
                <a:latin typeface="Aparajita"/>
                <a:ea typeface="Century Schoolbook"/>
              </a:rPr>
              <a:t>liked </a:t>
            </a:r>
            <a:r>
              <a:rPr lang="en-US" sz="2200" b="0" strike="noStrike" spc="-1">
                <a:solidFill>
                  <a:srgbClr val="000000"/>
                </a:solidFill>
                <a:latin typeface="Aparajita"/>
                <a:ea typeface="Century Schoolbook"/>
              </a:rPr>
              <a:t>“X-Men </a:t>
            </a:r>
            <a:r>
              <a:rPr lang="en-US" sz="2200" b="0" strike="noStrike" spc="-7">
                <a:solidFill>
                  <a:srgbClr val="000000"/>
                </a:solidFill>
                <a:latin typeface="Aparajita"/>
                <a:ea typeface="Century Schoolbook"/>
              </a:rPr>
              <a:t>Origins </a:t>
            </a:r>
            <a:r>
              <a:rPr lang="en-US" sz="2200" b="0" strike="noStrike" spc="-1">
                <a:solidFill>
                  <a:srgbClr val="000000"/>
                </a:solidFill>
                <a:latin typeface="Aparajita"/>
                <a:ea typeface="Century Schoolbook"/>
              </a:rPr>
              <a:t>: </a:t>
            </a:r>
            <a:r>
              <a:rPr lang="en-US" sz="2200" b="0" strike="noStrike" spc="4">
                <a:solidFill>
                  <a:srgbClr val="000000"/>
                </a:solidFill>
                <a:latin typeface="Aparajita"/>
                <a:ea typeface="Century Schoolbook"/>
              </a:rPr>
              <a:t> </a:t>
            </a:r>
            <a:r>
              <a:rPr lang="en-US" sz="2200" b="0" strike="noStrike" spc="-1">
                <a:solidFill>
                  <a:srgbClr val="000000"/>
                </a:solidFill>
                <a:latin typeface="Aparajita"/>
                <a:ea typeface="Century Schoolbook"/>
              </a:rPr>
              <a:t>Wolverine, X-Men</a:t>
            </a:r>
            <a:r>
              <a:rPr lang="en-US" sz="2200" b="0" strike="noStrike" spc="-7">
                <a:solidFill>
                  <a:srgbClr val="000000"/>
                </a:solidFill>
                <a:latin typeface="Aparajita"/>
                <a:ea typeface="Century Schoolbook"/>
              </a:rPr>
              <a:t> II,</a:t>
            </a:r>
            <a:r>
              <a:rPr lang="en-US" sz="2200" b="0" strike="noStrike" spc="18">
                <a:solidFill>
                  <a:srgbClr val="000000"/>
                </a:solidFill>
                <a:latin typeface="Aparajita"/>
                <a:ea typeface="Century Schoolbook"/>
              </a:rPr>
              <a:t> </a:t>
            </a:r>
            <a:r>
              <a:rPr lang="en-US" sz="2200" b="0" strike="noStrike" spc="-1">
                <a:solidFill>
                  <a:srgbClr val="000000"/>
                </a:solidFill>
                <a:latin typeface="Aparajita"/>
                <a:ea typeface="Century Schoolbook"/>
              </a:rPr>
              <a:t>X-Men</a:t>
            </a:r>
            <a:r>
              <a:rPr lang="en-US" sz="2200" b="0" strike="noStrike" spc="4">
                <a:solidFill>
                  <a:srgbClr val="000000"/>
                </a:solidFill>
                <a:latin typeface="Aparajita"/>
                <a:ea typeface="Century Schoolbook"/>
              </a:rPr>
              <a:t> </a:t>
            </a:r>
            <a:r>
              <a:rPr lang="en-US" sz="2200" b="0" strike="noStrike" spc="-1">
                <a:solidFill>
                  <a:srgbClr val="000000"/>
                </a:solidFill>
                <a:latin typeface="Aparajita"/>
                <a:ea typeface="Century Schoolbook"/>
              </a:rPr>
              <a:t>: </a:t>
            </a:r>
            <a:r>
              <a:rPr lang="en-US" sz="2200" b="0" strike="noStrike" spc="4">
                <a:solidFill>
                  <a:srgbClr val="000000"/>
                </a:solidFill>
                <a:latin typeface="Aparajita"/>
                <a:ea typeface="Century Schoolbook"/>
              </a:rPr>
              <a:t> </a:t>
            </a:r>
            <a:r>
              <a:rPr lang="en-US" sz="2200" b="0" strike="noStrike" spc="-1">
                <a:solidFill>
                  <a:srgbClr val="000000"/>
                </a:solidFill>
                <a:latin typeface="Aparajita"/>
                <a:ea typeface="Century Schoolbook"/>
              </a:rPr>
              <a:t>The Last </a:t>
            </a:r>
            <a:r>
              <a:rPr lang="en-US" sz="2200" b="0" strike="noStrike" spc="-7">
                <a:solidFill>
                  <a:srgbClr val="000000"/>
                </a:solidFill>
                <a:latin typeface="Aparajita"/>
                <a:ea typeface="Century Schoolbook"/>
              </a:rPr>
              <a:t>Stand </a:t>
            </a:r>
            <a:r>
              <a:rPr lang="en-US" sz="2200" b="0" strike="noStrike" spc="-1">
                <a:solidFill>
                  <a:srgbClr val="000000"/>
                </a:solidFill>
                <a:latin typeface="Aparajita"/>
                <a:ea typeface="Century Schoolbook"/>
              </a:rPr>
              <a:t>”?</a:t>
            </a:r>
            <a:endParaRPr lang="en-IN" sz="2200" b="0" strike="noStrike" spc="-1">
              <a:latin typeface="Arial"/>
            </a:endParaRPr>
          </a:p>
          <a:p>
            <a:pPr>
              <a:lnSpc>
                <a:spcPct val="100000"/>
              </a:lnSpc>
              <a:tabLst>
                <a:tab pos="432360" algn="l"/>
              </a:tabLst>
            </a:pPr>
            <a:endParaRPr lang="en-IN"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840600" y="-69480"/>
            <a:ext cx="5943240" cy="1274760"/>
          </a:xfrm>
          <a:prstGeom prst="rect">
            <a:avLst/>
          </a:prstGeom>
          <a:noFill/>
          <a:ln>
            <a:noFill/>
          </a:ln>
        </p:spPr>
        <p:txBody>
          <a:bodyPr lIns="0" tIns="12600" rIns="0" bIns="0" anchor="b">
            <a:noAutofit/>
          </a:bodyPr>
          <a:lstStyle/>
          <a:p>
            <a:pPr marL="12600">
              <a:lnSpc>
                <a:spcPct val="100000"/>
              </a:lnSpc>
              <a:spcBef>
                <a:spcPts val="99"/>
              </a:spcBef>
            </a:pPr>
            <a:r>
              <a:rPr lang="en-US" sz="3600" b="1" strike="noStrike" cap="small" spc="-1">
                <a:solidFill>
                  <a:srgbClr val="575F6D"/>
                </a:solidFill>
                <a:latin typeface="Aparajita"/>
                <a:ea typeface="Century Schoolbook"/>
              </a:rPr>
              <a:t>Dataset Used</a:t>
            </a:r>
            <a:endParaRPr lang="en-US" sz="3600" b="0" strike="noStrike" spc="-1">
              <a:solidFill>
                <a:srgbClr val="000000"/>
              </a:solidFill>
              <a:latin typeface="Century Schoolbook"/>
            </a:endParaRPr>
          </a:p>
        </p:txBody>
      </p:sp>
      <p:sp>
        <p:nvSpPr>
          <p:cNvPr id="220" name="CustomShape 2"/>
          <p:cNvSpPr/>
          <p:nvPr/>
        </p:nvSpPr>
        <p:spPr>
          <a:xfrm>
            <a:off x="574200" y="1752480"/>
            <a:ext cx="8188560" cy="33544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indent="-419400">
              <a:lnSpc>
                <a:spcPct val="100000"/>
              </a:lnSpc>
              <a:spcBef>
                <a:spcPts val="99"/>
              </a:spcBef>
              <a:buClr>
                <a:srgbClr val="000000"/>
              </a:buClr>
              <a:buSzPct val="167000"/>
              <a:buFont typeface="Arial MT"/>
              <a:buChar char="•"/>
              <a:tabLst>
                <a:tab pos="432360" algn="l"/>
              </a:tabLst>
            </a:pPr>
            <a:r>
              <a:rPr lang="en-US" sz="2400" b="0" strike="noStrike" spc="-1">
                <a:solidFill>
                  <a:srgbClr val="000000"/>
                </a:solidFill>
                <a:latin typeface="Aparajita"/>
                <a:ea typeface="Century Schoolbook"/>
              </a:rPr>
              <a:t>The main Movies Metadata file. Contains information on 5,000+ movies featured in the Kaggle Movie dataset. </a:t>
            </a:r>
            <a:endParaRPr lang="en-IN" sz="2400" b="0" strike="noStrike" spc="-1">
              <a:latin typeface="Arial"/>
            </a:endParaRPr>
          </a:p>
          <a:p>
            <a:pPr>
              <a:lnSpc>
                <a:spcPct val="100000"/>
              </a:lnSpc>
              <a:spcBef>
                <a:spcPts val="99"/>
              </a:spcBef>
              <a:tabLst>
                <a:tab pos="432360" algn="l"/>
              </a:tabLst>
            </a:pPr>
            <a:endParaRPr lang="en-IN" sz="2400" b="0" strike="noStrike" spc="-1">
              <a:latin typeface="Arial"/>
            </a:endParaRPr>
          </a:p>
          <a:p>
            <a:pPr marL="431640" indent="-419400">
              <a:lnSpc>
                <a:spcPct val="100000"/>
              </a:lnSpc>
              <a:spcBef>
                <a:spcPts val="99"/>
              </a:spcBef>
              <a:buClr>
                <a:srgbClr val="000000"/>
              </a:buClr>
              <a:buSzPct val="167000"/>
              <a:buFont typeface="Arial MT"/>
              <a:buChar char="•"/>
              <a:tabLst>
                <a:tab pos="432360" algn="l"/>
              </a:tabLst>
            </a:pPr>
            <a:r>
              <a:rPr lang="en-US" sz="2400" b="0" strike="noStrike" spc="-1">
                <a:solidFill>
                  <a:srgbClr val="000000"/>
                </a:solidFill>
                <a:latin typeface="Aparajita"/>
                <a:ea typeface="Century Schoolbook"/>
              </a:rPr>
              <a:t>It contain name of directors , Actors  and what type of movie is it.</a:t>
            </a:r>
            <a:endParaRPr lang="en-IN" sz="2400" b="0" strike="noStrike" spc="-1">
              <a:latin typeface="Arial"/>
            </a:endParaRPr>
          </a:p>
          <a:p>
            <a:pPr>
              <a:lnSpc>
                <a:spcPct val="100000"/>
              </a:lnSpc>
              <a:spcBef>
                <a:spcPts val="99"/>
              </a:spcBef>
              <a:tabLst>
                <a:tab pos="432360" algn="l"/>
              </a:tabLst>
            </a:pPr>
            <a:endParaRPr lang="en-IN" sz="2400" b="0" strike="noStrike" spc="-1">
              <a:latin typeface="Arial"/>
            </a:endParaRPr>
          </a:p>
          <a:p>
            <a:pPr marL="431640" indent="-419400">
              <a:lnSpc>
                <a:spcPct val="100000"/>
              </a:lnSpc>
              <a:spcBef>
                <a:spcPts val="99"/>
              </a:spcBef>
              <a:buClr>
                <a:srgbClr val="000000"/>
              </a:buClr>
              <a:buSzPct val="167000"/>
              <a:buFont typeface="Arial MT"/>
              <a:buChar char="•"/>
              <a:tabLst>
                <a:tab pos="432360" algn="l"/>
              </a:tabLst>
            </a:pPr>
            <a:r>
              <a:rPr lang="en-US" sz="2400" b="0" strike="noStrike" spc="-1">
                <a:solidFill>
                  <a:srgbClr val="000000"/>
                </a:solidFill>
                <a:latin typeface="Aparajita"/>
                <a:ea typeface="Century Schoolbook"/>
              </a:rPr>
              <a:t>The dataset consists of movies released on or before July 2017.</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840600" y="-99000"/>
            <a:ext cx="7157880" cy="1275480"/>
          </a:xfrm>
          <a:prstGeom prst="rect">
            <a:avLst/>
          </a:prstGeom>
          <a:noFill/>
          <a:ln>
            <a:noFill/>
          </a:ln>
        </p:spPr>
        <p:txBody>
          <a:bodyPr lIns="0" tIns="13320" rIns="0" bIns="0" anchor="b">
            <a:noAutofit/>
          </a:bodyPr>
          <a:lstStyle/>
          <a:p>
            <a:pPr marL="12600">
              <a:lnSpc>
                <a:spcPct val="100000"/>
              </a:lnSpc>
              <a:spcBef>
                <a:spcPts val="105"/>
              </a:spcBef>
            </a:pPr>
            <a:r>
              <a:rPr lang="en-US" sz="3600" b="1" strike="noStrike" cap="small" spc="-1">
                <a:solidFill>
                  <a:srgbClr val="575F6D"/>
                </a:solidFill>
                <a:latin typeface="Aparajita"/>
                <a:ea typeface="Century Schoolbook"/>
              </a:rPr>
              <a:t>Proposed Solution</a:t>
            </a:r>
            <a:endParaRPr lang="en-US" sz="3600" b="0" strike="noStrike" spc="-1">
              <a:solidFill>
                <a:srgbClr val="000000"/>
              </a:solidFill>
              <a:latin typeface="Century Schoolbook"/>
            </a:endParaRPr>
          </a:p>
        </p:txBody>
      </p:sp>
      <p:sp>
        <p:nvSpPr>
          <p:cNvPr id="222" name="CustomShape 2"/>
          <p:cNvSpPr/>
          <p:nvPr/>
        </p:nvSpPr>
        <p:spPr>
          <a:xfrm>
            <a:off x="228600" y="1447920"/>
            <a:ext cx="8686440" cy="2274840"/>
          </a:xfrm>
          <a:prstGeom prst="rect">
            <a:avLst/>
          </a:prstGeom>
          <a:noFill/>
          <a:ln>
            <a:noFill/>
          </a:ln>
        </p:spPr>
        <p:style>
          <a:lnRef idx="0">
            <a:scrgbClr r="0" g="0" b="0"/>
          </a:lnRef>
          <a:fillRef idx="0">
            <a:scrgbClr r="0" g="0" b="0"/>
          </a:fillRef>
          <a:effectRef idx="0">
            <a:scrgbClr r="0" g="0" b="0"/>
          </a:effectRef>
          <a:fontRef idx="minor"/>
        </p:style>
        <p:txBody>
          <a:bodyPr lIns="0" tIns="111600" rIns="0" bIns="0">
            <a:spAutoFit/>
          </a:bodyPr>
          <a:lstStyle/>
          <a:p>
            <a:pPr marL="12240">
              <a:lnSpc>
                <a:spcPct val="100000"/>
              </a:lnSpc>
              <a:spcBef>
                <a:spcPts val="879"/>
              </a:spcBef>
              <a:tabLst>
                <a:tab pos="432360" algn="l"/>
              </a:tabLst>
            </a:pPr>
            <a:r>
              <a:rPr lang="en-US" sz="2400" b="0" strike="noStrike" spc="-1">
                <a:solidFill>
                  <a:srgbClr val="000000"/>
                </a:solidFill>
                <a:latin typeface="Aparajita"/>
                <a:ea typeface="Century Schoolbook"/>
              </a:rPr>
              <a:t>The similarity between item vectors can be computed by three methods:</a:t>
            </a:r>
            <a:endParaRPr lang="en-IN" sz="2400" b="0" strike="noStrike" spc="-1">
              <a:latin typeface="Arial"/>
            </a:endParaRPr>
          </a:p>
          <a:p>
            <a:pPr marL="12240">
              <a:lnSpc>
                <a:spcPct val="100000"/>
              </a:lnSpc>
              <a:spcBef>
                <a:spcPts val="879"/>
              </a:spcBef>
              <a:tabLst>
                <a:tab pos="432360" algn="l"/>
              </a:tabLst>
            </a:pPr>
            <a:r>
              <a:rPr lang="en-US" sz="2400" b="0" strike="noStrike" spc="-1">
                <a:solidFill>
                  <a:srgbClr val="000000"/>
                </a:solidFill>
                <a:latin typeface="Aparajita"/>
                <a:ea typeface="Century Schoolbook"/>
              </a:rPr>
              <a:t>1. Cosine similarity</a:t>
            </a:r>
            <a:endParaRPr lang="en-IN" sz="2400" b="0" strike="noStrike" spc="-1">
              <a:latin typeface="Arial"/>
            </a:endParaRPr>
          </a:p>
          <a:p>
            <a:pPr marL="12240">
              <a:lnSpc>
                <a:spcPct val="100000"/>
              </a:lnSpc>
              <a:spcBef>
                <a:spcPts val="879"/>
              </a:spcBef>
              <a:tabLst>
                <a:tab pos="432360" algn="l"/>
              </a:tabLst>
            </a:pPr>
            <a:r>
              <a:rPr lang="en-US" sz="2400" b="0" strike="noStrike" spc="-1">
                <a:solidFill>
                  <a:srgbClr val="000000"/>
                </a:solidFill>
                <a:latin typeface="Aparajita"/>
                <a:ea typeface="Century Schoolbook"/>
              </a:rPr>
              <a:t>2. Euclidian distance</a:t>
            </a:r>
            <a:endParaRPr lang="en-IN" sz="2400" b="0" strike="noStrike" spc="-1">
              <a:latin typeface="Arial"/>
            </a:endParaRPr>
          </a:p>
          <a:p>
            <a:pPr marL="12240">
              <a:lnSpc>
                <a:spcPct val="100000"/>
              </a:lnSpc>
              <a:spcBef>
                <a:spcPts val="879"/>
              </a:spcBef>
              <a:tabLst>
                <a:tab pos="432360" algn="l"/>
              </a:tabLst>
            </a:pPr>
            <a:r>
              <a:rPr lang="en-US" sz="2400" b="0" strike="noStrike" spc="-1">
                <a:solidFill>
                  <a:srgbClr val="000000"/>
                </a:solidFill>
                <a:latin typeface="Aparajita"/>
                <a:ea typeface="Century Schoolbook"/>
              </a:rPr>
              <a:t>3. Pearson’s correlation</a:t>
            </a:r>
            <a:endParaRPr lang="en-IN" sz="2400" b="0" strike="noStrike" spc="-1">
              <a:latin typeface="Arial"/>
            </a:endParaRPr>
          </a:p>
        </p:txBody>
      </p:sp>
      <p:sp>
        <p:nvSpPr>
          <p:cNvPr id="223" name="CustomShape 3"/>
          <p:cNvSpPr/>
          <p:nvPr/>
        </p:nvSpPr>
        <p:spPr>
          <a:xfrm>
            <a:off x="228600" y="3886200"/>
            <a:ext cx="8534160" cy="276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432360" algn="l"/>
              </a:tabLst>
            </a:pPr>
            <a:r>
              <a:rPr lang="en-US" sz="2400" b="0" strike="noStrike" spc="-1">
                <a:solidFill>
                  <a:srgbClr val="000000"/>
                </a:solidFill>
                <a:latin typeface="Aparajita"/>
                <a:ea typeface="Century Schoolbook"/>
              </a:rPr>
              <a:t>We have used Cosine Similarity to solve this problem:</a:t>
            </a:r>
            <a:endParaRPr lang="en-IN" sz="2400" b="0" strike="noStrike" spc="-1">
              <a:latin typeface="Arial"/>
            </a:endParaRPr>
          </a:p>
          <a:p>
            <a:pPr>
              <a:lnSpc>
                <a:spcPct val="100000"/>
              </a:lnSpc>
              <a:tabLst>
                <a:tab pos="432360" algn="l"/>
              </a:tabLst>
            </a:pPr>
            <a:r>
              <a:rPr lang="en-US" sz="2400" b="1" strike="noStrike" spc="-1">
                <a:solidFill>
                  <a:srgbClr val="000000"/>
                </a:solidFill>
                <a:latin typeface="Aparajita"/>
                <a:ea typeface="Century Schoolbook"/>
              </a:rPr>
              <a:t>Cosine Similarity</a:t>
            </a:r>
            <a:endParaRPr lang="en-IN" sz="2400" b="0" strike="noStrike" spc="-1">
              <a:latin typeface="Arial"/>
            </a:endParaRPr>
          </a:p>
          <a:p>
            <a:pPr marL="12240">
              <a:lnSpc>
                <a:spcPct val="100000"/>
              </a:lnSpc>
              <a:spcBef>
                <a:spcPts val="879"/>
              </a:spcBef>
              <a:tabLst>
                <a:tab pos="432360" algn="l"/>
              </a:tabLst>
            </a:pPr>
            <a:r>
              <a:rPr lang="en-US" sz="2400" b="0" strike="noStrike" spc="-1">
                <a:solidFill>
                  <a:srgbClr val="000000"/>
                </a:solidFill>
                <a:latin typeface="Aparajita"/>
                <a:ea typeface="Century Schoolbook"/>
              </a:rPr>
              <a:t>Cosine similarity among two objects measures the angle of cosine between the two objects. It compares two documents on a normalized scale. It can be done by finding the dot product between the two identities.</a:t>
            </a:r>
            <a:endParaRPr lang="en-IN" sz="2400" b="0" strike="noStrike" spc="-1">
              <a:latin typeface="Arial"/>
            </a:endParaRPr>
          </a:p>
          <a:p>
            <a:pPr marL="12240">
              <a:lnSpc>
                <a:spcPct val="100000"/>
              </a:lnSpc>
              <a:tabLst>
                <a:tab pos="432360" algn="l"/>
              </a:tabLst>
            </a:pP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cap="small" spc="-7" dirty="0">
                <a:solidFill>
                  <a:srgbClr val="575F6D"/>
                </a:solidFill>
                <a:latin typeface="Aparajita"/>
                <a:ea typeface="Century Schoolbook"/>
              </a:rPr>
              <a:t>A</a:t>
            </a:r>
            <a:r>
              <a:rPr lang="en-US" sz="4000" b="1" strike="noStrike" cap="small" spc="-7" dirty="0" smtClean="0">
                <a:solidFill>
                  <a:srgbClr val="575F6D"/>
                </a:solidFill>
                <a:latin typeface="Aparajita"/>
                <a:ea typeface="Century Schoolbook"/>
              </a:rPr>
              <a:t>lgorithm Used</a:t>
            </a:r>
            <a:endParaRPr lang="en-IN" sz="4000" dirty="0"/>
          </a:p>
        </p:txBody>
      </p:sp>
      <p:pic>
        <p:nvPicPr>
          <p:cNvPr id="1026" name="Picture 2" descr="C:\Users\aniket\Downloads\3-Figure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880" y="2267669"/>
            <a:ext cx="64008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38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840600" y="-69480"/>
            <a:ext cx="5339880" cy="1274760"/>
          </a:xfrm>
          <a:prstGeom prst="rect">
            <a:avLst/>
          </a:prstGeom>
          <a:noFill/>
          <a:ln>
            <a:noFill/>
          </a:ln>
        </p:spPr>
        <p:txBody>
          <a:bodyPr lIns="0" tIns="12600" rIns="0" bIns="0" anchor="b">
            <a:noAutofit/>
          </a:bodyPr>
          <a:lstStyle/>
          <a:p>
            <a:pPr marL="12600">
              <a:lnSpc>
                <a:spcPct val="100000"/>
              </a:lnSpc>
              <a:spcBef>
                <a:spcPts val="99"/>
              </a:spcBef>
            </a:pPr>
            <a:r>
              <a:rPr lang="en-US" sz="3600" b="1" strike="noStrike" cap="small" spc="-7" dirty="0" smtClean="0">
                <a:solidFill>
                  <a:srgbClr val="575F6D"/>
                </a:solidFill>
                <a:latin typeface="Aparajita"/>
                <a:ea typeface="Century Schoolbook"/>
              </a:rPr>
              <a:t>Experiment</a:t>
            </a:r>
            <a:r>
              <a:rPr lang="en-US" sz="3600" b="1" strike="noStrike" cap="small" spc="-60" dirty="0" smtClean="0">
                <a:solidFill>
                  <a:srgbClr val="575F6D"/>
                </a:solidFill>
                <a:latin typeface="Aparajita"/>
                <a:ea typeface="Century Schoolbook"/>
              </a:rPr>
              <a:t> </a:t>
            </a:r>
            <a:r>
              <a:rPr lang="en-US" sz="3600" b="1" strike="noStrike" cap="small" spc="-1" dirty="0" smtClean="0">
                <a:solidFill>
                  <a:srgbClr val="575F6D"/>
                </a:solidFill>
                <a:latin typeface="Aparajita"/>
                <a:ea typeface="Century Schoolbook"/>
              </a:rPr>
              <a:t>Results</a:t>
            </a:r>
            <a:endParaRPr lang="en-US" sz="3600" b="0" strike="noStrike" spc="-1" dirty="0">
              <a:solidFill>
                <a:srgbClr val="000000"/>
              </a:solidFill>
              <a:latin typeface="Century Schoolbook"/>
            </a:endParaRPr>
          </a:p>
        </p:txBody>
      </p:sp>
      <p:pic>
        <p:nvPicPr>
          <p:cNvPr id="225" name="Picture 2" descr="https://miro.medium.com/max/700/1*JdXBbKlOKS9UNFpLNchfdA.png"/>
          <p:cNvPicPr/>
          <p:nvPr/>
        </p:nvPicPr>
        <p:blipFill>
          <a:blip r:embed="rId2"/>
          <a:stretch/>
        </p:blipFill>
        <p:spPr>
          <a:xfrm>
            <a:off x="468000" y="1552680"/>
            <a:ext cx="7924320" cy="4038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Shape 1"/>
          <p:cNvSpPr txBox="1"/>
          <p:nvPr/>
        </p:nvSpPr>
        <p:spPr>
          <a:xfrm>
            <a:off x="536040" y="-83160"/>
            <a:ext cx="5339880" cy="1274760"/>
          </a:xfrm>
          <a:prstGeom prst="rect">
            <a:avLst/>
          </a:prstGeom>
          <a:noFill/>
          <a:ln>
            <a:noFill/>
          </a:ln>
        </p:spPr>
        <p:txBody>
          <a:bodyPr lIns="0" tIns="12600" rIns="0" bIns="0" anchor="b">
            <a:noAutofit/>
          </a:bodyPr>
          <a:lstStyle/>
          <a:p>
            <a:pPr marL="12600">
              <a:lnSpc>
                <a:spcPct val="100000"/>
              </a:lnSpc>
              <a:spcBef>
                <a:spcPts val="99"/>
              </a:spcBef>
            </a:pPr>
            <a:r>
              <a:rPr lang="en-US" sz="3600" b="1" strike="noStrike" cap="small" spc="-7">
                <a:solidFill>
                  <a:srgbClr val="575F6D"/>
                </a:solidFill>
                <a:latin typeface="Aparajita"/>
                <a:ea typeface="Century Schoolbook"/>
              </a:rPr>
              <a:t>Experiment</a:t>
            </a:r>
            <a:r>
              <a:rPr lang="en-US" sz="3600" b="1" strike="noStrike" cap="small" spc="-60">
                <a:solidFill>
                  <a:srgbClr val="575F6D"/>
                </a:solidFill>
                <a:latin typeface="Aparajita"/>
                <a:ea typeface="Century Schoolbook"/>
              </a:rPr>
              <a:t> </a:t>
            </a:r>
            <a:r>
              <a:rPr lang="en-US" sz="3600" b="1" strike="noStrike" cap="small" spc="-1">
                <a:solidFill>
                  <a:srgbClr val="575F6D"/>
                </a:solidFill>
                <a:latin typeface="Aparajita"/>
                <a:ea typeface="Century Schoolbook"/>
              </a:rPr>
              <a:t>Results</a:t>
            </a:r>
            <a:endParaRPr lang="en-US" sz="3600" b="0" strike="noStrike" spc="-1">
              <a:solidFill>
                <a:srgbClr val="000000"/>
              </a:solidFill>
              <a:latin typeface="Century Schoolbook"/>
            </a:endParaRPr>
          </a:p>
        </p:txBody>
      </p:sp>
      <p:sp>
        <p:nvSpPr>
          <p:cNvPr id="227" name="CustomShape 2"/>
          <p:cNvSpPr/>
          <p:nvPr/>
        </p:nvSpPr>
        <p:spPr>
          <a:xfrm>
            <a:off x="574200" y="1667160"/>
            <a:ext cx="7928280" cy="391212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431640" indent="-419400">
              <a:lnSpc>
                <a:spcPct val="100000"/>
              </a:lnSpc>
              <a:spcBef>
                <a:spcPts val="99"/>
              </a:spcBef>
              <a:buClr>
                <a:srgbClr val="000000"/>
              </a:buClr>
              <a:buSzPct val="167000"/>
              <a:buFont typeface="Arial MT"/>
              <a:buChar char="•"/>
              <a:tabLst>
                <a:tab pos="432360" algn="l"/>
              </a:tabLst>
            </a:pPr>
            <a:r>
              <a:rPr lang="en-US" sz="2400" b="0" strike="noStrike" spc="-7">
                <a:solidFill>
                  <a:srgbClr val="000000"/>
                </a:solidFill>
                <a:latin typeface="Aparajita"/>
                <a:ea typeface="Century Schoolbook"/>
              </a:rPr>
              <a:t>Current Netflix system had </a:t>
            </a:r>
            <a:r>
              <a:rPr lang="en-US" sz="2400" b="0" strike="noStrike" spc="-1">
                <a:solidFill>
                  <a:srgbClr val="000000"/>
                </a:solidFill>
                <a:latin typeface="Aparajita"/>
                <a:ea typeface="Century Schoolbook"/>
              </a:rPr>
              <a:t>RMSE </a:t>
            </a:r>
            <a:r>
              <a:rPr lang="en-US" sz="2400" b="0" strike="noStrike" spc="-7">
                <a:solidFill>
                  <a:srgbClr val="000000"/>
                </a:solidFill>
                <a:latin typeface="Aparajita"/>
                <a:ea typeface="Century Schoolbook"/>
              </a:rPr>
              <a:t>0.95 </a:t>
            </a:r>
            <a:r>
              <a:rPr lang="en-US" sz="2400" b="0" strike="noStrike" spc="-710">
                <a:solidFill>
                  <a:srgbClr val="000000"/>
                </a:solidFill>
                <a:latin typeface="Aparajita"/>
                <a:ea typeface="Century Schoolbook"/>
              </a:rPr>
              <a:t> </a:t>
            </a:r>
            <a:r>
              <a:rPr lang="en-US" sz="2400" b="0" strike="noStrike" spc="-7">
                <a:solidFill>
                  <a:srgbClr val="000000"/>
                </a:solidFill>
                <a:latin typeface="Aparajita"/>
                <a:ea typeface="Century Schoolbook"/>
              </a:rPr>
              <a:t>before they conducted </a:t>
            </a:r>
            <a:r>
              <a:rPr lang="en-US" sz="2400" b="0" strike="noStrike" spc="-1">
                <a:solidFill>
                  <a:srgbClr val="000000"/>
                </a:solidFill>
                <a:latin typeface="Aparajita"/>
                <a:ea typeface="Century Schoolbook"/>
              </a:rPr>
              <a:t>a </a:t>
            </a:r>
            <a:r>
              <a:rPr lang="en-US" sz="2400" b="0" strike="noStrike" spc="-7">
                <a:solidFill>
                  <a:srgbClr val="000000"/>
                </a:solidFill>
                <a:latin typeface="Aparajita"/>
                <a:ea typeface="Century Schoolbook"/>
              </a:rPr>
              <a:t>challenge </a:t>
            </a:r>
            <a:r>
              <a:rPr lang="en-US" sz="2400" b="0" strike="noStrike" spc="-12">
                <a:solidFill>
                  <a:srgbClr val="000000"/>
                </a:solidFill>
                <a:latin typeface="Aparajita"/>
                <a:ea typeface="Century Schoolbook"/>
              </a:rPr>
              <a:t>to </a:t>
            </a:r>
            <a:r>
              <a:rPr lang="en-US" sz="2400" b="0" strike="noStrike" spc="-7">
                <a:solidFill>
                  <a:srgbClr val="000000"/>
                </a:solidFill>
                <a:latin typeface="Aparajita"/>
                <a:ea typeface="Century Schoolbook"/>
              </a:rPr>
              <a:t> improve</a:t>
            </a:r>
            <a:r>
              <a:rPr lang="en-US" sz="2400" b="0" strike="noStrike" spc="-21">
                <a:solidFill>
                  <a:srgbClr val="000000"/>
                </a:solidFill>
                <a:latin typeface="Aparajita"/>
                <a:ea typeface="Century Schoolbook"/>
              </a:rPr>
              <a:t> </a:t>
            </a:r>
            <a:r>
              <a:rPr lang="en-US" sz="2400" b="0" strike="noStrike" spc="-7">
                <a:solidFill>
                  <a:srgbClr val="000000"/>
                </a:solidFill>
                <a:latin typeface="Aparajita"/>
                <a:ea typeface="Century Schoolbook"/>
              </a:rPr>
              <a:t>this </a:t>
            </a:r>
            <a:r>
              <a:rPr lang="en-US" sz="2400" b="0" strike="noStrike" spc="-1">
                <a:solidFill>
                  <a:srgbClr val="000000"/>
                </a:solidFill>
                <a:latin typeface="Aparajita"/>
                <a:ea typeface="Century Schoolbook"/>
              </a:rPr>
              <a:t>RMSE.</a:t>
            </a:r>
            <a:endParaRPr lang="en-IN" sz="2400" b="0" strike="noStrike" spc="-1">
              <a:latin typeface="Arial"/>
            </a:endParaRPr>
          </a:p>
          <a:p>
            <a:pPr>
              <a:lnSpc>
                <a:spcPct val="100000"/>
              </a:lnSpc>
              <a:spcBef>
                <a:spcPts val="99"/>
              </a:spcBef>
              <a:tabLst>
                <a:tab pos="432360" algn="l"/>
              </a:tabLst>
            </a:pPr>
            <a:endParaRPr lang="en-IN" sz="2400" b="0" strike="noStrike" spc="-1">
              <a:latin typeface="Arial"/>
            </a:endParaRPr>
          </a:p>
          <a:p>
            <a:pPr marL="431640" indent="-419400">
              <a:lnSpc>
                <a:spcPct val="100000"/>
              </a:lnSpc>
              <a:spcBef>
                <a:spcPts val="604"/>
              </a:spcBef>
              <a:buClr>
                <a:srgbClr val="000000"/>
              </a:buClr>
              <a:buSzPct val="167000"/>
              <a:buFont typeface="Arial MT"/>
              <a:buChar char="•"/>
              <a:tabLst>
                <a:tab pos="432360" algn="l"/>
              </a:tabLst>
            </a:pPr>
            <a:r>
              <a:rPr lang="en-US" sz="2400" b="0" strike="noStrike" spc="-1">
                <a:solidFill>
                  <a:srgbClr val="000000"/>
                </a:solidFill>
                <a:latin typeface="Aparajita"/>
                <a:ea typeface="Century Schoolbook"/>
              </a:rPr>
              <a:t>Winner </a:t>
            </a:r>
            <a:r>
              <a:rPr lang="en-US" sz="2400" b="0" strike="noStrike" spc="-7">
                <a:solidFill>
                  <a:srgbClr val="000000"/>
                </a:solidFill>
                <a:latin typeface="Aparajita"/>
                <a:ea typeface="Century Schoolbook"/>
              </a:rPr>
              <a:t>of the </a:t>
            </a:r>
            <a:r>
              <a:rPr lang="en-US" sz="2400" b="0" strike="noStrike" spc="-1">
                <a:solidFill>
                  <a:srgbClr val="000000"/>
                </a:solidFill>
                <a:latin typeface="Aparajita"/>
                <a:ea typeface="Century Schoolbook"/>
              </a:rPr>
              <a:t>challenge </a:t>
            </a:r>
            <a:r>
              <a:rPr lang="en-US" sz="2400" b="0" strike="noStrike" spc="-7">
                <a:solidFill>
                  <a:srgbClr val="000000"/>
                </a:solidFill>
                <a:latin typeface="Aparajita"/>
                <a:ea typeface="Century Schoolbook"/>
              </a:rPr>
              <a:t>had RMSE 0.85, </a:t>
            </a:r>
            <a:r>
              <a:rPr lang="en-US" sz="2400" b="0" strike="noStrike" spc="-710">
                <a:solidFill>
                  <a:srgbClr val="000000"/>
                </a:solidFill>
                <a:latin typeface="Aparajita"/>
                <a:ea typeface="Century Schoolbook"/>
              </a:rPr>
              <a:t> </a:t>
            </a:r>
            <a:r>
              <a:rPr lang="en-US" sz="2400" b="0" strike="noStrike" spc="-7">
                <a:solidFill>
                  <a:srgbClr val="000000"/>
                </a:solidFill>
                <a:latin typeface="Aparajita"/>
                <a:ea typeface="Century Schoolbook"/>
              </a:rPr>
              <a:t>which</a:t>
            </a:r>
            <a:r>
              <a:rPr lang="en-US" sz="2400" b="0" strike="noStrike" spc="-1">
                <a:solidFill>
                  <a:srgbClr val="000000"/>
                </a:solidFill>
                <a:latin typeface="Aparajita"/>
                <a:ea typeface="Century Schoolbook"/>
              </a:rPr>
              <a:t> is</a:t>
            </a:r>
            <a:r>
              <a:rPr lang="en-US" sz="2400" b="0" strike="noStrike" spc="-12">
                <a:solidFill>
                  <a:srgbClr val="000000"/>
                </a:solidFill>
                <a:latin typeface="Aparajita"/>
                <a:ea typeface="Century Schoolbook"/>
              </a:rPr>
              <a:t> </a:t>
            </a:r>
            <a:r>
              <a:rPr lang="en-US" sz="2400" b="0" strike="noStrike" spc="-7">
                <a:solidFill>
                  <a:srgbClr val="000000"/>
                </a:solidFill>
                <a:latin typeface="Aparajita"/>
                <a:ea typeface="Century Schoolbook"/>
              </a:rPr>
              <a:t>10% </a:t>
            </a:r>
            <a:r>
              <a:rPr lang="en-US" sz="2400" b="0" strike="noStrike" spc="-1">
                <a:solidFill>
                  <a:srgbClr val="000000"/>
                </a:solidFill>
                <a:latin typeface="Aparajita"/>
                <a:ea typeface="Century Schoolbook"/>
              </a:rPr>
              <a:t>improvement.</a:t>
            </a:r>
            <a:endParaRPr lang="en-IN" sz="2400" b="0" strike="noStrike" spc="-1">
              <a:latin typeface="Arial"/>
            </a:endParaRPr>
          </a:p>
          <a:p>
            <a:pPr>
              <a:lnSpc>
                <a:spcPct val="100000"/>
              </a:lnSpc>
              <a:spcBef>
                <a:spcPts val="604"/>
              </a:spcBef>
              <a:tabLst>
                <a:tab pos="432360" algn="l"/>
              </a:tabLst>
            </a:pPr>
            <a:endParaRPr lang="en-IN" sz="2400" b="0" strike="noStrike" spc="-1">
              <a:latin typeface="Arial"/>
            </a:endParaRPr>
          </a:p>
          <a:p>
            <a:pPr marL="431640" indent="-419400">
              <a:lnSpc>
                <a:spcPct val="100000"/>
              </a:lnSpc>
              <a:spcBef>
                <a:spcPts val="601"/>
              </a:spcBef>
              <a:buClr>
                <a:srgbClr val="000000"/>
              </a:buClr>
              <a:buSzPct val="167000"/>
              <a:buFont typeface="Arial MT"/>
              <a:buChar char="•"/>
              <a:tabLst>
                <a:tab pos="432360" algn="l"/>
                <a:tab pos="4189680" algn="l"/>
              </a:tabLst>
            </a:pPr>
            <a:r>
              <a:rPr lang="en-US" sz="2400" b="0" strike="noStrike" spc="-1">
                <a:solidFill>
                  <a:srgbClr val="000000"/>
                </a:solidFill>
                <a:latin typeface="Aparajita"/>
                <a:ea typeface="Century Schoolbook"/>
              </a:rPr>
              <a:t>We</a:t>
            </a:r>
            <a:r>
              <a:rPr lang="en-US" sz="2400" b="0" strike="noStrike" spc="4">
                <a:solidFill>
                  <a:srgbClr val="000000"/>
                </a:solidFill>
                <a:latin typeface="Aparajita"/>
                <a:ea typeface="Century Schoolbook"/>
              </a:rPr>
              <a:t> </a:t>
            </a:r>
            <a:r>
              <a:rPr lang="en-US" sz="2400" b="0" strike="noStrike" spc="-7">
                <a:solidFill>
                  <a:srgbClr val="000000"/>
                </a:solidFill>
                <a:latin typeface="Aparajita"/>
                <a:ea typeface="Century Schoolbook"/>
              </a:rPr>
              <a:t>reached RMSE</a:t>
            </a:r>
            <a:r>
              <a:rPr lang="en-US" sz="2400" b="0" strike="noStrike" spc="18">
                <a:solidFill>
                  <a:srgbClr val="000000"/>
                </a:solidFill>
                <a:latin typeface="Aparajita"/>
                <a:ea typeface="Century Schoolbook"/>
              </a:rPr>
              <a:t> </a:t>
            </a:r>
            <a:r>
              <a:rPr lang="en-US" sz="2400" b="0" strike="noStrike" spc="-7">
                <a:solidFill>
                  <a:srgbClr val="000000"/>
                </a:solidFill>
                <a:latin typeface="Aparajita"/>
                <a:ea typeface="Century Schoolbook"/>
              </a:rPr>
              <a:t>of 1.24 which </a:t>
            </a:r>
            <a:r>
              <a:rPr lang="en-US" sz="2400" b="0" strike="noStrike" spc="-1">
                <a:solidFill>
                  <a:srgbClr val="000000"/>
                </a:solidFill>
                <a:latin typeface="Aparajita"/>
                <a:ea typeface="Century Schoolbook"/>
              </a:rPr>
              <a:t>is </a:t>
            </a:r>
            <a:r>
              <a:rPr lang="en-US" sz="2400" b="0" strike="noStrike" spc="-7">
                <a:solidFill>
                  <a:srgbClr val="000000"/>
                </a:solidFill>
                <a:latin typeface="Aparajita"/>
                <a:ea typeface="Century Schoolbook"/>
              </a:rPr>
              <a:t>still high </a:t>
            </a:r>
            <a:r>
              <a:rPr lang="en-US" sz="2400" b="0" strike="noStrike" spc="-710">
                <a:solidFill>
                  <a:srgbClr val="000000"/>
                </a:solidFill>
                <a:latin typeface="Aparajita"/>
                <a:ea typeface="Century Schoolbook"/>
              </a:rPr>
              <a:t> </a:t>
            </a:r>
            <a:r>
              <a:rPr lang="en-US" sz="2400" b="0" strike="noStrike" spc="-7">
                <a:solidFill>
                  <a:srgbClr val="000000"/>
                </a:solidFill>
                <a:latin typeface="Aparajita"/>
                <a:ea typeface="Century Schoolbook"/>
              </a:rPr>
              <a:t>considering 0.85, because they used hybrid </a:t>
            </a:r>
            <a:r>
              <a:rPr lang="en-US" sz="2400" b="0" strike="noStrike" spc="-1">
                <a:solidFill>
                  <a:srgbClr val="000000"/>
                </a:solidFill>
                <a:latin typeface="Aparajita"/>
                <a:ea typeface="Century Schoolbook"/>
              </a:rPr>
              <a:t> </a:t>
            </a:r>
            <a:r>
              <a:rPr lang="en-US" sz="2400" b="0" strike="noStrike" spc="-7">
                <a:solidFill>
                  <a:srgbClr val="000000"/>
                </a:solidFill>
                <a:latin typeface="Aparajita"/>
                <a:ea typeface="Century Schoolbook"/>
              </a:rPr>
              <a:t>of different Collaborative Filtering </a:t>
            </a:r>
            <a:r>
              <a:rPr lang="en-US" sz="2400" b="0" strike="noStrike" spc="-1">
                <a:solidFill>
                  <a:srgbClr val="000000"/>
                </a:solidFill>
                <a:latin typeface="Aparajita"/>
                <a:ea typeface="Century Schoolbook"/>
              </a:rPr>
              <a:t> </a:t>
            </a:r>
            <a:r>
              <a:rPr lang="en-US" sz="2400" b="0" strike="noStrike" spc="-7">
                <a:solidFill>
                  <a:srgbClr val="000000"/>
                </a:solidFill>
                <a:latin typeface="Aparajita"/>
                <a:ea typeface="Century Schoolbook"/>
              </a:rPr>
              <a:t>techniques.</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1037</Words>
  <Application>Microsoft Office PowerPoint</Application>
  <PresentationFormat>Custom</PresentationFormat>
  <Paragraphs>111</Paragraphs>
  <Slides>18</Slides>
  <Notes>0</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Algorithm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aniket</cp:lastModifiedBy>
  <cp:revision>4</cp:revision>
  <cp:lastPrinted>2021-12-14T17:18:26Z</cp:lastPrinted>
  <dcterms:created xsi:type="dcterms:W3CDTF">2021-12-14T17:18:26Z</dcterms:created>
  <dcterms:modified xsi:type="dcterms:W3CDTF">2021-12-15T09:05:39Z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21.1100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