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43"/>
    <a:srgbClr val="323E47"/>
    <a:srgbClr val="53656F"/>
    <a:srgbClr val="181D24"/>
    <a:srgbClr val="4D5F69"/>
    <a:srgbClr val="222A31"/>
    <a:srgbClr val="4F60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32554-F983-4758-893B-22F03FCBC1B4}" v="11" dt="2024-10-10T07:00:06.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4" d="100"/>
          <a:sy n="74" d="100"/>
        </p:scale>
        <p:origin x="104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av kamatwar" userId="5e8170e88856c813" providerId="LiveId" clId="{85D32554-F983-4758-893B-22F03FCBC1B4}"/>
    <pc:docChg chg="undo custSel addSld modSld">
      <pc:chgData name="Aarav kamatwar" userId="5e8170e88856c813" providerId="LiveId" clId="{85D32554-F983-4758-893B-22F03FCBC1B4}" dt="2024-10-10T07:01:03.241" v="1230" actId="1076"/>
      <pc:docMkLst>
        <pc:docMk/>
      </pc:docMkLst>
      <pc:sldChg chg="modSp mod">
        <pc:chgData name="Aarav kamatwar" userId="5e8170e88856c813" providerId="LiveId" clId="{85D32554-F983-4758-893B-22F03FCBC1B4}" dt="2024-10-09T11:54:03.227" v="4" actId="404"/>
        <pc:sldMkLst>
          <pc:docMk/>
          <pc:sldMk cId="1621128701" sldId="265"/>
        </pc:sldMkLst>
        <pc:spChg chg="mod">
          <ac:chgData name="Aarav kamatwar" userId="5e8170e88856c813" providerId="LiveId" clId="{85D32554-F983-4758-893B-22F03FCBC1B4}" dt="2024-10-09T11:54:03.227" v="4" actId="404"/>
          <ac:spMkLst>
            <pc:docMk/>
            <pc:sldMk cId="1621128701" sldId="265"/>
            <ac:spMk id="8" creationId="{FDC4076D-0A77-23DD-BDFE-1F37C68BB15F}"/>
          </ac:spMkLst>
        </pc:spChg>
      </pc:sldChg>
      <pc:sldChg chg="addSp modSp mod">
        <pc:chgData name="Aarav kamatwar" userId="5e8170e88856c813" providerId="LiveId" clId="{85D32554-F983-4758-893B-22F03FCBC1B4}" dt="2024-10-09T12:02:37.621" v="59" actId="1076"/>
        <pc:sldMkLst>
          <pc:docMk/>
          <pc:sldMk cId="278679803" sldId="266"/>
        </pc:sldMkLst>
        <pc:spChg chg="mod">
          <ac:chgData name="Aarav kamatwar" userId="5e8170e88856c813" providerId="LiveId" clId="{85D32554-F983-4758-893B-22F03FCBC1B4}" dt="2024-10-09T12:01:08" v="57" actId="1076"/>
          <ac:spMkLst>
            <pc:docMk/>
            <pc:sldMk cId="278679803" sldId="266"/>
            <ac:spMk id="8" creationId="{40D7227C-7A7E-69F0-54D1-4F786A9EB8EC}"/>
          </ac:spMkLst>
        </pc:spChg>
        <pc:spChg chg="add mod">
          <ac:chgData name="Aarav kamatwar" userId="5e8170e88856c813" providerId="LiveId" clId="{85D32554-F983-4758-893B-22F03FCBC1B4}" dt="2024-10-09T12:01:01.772" v="56" actId="1076"/>
          <ac:spMkLst>
            <pc:docMk/>
            <pc:sldMk cId="278679803" sldId="266"/>
            <ac:spMk id="17" creationId="{1CF5454C-2E55-729B-F128-7844CE9FC630}"/>
          </ac:spMkLst>
        </pc:spChg>
        <pc:spChg chg="add mod">
          <ac:chgData name="Aarav kamatwar" userId="5e8170e88856c813" providerId="LiveId" clId="{85D32554-F983-4758-893B-22F03FCBC1B4}" dt="2024-10-09T12:00:57.676" v="55" actId="1076"/>
          <ac:spMkLst>
            <pc:docMk/>
            <pc:sldMk cId="278679803" sldId="266"/>
            <ac:spMk id="19" creationId="{DF70B8C3-4634-BC8E-A2A5-406F66DDA4D9}"/>
          </ac:spMkLst>
        </pc:spChg>
        <pc:picChg chg="add mod">
          <ac:chgData name="Aarav kamatwar" userId="5e8170e88856c813" providerId="LiveId" clId="{85D32554-F983-4758-893B-22F03FCBC1B4}" dt="2024-10-09T12:02:37.621" v="59" actId="1076"/>
          <ac:picMkLst>
            <pc:docMk/>
            <pc:sldMk cId="278679803" sldId="266"/>
            <ac:picMk id="21" creationId="{31EE797D-B063-D164-1753-59DA99359869}"/>
          </ac:picMkLst>
        </pc:picChg>
      </pc:sldChg>
      <pc:sldChg chg="addSp delSp modSp mod">
        <pc:chgData name="Aarav kamatwar" userId="5e8170e88856c813" providerId="LiveId" clId="{85D32554-F983-4758-893B-22F03FCBC1B4}" dt="2024-10-09T12:24:50.745" v="127" actId="1036"/>
        <pc:sldMkLst>
          <pc:docMk/>
          <pc:sldMk cId="3042268569" sldId="267"/>
        </pc:sldMkLst>
        <pc:spChg chg="del">
          <ac:chgData name="Aarav kamatwar" userId="5e8170e88856c813" providerId="LiveId" clId="{85D32554-F983-4758-893B-22F03FCBC1B4}" dt="2024-10-09T12:17:50.580" v="60" actId="478"/>
          <ac:spMkLst>
            <pc:docMk/>
            <pc:sldMk cId="3042268569" sldId="267"/>
            <ac:spMk id="2" creationId="{3AE0A35C-6DD5-5A29-2C56-871C23EB89C4}"/>
          </ac:spMkLst>
        </pc:spChg>
        <pc:spChg chg="del">
          <ac:chgData name="Aarav kamatwar" userId="5e8170e88856c813" providerId="LiveId" clId="{85D32554-F983-4758-893B-22F03FCBC1B4}" dt="2024-10-09T12:17:50.580" v="60" actId="478"/>
          <ac:spMkLst>
            <pc:docMk/>
            <pc:sldMk cId="3042268569" sldId="267"/>
            <ac:spMk id="3" creationId="{055B9457-5591-E648-BE3B-6F16A8852521}"/>
          </ac:spMkLst>
        </pc:spChg>
        <pc:spChg chg="add mod">
          <ac:chgData name="Aarav kamatwar" userId="5e8170e88856c813" providerId="LiveId" clId="{85D32554-F983-4758-893B-22F03FCBC1B4}" dt="2024-10-09T12:22:06.604" v="89" actId="207"/>
          <ac:spMkLst>
            <pc:docMk/>
            <pc:sldMk cId="3042268569" sldId="267"/>
            <ac:spMk id="5" creationId="{259E3FF7-B47A-E05A-1629-718177A3147E}"/>
          </ac:spMkLst>
        </pc:spChg>
        <pc:picChg chg="add mod">
          <ac:chgData name="Aarav kamatwar" userId="5e8170e88856c813" providerId="LiveId" clId="{85D32554-F983-4758-893B-22F03FCBC1B4}" dt="2024-10-09T12:24:50.745" v="127" actId="1036"/>
          <ac:picMkLst>
            <pc:docMk/>
            <pc:sldMk cId="3042268569" sldId="267"/>
            <ac:picMk id="7" creationId="{C00A3A08-E03B-4791-D4E5-9EF142A596A3}"/>
          </ac:picMkLst>
        </pc:picChg>
      </pc:sldChg>
      <pc:sldChg chg="addSp delSp modSp mod">
        <pc:chgData name="Aarav kamatwar" userId="5e8170e88856c813" providerId="LiveId" clId="{85D32554-F983-4758-893B-22F03FCBC1B4}" dt="2024-10-09T12:38:36.468" v="338" actId="1076"/>
        <pc:sldMkLst>
          <pc:docMk/>
          <pc:sldMk cId="2621735545" sldId="268"/>
        </pc:sldMkLst>
        <pc:spChg chg="del">
          <ac:chgData name="Aarav kamatwar" userId="5e8170e88856c813" providerId="LiveId" clId="{85D32554-F983-4758-893B-22F03FCBC1B4}" dt="2024-10-09T12:25:23.761" v="128" actId="478"/>
          <ac:spMkLst>
            <pc:docMk/>
            <pc:sldMk cId="2621735545" sldId="268"/>
            <ac:spMk id="2" creationId="{6BE3BF87-383D-131E-4016-A6B9649EB0E6}"/>
          </ac:spMkLst>
        </pc:spChg>
        <pc:spChg chg="del">
          <ac:chgData name="Aarav kamatwar" userId="5e8170e88856c813" providerId="LiveId" clId="{85D32554-F983-4758-893B-22F03FCBC1B4}" dt="2024-10-09T12:25:23.761" v="128" actId="478"/>
          <ac:spMkLst>
            <pc:docMk/>
            <pc:sldMk cId="2621735545" sldId="268"/>
            <ac:spMk id="3" creationId="{0F6A55EB-964E-978C-1BDB-D7CD80994143}"/>
          </ac:spMkLst>
        </pc:spChg>
        <pc:spChg chg="add mod">
          <ac:chgData name="Aarav kamatwar" userId="5e8170e88856c813" providerId="LiveId" clId="{85D32554-F983-4758-893B-22F03FCBC1B4}" dt="2024-10-09T12:35:23.850" v="322" actId="207"/>
          <ac:spMkLst>
            <pc:docMk/>
            <pc:sldMk cId="2621735545" sldId="268"/>
            <ac:spMk id="5" creationId="{DFF13B1F-BA86-74C8-84D4-CBBD15E151EF}"/>
          </ac:spMkLst>
        </pc:spChg>
        <pc:spChg chg="add del mod">
          <ac:chgData name="Aarav kamatwar" userId="5e8170e88856c813" providerId="LiveId" clId="{85D32554-F983-4758-893B-22F03FCBC1B4}" dt="2024-10-09T12:29:54.103" v="283" actId="478"/>
          <ac:spMkLst>
            <pc:docMk/>
            <pc:sldMk cId="2621735545" sldId="268"/>
            <ac:spMk id="7" creationId="{BF3571D7-161B-53FA-C33B-CD0D1944396C}"/>
          </ac:spMkLst>
        </pc:spChg>
        <pc:spChg chg="add mod">
          <ac:chgData name="Aarav kamatwar" userId="5e8170e88856c813" providerId="LiveId" clId="{85D32554-F983-4758-893B-22F03FCBC1B4}" dt="2024-10-09T12:32:20.087" v="306" actId="20577"/>
          <ac:spMkLst>
            <pc:docMk/>
            <pc:sldMk cId="2621735545" sldId="268"/>
            <ac:spMk id="8" creationId="{5DB5A0D2-638D-14F3-E9CC-67B35E04446C}"/>
          </ac:spMkLst>
        </pc:spChg>
        <pc:picChg chg="add mod">
          <ac:chgData name="Aarav kamatwar" userId="5e8170e88856c813" providerId="LiveId" clId="{85D32554-F983-4758-893B-22F03FCBC1B4}" dt="2024-10-09T12:38:36.468" v="338" actId="1076"/>
          <ac:picMkLst>
            <pc:docMk/>
            <pc:sldMk cId="2621735545" sldId="268"/>
            <ac:picMk id="10" creationId="{055B545B-E951-B339-C3E2-B9833FF331D7}"/>
          </ac:picMkLst>
        </pc:picChg>
        <pc:picChg chg="add mod">
          <ac:chgData name="Aarav kamatwar" userId="5e8170e88856c813" providerId="LiveId" clId="{85D32554-F983-4758-893B-22F03FCBC1B4}" dt="2024-10-09T12:37:57.774" v="330" actId="1076"/>
          <ac:picMkLst>
            <pc:docMk/>
            <pc:sldMk cId="2621735545" sldId="268"/>
            <ac:picMk id="12" creationId="{2ABBC58A-FB49-CAB2-587D-6C91B29478D4}"/>
          </ac:picMkLst>
        </pc:picChg>
      </pc:sldChg>
      <pc:sldChg chg="addSp delSp modSp new mod">
        <pc:chgData name="Aarav kamatwar" userId="5e8170e88856c813" providerId="LiveId" clId="{85D32554-F983-4758-893B-22F03FCBC1B4}" dt="2024-10-09T13:12:06.055" v="534" actId="1076"/>
        <pc:sldMkLst>
          <pc:docMk/>
          <pc:sldMk cId="1218824758" sldId="269"/>
        </pc:sldMkLst>
        <pc:spChg chg="del">
          <ac:chgData name="Aarav kamatwar" userId="5e8170e88856c813" providerId="LiveId" clId="{85D32554-F983-4758-893B-22F03FCBC1B4}" dt="2024-10-09T12:55:04.674" v="341" actId="478"/>
          <ac:spMkLst>
            <pc:docMk/>
            <pc:sldMk cId="1218824758" sldId="269"/>
            <ac:spMk id="2" creationId="{276B811D-0881-52E4-EEEC-A27B1207AE59}"/>
          </ac:spMkLst>
        </pc:spChg>
        <pc:spChg chg="del">
          <ac:chgData name="Aarav kamatwar" userId="5e8170e88856c813" providerId="LiveId" clId="{85D32554-F983-4758-893B-22F03FCBC1B4}" dt="2024-10-09T12:55:04.674" v="341" actId="478"/>
          <ac:spMkLst>
            <pc:docMk/>
            <pc:sldMk cId="1218824758" sldId="269"/>
            <ac:spMk id="3" creationId="{A95E6A05-A593-06ED-F37B-0E0BB5B40F5E}"/>
          </ac:spMkLst>
        </pc:spChg>
        <pc:spChg chg="add mod">
          <ac:chgData name="Aarav kamatwar" userId="5e8170e88856c813" providerId="LiveId" clId="{85D32554-F983-4758-893B-22F03FCBC1B4}" dt="2024-10-09T12:56:05.598" v="351" actId="1076"/>
          <ac:spMkLst>
            <pc:docMk/>
            <pc:sldMk cId="1218824758" sldId="269"/>
            <ac:spMk id="4" creationId="{FFC7412A-DB57-702E-D0CC-D286128D31DE}"/>
          </ac:spMkLst>
        </pc:spChg>
        <pc:spChg chg="add mod">
          <ac:chgData name="Aarav kamatwar" userId="5e8170e88856c813" providerId="LiveId" clId="{85D32554-F983-4758-893B-22F03FCBC1B4}" dt="2024-10-09T13:07:11.148" v="496" actId="1076"/>
          <ac:spMkLst>
            <pc:docMk/>
            <pc:sldMk cId="1218824758" sldId="269"/>
            <ac:spMk id="6" creationId="{16A185A4-42E5-4AE2-F36E-B569E6A908FF}"/>
          </ac:spMkLst>
        </pc:spChg>
        <pc:spChg chg="add mod">
          <ac:chgData name="Aarav kamatwar" userId="5e8170e88856c813" providerId="LiveId" clId="{85D32554-F983-4758-893B-22F03FCBC1B4}" dt="2024-10-09T13:07:11.148" v="496" actId="1076"/>
          <ac:spMkLst>
            <pc:docMk/>
            <pc:sldMk cId="1218824758" sldId="269"/>
            <ac:spMk id="8" creationId="{BD5AF03D-BA79-A1F7-1CED-25C37A9D47A7}"/>
          </ac:spMkLst>
        </pc:spChg>
        <pc:spChg chg="add mod">
          <ac:chgData name="Aarav kamatwar" userId="5e8170e88856c813" providerId="LiveId" clId="{85D32554-F983-4758-893B-22F03FCBC1B4}" dt="2024-10-09T13:10:29.622" v="532" actId="1076"/>
          <ac:spMkLst>
            <pc:docMk/>
            <pc:sldMk cId="1218824758" sldId="269"/>
            <ac:spMk id="10" creationId="{3009D750-F398-B2F2-7E59-95EE4C901FB0}"/>
          </ac:spMkLst>
        </pc:spChg>
        <pc:spChg chg="add mod">
          <ac:chgData name="Aarav kamatwar" userId="5e8170e88856c813" providerId="LiveId" clId="{85D32554-F983-4758-893B-22F03FCBC1B4}" dt="2024-10-09T13:10:22.615" v="531" actId="1036"/>
          <ac:spMkLst>
            <pc:docMk/>
            <pc:sldMk cId="1218824758" sldId="269"/>
            <ac:spMk id="12" creationId="{AD48A894-8AEC-CEF6-CFDF-271EB183E69A}"/>
          </ac:spMkLst>
        </pc:spChg>
        <pc:spChg chg="add mod">
          <ac:chgData name="Aarav kamatwar" userId="5e8170e88856c813" providerId="LiveId" clId="{85D32554-F983-4758-893B-22F03FCBC1B4}" dt="2024-10-09T13:10:16.557" v="522" actId="1076"/>
          <ac:spMkLst>
            <pc:docMk/>
            <pc:sldMk cId="1218824758" sldId="269"/>
            <ac:spMk id="13" creationId="{3EC2F244-EA22-A0A2-AFBC-1896D8844EA9}"/>
          </ac:spMkLst>
        </pc:spChg>
        <pc:picChg chg="add mod">
          <ac:chgData name="Aarav kamatwar" userId="5e8170e88856c813" providerId="LiveId" clId="{85D32554-F983-4758-893B-22F03FCBC1B4}" dt="2024-10-09T13:12:06.055" v="534" actId="1076"/>
          <ac:picMkLst>
            <pc:docMk/>
            <pc:sldMk cId="1218824758" sldId="269"/>
            <ac:picMk id="15" creationId="{4D948EDC-2996-E501-3258-564479B54F05}"/>
          </ac:picMkLst>
        </pc:picChg>
      </pc:sldChg>
      <pc:sldChg chg="addSp delSp modSp new mod">
        <pc:chgData name="Aarav kamatwar" userId="5e8170e88856c813" providerId="LiveId" clId="{85D32554-F983-4758-893B-22F03FCBC1B4}" dt="2024-10-09T13:24:26.507" v="754" actId="1076"/>
        <pc:sldMkLst>
          <pc:docMk/>
          <pc:sldMk cId="3359566866" sldId="270"/>
        </pc:sldMkLst>
        <pc:spChg chg="del">
          <ac:chgData name="Aarav kamatwar" userId="5e8170e88856c813" providerId="LiveId" clId="{85D32554-F983-4758-893B-22F03FCBC1B4}" dt="2024-10-09T13:12:59.812" v="535" actId="478"/>
          <ac:spMkLst>
            <pc:docMk/>
            <pc:sldMk cId="3359566866" sldId="270"/>
            <ac:spMk id="2" creationId="{8B6E3C2F-3BD0-1309-D715-077523116A68}"/>
          </ac:spMkLst>
        </pc:spChg>
        <pc:spChg chg="del">
          <ac:chgData name="Aarav kamatwar" userId="5e8170e88856c813" providerId="LiveId" clId="{85D32554-F983-4758-893B-22F03FCBC1B4}" dt="2024-10-09T13:12:59.812" v="535" actId="478"/>
          <ac:spMkLst>
            <pc:docMk/>
            <pc:sldMk cId="3359566866" sldId="270"/>
            <ac:spMk id="3" creationId="{2C617671-88CB-118B-16AF-0845F833BD9A}"/>
          </ac:spMkLst>
        </pc:spChg>
        <pc:spChg chg="add mod">
          <ac:chgData name="Aarav kamatwar" userId="5e8170e88856c813" providerId="LiveId" clId="{85D32554-F983-4758-893B-22F03FCBC1B4}" dt="2024-10-09T13:21:59.786" v="716" actId="1076"/>
          <ac:spMkLst>
            <pc:docMk/>
            <pc:sldMk cId="3359566866" sldId="270"/>
            <ac:spMk id="5" creationId="{AC3F49EB-BD6C-FCA3-25D8-21DDFD53366B}"/>
          </ac:spMkLst>
        </pc:spChg>
        <pc:spChg chg="add mod">
          <ac:chgData name="Aarav kamatwar" userId="5e8170e88856c813" providerId="LiveId" clId="{85D32554-F983-4758-893B-22F03FCBC1B4}" dt="2024-10-09T13:23:45.591" v="738" actId="1036"/>
          <ac:spMkLst>
            <pc:docMk/>
            <pc:sldMk cId="3359566866" sldId="270"/>
            <ac:spMk id="7" creationId="{7B424A86-1213-F73E-A025-962A69A58FC7}"/>
          </ac:spMkLst>
        </pc:spChg>
        <pc:picChg chg="add mod">
          <ac:chgData name="Aarav kamatwar" userId="5e8170e88856c813" providerId="LiveId" clId="{85D32554-F983-4758-893B-22F03FCBC1B4}" dt="2024-10-09T13:24:26.507" v="754" actId="1076"/>
          <ac:picMkLst>
            <pc:docMk/>
            <pc:sldMk cId="3359566866" sldId="270"/>
            <ac:picMk id="9" creationId="{F4CC8C38-AD19-44CF-86F6-F9272DF2BC12}"/>
          </ac:picMkLst>
        </pc:picChg>
        <pc:picChg chg="add mod">
          <ac:chgData name="Aarav kamatwar" userId="5e8170e88856c813" providerId="LiveId" clId="{85D32554-F983-4758-893B-22F03FCBC1B4}" dt="2024-10-09T13:24:20.414" v="753" actId="1035"/>
          <ac:picMkLst>
            <pc:docMk/>
            <pc:sldMk cId="3359566866" sldId="270"/>
            <ac:picMk id="11" creationId="{61A5222A-B3E0-598A-32E9-6371B2306543}"/>
          </ac:picMkLst>
        </pc:picChg>
      </pc:sldChg>
      <pc:sldChg chg="addSp delSp modSp new mod">
        <pc:chgData name="Aarav kamatwar" userId="5e8170e88856c813" providerId="LiveId" clId="{85D32554-F983-4758-893B-22F03FCBC1B4}" dt="2024-10-10T06:48:48.449" v="1089" actId="1076"/>
        <pc:sldMkLst>
          <pc:docMk/>
          <pc:sldMk cId="3871783488" sldId="271"/>
        </pc:sldMkLst>
        <pc:spChg chg="del">
          <ac:chgData name="Aarav kamatwar" userId="5e8170e88856c813" providerId="LiveId" clId="{85D32554-F983-4758-893B-22F03FCBC1B4}" dt="2024-10-09T13:25:17.605" v="757" actId="478"/>
          <ac:spMkLst>
            <pc:docMk/>
            <pc:sldMk cId="3871783488" sldId="271"/>
            <ac:spMk id="2" creationId="{FCF5FE0B-C361-EB05-A303-F5F99ECA6231}"/>
          </ac:spMkLst>
        </pc:spChg>
        <pc:spChg chg="add mod">
          <ac:chgData name="Aarav kamatwar" userId="5e8170e88856c813" providerId="LiveId" clId="{85D32554-F983-4758-893B-22F03FCBC1B4}" dt="2024-10-10T06:47:48.153" v="1085" actId="1036"/>
          <ac:spMkLst>
            <pc:docMk/>
            <pc:sldMk cId="3871783488" sldId="271"/>
            <ac:spMk id="3" creationId="{BF212FFD-8C65-5FDC-5C59-1AB613159E5A}"/>
          </ac:spMkLst>
        </pc:spChg>
        <pc:spChg chg="del">
          <ac:chgData name="Aarav kamatwar" userId="5e8170e88856c813" providerId="LiveId" clId="{85D32554-F983-4758-893B-22F03FCBC1B4}" dt="2024-10-09T13:25:17.605" v="757" actId="478"/>
          <ac:spMkLst>
            <pc:docMk/>
            <pc:sldMk cId="3871783488" sldId="271"/>
            <ac:spMk id="3" creationId="{F118BB97-6BBF-0A73-216B-F6371F30B6C9}"/>
          </ac:spMkLst>
        </pc:spChg>
        <pc:spChg chg="add mod">
          <ac:chgData name="Aarav kamatwar" userId="5e8170e88856c813" providerId="LiveId" clId="{85D32554-F983-4758-893B-22F03FCBC1B4}" dt="2024-10-10T06:45:41.981" v="1060" actId="1076"/>
          <ac:spMkLst>
            <pc:docMk/>
            <pc:sldMk cId="3871783488" sldId="271"/>
            <ac:spMk id="5" creationId="{FA0921DF-05F0-35BC-E08E-C667AACED1D6}"/>
          </ac:spMkLst>
        </pc:spChg>
        <pc:picChg chg="add mod">
          <ac:chgData name="Aarav kamatwar" userId="5e8170e88856c813" providerId="LiveId" clId="{85D32554-F983-4758-893B-22F03FCBC1B4}" dt="2024-10-10T06:48:05.702" v="1088" actId="1076"/>
          <ac:picMkLst>
            <pc:docMk/>
            <pc:sldMk cId="3871783488" sldId="271"/>
            <ac:picMk id="7" creationId="{E64D29CD-9E85-F5D7-8350-D651B901B05B}"/>
          </ac:picMkLst>
        </pc:picChg>
        <pc:picChg chg="add mod">
          <ac:chgData name="Aarav kamatwar" userId="5e8170e88856c813" providerId="LiveId" clId="{85D32554-F983-4758-893B-22F03FCBC1B4}" dt="2024-10-10T06:48:48.449" v="1089" actId="1076"/>
          <ac:picMkLst>
            <pc:docMk/>
            <pc:sldMk cId="3871783488" sldId="271"/>
            <ac:picMk id="9" creationId="{FB523EFF-E683-FF60-05D5-A4B9B825D151}"/>
          </ac:picMkLst>
        </pc:picChg>
      </pc:sldChg>
      <pc:sldChg chg="addSp delSp modSp new mod">
        <pc:chgData name="Aarav kamatwar" userId="5e8170e88856c813" providerId="LiveId" clId="{85D32554-F983-4758-893B-22F03FCBC1B4}" dt="2024-10-10T06:53:26.704" v="1193" actId="207"/>
        <pc:sldMkLst>
          <pc:docMk/>
          <pc:sldMk cId="204885926" sldId="272"/>
        </pc:sldMkLst>
        <pc:spChg chg="del">
          <ac:chgData name="Aarav kamatwar" userId="5e8170e88856c813" providerId="LiveId" clId="{85D32554-F983-4758-893B-22F03FCBC1B4}" dt="2024-10-09T13:25:23.028" v="758" actId="478"/>
          <ac:spMkLst>
            <pc:docMk/>
            <pc:sldMk cId="204885926" sldId="272"/>
            <ac:spMk id="2" creationId="{80E1AEA5-6319-9FF7-1B79-12E5690706E9}"/>
          </ac:spMkLst>
        </pc:spChg>
        <pc:spChg chg="del">
          <ac:chgData name="Aarav kamatwar" userId="5e8170e88856c813" providerId="LiveId" clId="{85D32554-F983-4758-893B-22F03FCBC1B4}" dt="2024-10-09T13:25:23.028" v="758" actId="478"/>
          <ac:spMkLst>
            <pc:docMk/>
            <pc:sldMk cId="204885926" sldId="272"/>
            <ac:spMk id="3" creationId="{62A2FE43-BFDD-453D-32FE-1DA6592F1940}"/>
          </ac:spMkLst>
        </pc:spChg>
        <pc:spChg chg="add mod">
          <ac:chgData name="Aarav kamatwar" userId="5e8170e88856c813" providerId="LiveId" clId="{85D32554-F983-4758-893B-22F03FCBC1B4}" dt="2024-10-10T06:53:26.704" v="1193" actId="207"/>
          <ac:spMkLst>
            <pc:docMk/>
            <pc:sldMk cId="204885926" sldId="272"/>
            <ac:spMk id="5" creationId="{DB9361DA-468B-BE90-06A8-42E66A43BE8C}"/>
          </ac:spMkLst>
        </pc:spChg>
        <pc:picChg chg="add mod">
          <ac:chgData name="Aarav kamatwar" userId="5e8170e88856c813" providerId="LiveId" clId="{85D32554-F983-4758-893B-22F03FCBC1B4}" dt="2024-10-10T06:51:34.655" v="1181" actId="1076"/>
          <ac:picMkLst>
            <pc:docMk/>
            <pc:sldMk cId="204885926" sldId="272"/>
            <ac:picMk id="3" creationId="{74F28BAB-DD3C-9ADD-4CEE-18F919340399}"/>
          </ac:picMkLst>
        </pc:picChg>
      </pc:sldChg>
      <pc:sldChg chg="addSp delSp modSp new mod">
        <pc:chgData name="Aarav kamatwar" userId="5e8170e88856c813" providerId="LiveId" clId="{85D32554-F983-4758-893B-22F03FCBC1B4}" dt="2024-10-10T07:01:03.241" v="1230" actId="1076"/>
        <pc:sldMkLst>
          <pc:docMk/>
          <pc:sldMk cId="2690826036" sldId="273"/>
        </pc:sldMkLst>
        <pc:spChg chg="del">
          <ac:chgData name="Aarav kamatwar" userId="5e8170e88856c813" providerId="LiveId" clId="{85D32554-F983-4758-893B-22F03FCBC1B4}" dt="2024-10-10T06:59:57.091" v="1195" actId="478"/>
          <ac:spMkLst>
            <pc:docMk/>
            <pc:sldMk cId="2690826036" sldId="273"/>
            <ac:spMk id="2" creationId="{E1820062-B902-2B98-008E-DA8AC11BA101}"/>
          </ac:spMkLst>
        </pc:spChg>
        <pc:spChg chg="del">
          <ac:chgData name="Aarav kamatwar" userId="5e8170e88856c813" providerId="LiveId" clId="{85D32554-F983-4758-893B-22F03FCBC1B4}" dt="2024-10-10T06:59:57.091" v="1195" actId="478"/>
          <ac:spMkLst>
            <pc:docMk/>
            <pc:sldMk cId="2690826036" sldId="273"/>
            <ac:spMk id="3" creationId="{BDFC087F-D538-C43F-D047-E937CDDFB0EB}"/>
          </ac:spMkLst>
        </pc:spChg>
        <pc:spChg chg="add mod">
          <ac:chgData name="Aarav kamatwar" userId="5e8170e88856c813" providerId="LiveId" clId="{85D32554-F983-4758-893B-22F03FCBC1B4}" dt="2024-10-10T07:01:03.241" v="1230" actId="1076"/>
          <ac:spMkLst>
            <pc:docMk/>
            <pc:sldMk cId="2690826036" sldId="273"/>
            <ac:spMk id="4" creationId="{868FE10A-19CF-8353-83BE-103EFE7FD01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119ABE-5862-0989-6B02-87D2F828D064}"/>
              </a:ext>
            </a:extLst>
          </p:cNvPr>
          <p:cNvSpPr>
            <a:spLocks noGrp="1"/>
          </p:cNvSpPr>
          <p:nvPr/>
        </p:nvSpPr>
        <p:spPr>
          <a:xfrm>
            <a:off x="2688166" y="1875366"/>
            <a:ext cx="7526098" cy="151553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u="sng" dirty="0">
                <a:solidFill>
                  <a:schemeClr val="bg2">
                    <a:lumMod val="25000"/>
                    <a:lumOff val="75000"/>
                  </a:schemeClr>
                </a:solidFill>
                <a:latin typeface="Nunito Sans" panose="00000500000000000000" pitchFamily="2" charset="0"/>
              </a:rPr>
              <a:t>PYHTON PROJECT </a:t>
            </a:r>
            <a:endParaRPr lang="en-IN" sz="4800" b="1" u="sng" dirty="0">
              <a:solidFill>
                <a:schemeClr val="bg2">
                  <a:lumMod val="25000"/>
                  <a:lumOff val="75000"/>
                </a:schemeClr>
              </a:solidFill>
              <a:latin typeface="Nunito Sans" panose="00000500000000000000" pitchFamily="2" charset="0"/>
            </a:endParaRPr>
          </a:p>
        </p:txBody>
      </p:sp>
      <p:sp>
        <p:nvSpPr>
          <p:cNvPr id="5" name="Subtitle 2">
            <a:extLst>
              <a:ext uri="{FF2B5EF4-FFF2-40B4-BE49-F238E27FC236}">
                <a16:creationId xmlns:a16="http://schemas.microsoft.com/office/drawing/2014/main" id="{7D576EA6-03D8-42EE-AF65-DA08D7CD0BF5}"/>
              </a:ext>
            </a:extLst>
          </p:cNvPr>
          <p:cNvSpPr>
            <a:spLocks noGrp="1"/>
          </p:cNvSpPr>
          <p:nvPr/>
        </p:nvSpPr>
        <p:spPr>
          <a:xfrm>
            <a:off x="2688166" y="3467100"/>
            <a:ext cx="7526098" cy="535325"/>
          </a:xfrm>
          <a:prstGeom prst="rect">
            <a:avLst/>
          </a:prstGeom>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spcBef>
                <a:spcPct val="0"/>
              </a:spcBef>
            </a:pPr>
            <a:r>
              <a:rPr lang="en-IN" b="1" u="sng" dirty="0">
                <a:ln w="3175" cmpd="sng">
                  <a:noFill/>
                </a:ln>
                <a:solidFill>
                  <a:schemeClr val="bg2">
                    <a:lumMod val="25000"/>
                    <a:lumOff val="75000"/>
                  </a:schemeClr>
                </a:solidFill>
                <a:latin typeface="Nunito Sans" panose="00000500000000000000" pitchFamily="2" charset="0"/>
                <a:ea typeface="+mj-ea"/>
                <a:cs typeface="+mj-cs"/>
              </a:rPr>
              <a:t>Cuisine &amp; Location Insights</a:t>
            </a:r>
          </a:p>
        </p:txBody>
      </p:sp>
    </p:spTree>
    <p:extLst>
      <p:ext uri="{BB962C8B-B14F-4D97-AF65-F5344CB8AC3E}">
        <p14:creationId xmlns:p14="http://schemas.microsoft.com/office/powerpoint/2010/main" val="211931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057550-FE42-3381-54FB-2E3933F59C40}"/>
              </a:ext>
            </a:extLst>
          </p:cNvPr>
          <p:cNvSpPr txBox="1"/>
          <p:nvPr/>
        </p:nvSpPr>
        <p:spPr>
          <a:xfrm>
            <a:off x="3060118" y="750516"/>
            <a:ext cx="6099462" cy="338554"/>
          </a:xfrm>
          <a:prstGeom prst="rect">
            <a:avLst/>
          </a:prstGeom>
          <a:noFill/>
        </p:spPr>
        <p:txBody>
          <a:bodyPr wrap="square">
            <a:spAutoFit/>
          </a:bodyPr>
          <a:lstStyle/>
          <a:p>
            <a:pPr algn="ctr"/>
            <a:r>
              <a:rPr lang="en-IN" sz="1600" i="1" dirty="0">
                <a:latin typeface="Nunito Sans" panose="00000500000000000000" pitchFamily="2" charset="0"/>
              </a:rPr>
              <a:t>#identify the top 3 locations for the affordable cuisines</a:t>
            </a:r>
          </a:p>
        </p:txBody>
      </p:sp>
      <p:sp>
        <p:nvSpPr>
          <p:cNvPr id="8" name="TextBox 7">
            <a:extLst>
              <a:ext uri="{FF2B5EF4-FFF2-40B4-BE49-F238E27FC236}">
                <a16:creationId xmlns:a16="http://schemas.microsoft.com/office/drawing/2014/main" id="{FDC4076D-0A77-23DD-BDFE-1F37C68BB15F}"/>
              </a:ext>
            </a:extLst>
          </p:cNvPr>
          <p:cNvSpPr txBox="1"/>
          <p:nvPr/>
        </p:nvSpPr>
        <p:spPr>
          <a:xfrm>
            <a:off x="2426273" y="1841699"/>
            <a:ext cx="7330793" cy="1015663"/>
          </a:xfrm>
          <a:prstGeom prst="rect">
            <a:avLst/>
          </a:prstGeom>
          <a:noFill/>
        </p:spPr>
        <p:txBody>
          <a:bodyPr wrap="square">
            <a:spAutoFit/>
          </a:bodyPr>
          <a:lstStyle/>
          <a:p>
            <a:r>
              <a:rPr lang="en-IN" sz="1200" dirty="0" err="1">
                <a:latin typeface="Nunito Sans" panose="00000500000000000000" pitchFamily="2" charset="0"/>
              </a:rPr>
              <a:t>affordable_cuisine_data</a:t>
            </a:r>
            <a:r>
              <a:rPr lang="en-IN" sz="1200" dirty="0">
                <a:solidFill>
                  <a:schemeClr val="accent3">
                    <a:lumMod val="75000"/>
                  </a:schemeClr>
                </a:solidFill>
                <a:latin typeface="Nunito Sans" panose="00000500000000000000" pitchFamily="2" charset="0"/>
              </a:rPr>
              <a:t>=</a:t>
            </a:r>
            <a:r>
              <a:rPr lang="en-IN" sz="1200" dirty="0">
                <a:latin typeface="Nunito Sans" panose="00000500000000000000" pitchFamily="2" charset="0"/>
              </a:rPr>
              <a:t>data[data[</a:t>
            </a:r>
            <a:r>
              <a:rPr lang="en-IN" sz="1200" dirty="0">
                <a:solidFill>
                  <a:srgbClr val="FF4343"/>
                </a:solidFill>
                <a:latin typeface="Nunito Sans" panose="00000500000000000000" pitchFamily="2" charset="0"/>
              </a:rPr>
              <a:t>'Cuisines'</a:t>
            </a:r>
            <a:r>
              <a:rPr lang="en-IN" sz="1200" dirty="0">
                <a:latin typeface="Nunito Sans" panose="00000500000000000000" pitchFamily="2" charset="0"/>
              </a:rPr>
              <a:t>]</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most_affordable_cuisine</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'Cuisines’</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top_location</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affordable_cuisine_data</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'Location'</a:t>
            </a:r>
            <a:r>
              <a:rPr lang="en-IN" sz="1200" dirty="0">
                <a:latin typeface="Nunito Sans" panose="00000500000000000000" pitchFamily="2" charset="0"/>
              </a:rPr>
              <a:t>].</a:t>
            </a:r>
            <a:r>
              <a:rPr lang="en-IN" sz="1200" dirty="0" err="1">
                <a:solidFill>
                  <a:srgbClr val="00B0F0"/>
                </a:solidFill>
                <a:latin typeface="Nunito Sans" panose="00000500000000000000" pitchFamily="2" charset="0"/>
              </a:rPr>
              <a:t>value_counts</a:t>
            </a:r>
            <a:r>
              <a:rPr lang="en-IN" sz="1200" dirty="0">
                <a:latin typeface="Nunito Sans" panose="00000500000000000000" pitchFamily="2" charset="0"/>
              </a:rPr>
              <a:t>().</a:t>
            </a:r>
            <a:r>
              <a:rPr lang="en-IN" sz="1200" dirty="0">
                <a:solidFill>
                  <a:srgbClr val="00B0F0"/>
                </a:solidFill>
                <a:latin typeface="Nunito Sans" panose="00000500000000000000" pitchFamily="2" charset="0"/>
              </a:rPr>
              <a:t>head</a:t>
            </a:r>
            <a:r>
              <a:rPr lang="en-IN" sz="1200" dirty="0">
                <a:latin typeface="Nunito Sans" panose="00000500000000000000" pitchFamily="2" charset="0"/>
              </a:rPr>
              <a:t>(</a:t>
            </a:r>
            <a:r>
              <a:rPr lang="en-IN" sz="1200" dirty="0">
                <a:solidFill>
                  <a:srgbClr val="92D050"/>
                </a:solidFill>
                <a:latin typeface="Nunito Sans" panose="00000500000000000000" pitchFamily="2" charset="0"/>
              </a:rPr>
              <a:t>3</a:t>
            </a:r>
            <a:r>
              <a:rPr lang="en-IN" sz="1200" dirty="0">
                <a:latin typeface="Nunito Sans" panose="00000500000000000000" pitchFamily="2" charset="0"/>
              </a:rPr>
              <a:t>).</a:t>
            </a:r>
            <a:r>
              <a:rPr lang="en-IN" sz="1200" dirty="0" err="1">
                <a:solidFill>
                  <a:srgbClr val="00B0F0"/>
                </a:solidFill>
                <a:latin typeface="Nunito Sans" panose="00000500000000000000" pitchFamily="2" charset="0"/>
              </a:rPr>
              <a:t>reset_index</a:t>
            </a:r>
            <a:r>
              <a:rPr lang="en-IN" sz="1200" dirty="0">
                <a:latin typeface="Nunito Sans" panose="00000500000000000000" pitchFamily="2" charset="0"/>
              </a:rPr>
              <a:t>(name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top_location.</a:t>
            </a:r>
            <a:r>
              <a:rPr lang="en-IN" sz="1200" dirty="0" err="1">
                <a:solidFill>
                  <a:srgbClr val="00B0F0"/>
                </a:solidFill>
                <a:latin typeface="Nunito Sans" panose="00000500000000000000" pitchFamily="2" charset="0"/>
              </a:rPr>
              <a:t>columns</a:t>
            </a:r>
            <a:r>
              <a:rPr lang="en-IN" sz="1200" dirty="0">
                <a:solidFill>
                  <a:schemeClr val="accent3">
                    <a:lumMod val="75000"/>
                  </a:schemeClr>
                </a:solidFill>
                <a:latin typeface="Nunito Sans" panose="00000500000000000000" pitchFamily="2" charset="0"/>
              </a:rPr>
              <a:t>=</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Location'</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'count</a:t>
            </a:r>
            <a:r>
              <a:rPr lang="en-IN" sz="1200" dirty="0">
                <a:solidFill>
                  <a:srgbClr val="FF4343"/>
                </a:solidFill>
                <a:latin typeface="Nunito Sans" panose="00000500000000000000" pitchFamily="2" charset="0"/>
              </a:rPr>
              <a:t>'</a:t>
            </a:r>
            <a:r>
              <a:rPr lang="en-IN" sz="1200" dirty="0">
                <a:latin typeface="Nunito Sans" panose="00000500000000000000" pitchFamily="2" charset="0"/>
              </a:rPr>
              <a:t>]</a:t>
            </a:r>
            <a:r>
              <a:rPr lang="en-IN" sz="1200" dirty="0" err="1">
                <a:latin typeface="Nunito Sans" panose="00000500000000000000" pitchFamily="2" charset="0"/>
              </a:rPr>
              <a:t>top_location</a:t>
            </a:r>
            <a:endParaRPr lang="en-IN" sz="1200" dirty="0">
              <a:latin typeface="Nunito Sans" panose="00000500000000000000" pitchFamily="2" charset="0"/>
            </a:endParaRPr>
          </a:p>
        </p:txBody>
      </p:sp>
      <p:pic>
        <p:nvPicPr>
          <p:cNvPr id="10" name="Picture 9">
            <a:extLst>
              <a:ext uri="{FF2B5EF4-FFF2-40B4-BE49-F238E27FC236}">
                <a16:creationId xmlns:a16="http://schemas.microsoft.com/office/drawing/2014/main" id="{BB9EBEE4-5583-0E0A-F6E6-301E49251B19}"/>
              </a:ext>
            </a:extLst>
          </p:cNvPr>
          <p:cNvPicPr>
            <a:picLocks noChangeAspect="1"/>
          </p:cNvPicPr>
          <p:nvPr/>
        </p:nvPicPr>
        <p:blipFill>
          <a:blip r:embed="rId2"/>
          <a:stretch>
            <a:fillRect/>
          </a:stretch>
        </p:blipFill>
        <p:spPr>
          <a:xfrm>
            <a:off x="4738106" y="3449783"/>
            <a:ext cx="2715117" cy="1951490"/>
          </a:xfrm>
          <a:prstGeom prst="rect">
            <a:avLst/>
          </a:prstGeom>
        </p:spPr>
      </p:pic>
    </p:spTree>
    <p:extLst>
      <p:ext uri="{BB962C8B-B14F-4D97-AF65-F5344CB8AC3E}">
        <p14:creationId xmlns:p14="http://schemas.microsoft.com/office/powerpoint/2010/main" val="162112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EA97CC7D-9391-BA09-B820-465FA1E3449F}"/>
              </a:ext>
            </a:extLst>
          </p:cNvPr>
          <p:cNvSpPr txBox="1"/>
          <p:nvPr/>
        </p:nvSpPr>
        <p:spPr>
          <a:xfrm>
            <a:off x="1687461" y="250704"/>
            <a:ext cx="8817077"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0" dirty="0">
                <a:solidFill>
                  <a:schemeClr val="bg2">
                    <a:lumMod val="25000"/>
                    <a:lumOff val="75000"/>
                  </a:schemeClr>
                </a:solidFill>
                <a:effectLst/>
                <a:latin typeface="Nunito Sans" panose="00000500000000000000" pitchFamily="2" charset="0"/>
              </a:rPr>
              <a:t>3. Asian Fusion restaurant: An Asian restauranteur wants to identify which Asian cuisines she should offer in her Asian Kitchen, and where this Kitchen should be located if it is to target the most number of people open to Asian cuisine.</a:t>
            </a:r>
            <a:endParaRPr lang="en-IN" dirty="0">
              <a:solidFill>
                <a:schemeClr val="bg2">
                  <a:lumMod val="25000"/>
                  <a:lumOff val="75000"/>
                </a:schemeClr>
              </a:solidFill>
              <a:latin typeface="Nunito Sans" panose="00000500000000000000" pitchFamily="2" charset="0"/>
            </a:endParaRPr>
          </a:p>
        </p:txBody>
      </p:sp>
      <p:sp>
        <p:nvSpPr>
          <p:cNvPr id="8" name="TextBox 7">
            <a:extLst>
              <a:ext uri="{FF2B5EF4-FFF2-40B4-BE49-F238E27FC236}">
                <a16:creationId xmlns:a16="http://schemas.microsoft.com/office/drawing/2014/main" id="{40D7227C-7A7E-69F0-54D1-4F786A9EB8EC}"/>
              </a:ext>
            </a:extLst>
          </p:cNvPr>
          <p:cNvSpPr txBox="1"/>
          <p:nvPr/>
        </p:nvSpPr>
        <p:spPr>
          <a:xfrm>
            <a:off x="1687461" y="1355163"/>
            <a:ext cx="5108194" cy="584775"/>
          </a:xfrm>
          <a:prstGeom prst="rect">
            <a:avLst/>
          </a:prstGeom>
          <a:noFill/>
        </p:spPr>
        <p:txBody>
          <a:bodyPr wrap="square">
            <a:spAutoFit/>
          </a:bodyPr>
          <a:lstStyle/>
          <a:p>
            <a:r>
              <a:rPr lang="en-IN" sz="1600" i="1" dirty="0">
                <a:latin typeface="Nunito Sans" panose="00000500000000000000" pitchFamily="2" charset="0"/>
              </a:rPr>
              <a:t>#Filtering Asian cuisines from the data</a:t>
            </a:r>
          </a:p>
          <a:p>
            <a:r>
              <a:rPr lang="en-US" sz="1600" i="1" dirty="0">
                <a:latin typeface="Nunito Sans" panose="00000500000000000000" pitchFamily="2" charset="0"/>
              </a:rPr>
              <a:t>#Calculating people open to </a:t>
            </a:r>
            <a:r>
              <a:rPr lang="en-US" sz="1600" i="1" dirty="0" err="1">
                <a:latin typeface="Nunito Sans" panose="00000500000000000000" pitchFamily="2" charset="0"/>
              </a:rPr>
              <a:t>asian</a:t>
            </a:r>
            <a:r>
              <a:rPr lang="en-US" sz="1600" i="1" dirty="0">
                <a:latin typeface="Nunito Sans" panose="00000500000000000000" pitchFamily="2" charset="0"/>
              </a:rPr>
              <a:t> cuisines by location</a:t>
            </a:r>
            <a:endParaRPr lang="en-IN" sz="1600" i="1" dirty="0">
              <a:latin typeface="Nunito Sans" panose="00000500000000000000" pitchFamily="2" charset="0"/>
            </a:endParaRPr>
          </a:p>
        </p:txBody>
      </p:sp>
      <p:sp>
        <p:nvSpPr>
          <p:cNvPr id="17" name="TextBox 16">
            <a:extLst>
              <a:ext uri="{FF2B5EF4-FFF2-40B4-BE49-F238E27FC236}">
                <a16:creationId xmlns:a16="http://schemas.microsoft.com/office/drawing/2014/main" id="{1CF5454C-2E55-729B-F128-7844CE9FC630}"/>
              </a:ext>
            </a:extLst>
          </p:cNvPr>
          <p:cNvSpPr txBox="1"/>
          <p:nvPr/>
        </p:nvSpPr>
        <p:spPr>
          <a:xfrm>
            <a:off x="1687461" y="2441061"/>
            <a:ext cx="5650022" cy="276999"/>
          </a:xfrm>
          <a:prstGeom prst="rect">
            <a:avLst/>
          </a:prstGeom>
          <a:noFill/>
        </p:spPr>
        <p:txBody>
          <a:bodyPr wrap="square">
            <a:spAutoFit/>
          </a:bodyPr>
          <a:lstStyle/>
          <a:p>
            <a:r>
              <a:rPr lang="en-IN" sz="1200" dirty="0" err="1">
                <a:latin typeface="Nunito Sans" panose="00000500000000000000" pitchFamily="2" charset="0"/>
              </a:rPr>
              <a:t>Asian_cuisines</a:t>
            </a:r>
            <a:r>
              <a:rPr lang="en-IN" sz="1200" dirty="0">
                <a:solidFill>
                  <a:schemeClr val="accent3">
                    <a:lumMod val="75000"/>
                  </a:schemeClr>
                </a:solidFill>
                <a:latin typeface="Nunito Sans" panose="00000500000000000000" pitchFamily="2" charset="0"/>
              </a:rPr>
              <a:t>=</a:t>
            </a:r>
            <a:r>
              <a:rPr lang="en-IN" sz="1200" dirty="0">
                <a:latin typeface="Nunito Sans" panose="00000500000000000000" pitchFamily="2" charset="0"/>
              </a:rPr>
              <a:t>data[data[</a:t>
            </a:r>
            <a:r>
              <a:rPr lang="en-IN" sz="1200" dirty="0">
                <a:solidFill>
                  <a:srgbClr val="FF4343"/>
                </a:solidFill>
                <a:latin typeface="Nunito Sans" panose="00000500000000000000" pitchFamily="2" charset="0"/>
              </a:rPr>
              <a:t>'Cuisines'</a:t>
            </a:r>
            <a:r>
              <a:rPr lang="en-IN" sz="1200" dirty="0">
                <a:latin typeface="Nunito Sans" panose="00000500000000000000" pitchFamily="2" charset="0"/>
              </a:rPr>
              <a:t>].</a:t>
            </a:r>
            <a:r>
              <a:rPr lang="en-IN" sz="1200" dirty="0" err="1">
                <a:solidFill>
                  <a:srgbClr val="00B0F0"/>
                </a:solidFill>
                <a:latin typeface="Nunito Sans" panose="00000500000000000000" pitchFamily="2" charset="0"/>
              </a:rPr>
              <a:t>isin</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Japanese'</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'Indian'</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'Chinese'</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'Filipino</a:t>
            </a:r>
            <a:r>
              <a:rPr lang="en-IN" sz="1200" dirty="0">
                <a:solidFill>
                  <a:srgbClr val="FF4343"/>
                </a:solidFill>
                <a:latin typeface="Nunito Sans" panose="00000500000000000000" pitchFamily="2" charset="0"/>
              </a:rPr>
              <a:t>'</a:t>
            </a:r>
            <a:r>
              <a:rPr lang="en-IN" sz="1200" dirty="0">
                <a:latin typeface="Nunito Sans" panose="00000500000000000000" pitchFamily="2" charset="0"/>
              </a:rPr>
              <a:t>])]</a:t>
            </a:r>
          </a:p>
        </p:txBody>
      </p:sp>
      <p:sp>
        <p:nvSpPr>
          <p:cNvPr id="19" name="TextBox 18">
            <a:extLst>
              <a:ext uri="{FF2B5EF4-FFF2-40B4-BE49-F238E27FC236}">
                <a16:creationId xmlns:a16="http://schemas.microsoft.com/office/drawing/2014/main" id="{DF70B8C3-4634-BC8E-A2A5-406F66DDA4D9}"/>
              </a:ext>
            </a:extLst>
          </p:cNvPr>
          <p:cNvSpPr txBox="1"/>
          <p:nvPr/>
        </p:nvSpPr>
        <p:spPr>
          <a:xfrm>
            <a:off x="1687461" y="2705844"/>
            <a:ext cx="6988117" cy="1015663"/>
          </a:xfrm>
          <a:prstGeom prst="rect">
            <a:avLst/>
          </a:prstGeom>
          <a:noFill/>
        </p:spPr>
        <p:txBody>
          <a:bodyPr wrap="square">
            <a:spAutoFit/>
          </a:bodyPr>
          <a:lstStyle/>
          <a:p>
            <a:r>
              <a:rPr lang="en-IN" sz="1200" dirty="0" err="1">
                <a:latin typeface="Nunito Sans" panose="00000500000000000000" pitchFamily="2" charset="0"/>
              </a:rPr>
              <a:t>asian_cuisines_dist</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Asian_cuisines.</a:t>
            </a:r>
            <a:r>
              <a:rPr lang="en-IN" sz="1200" dirty="0" err="1">
                <a:solidFill>
                  <a:srgbClr val="00B0F0"/>
                </a:solidFill>
                <a:latin typeface="Nunito Sans" panose="00000500000000000000" pitchFamily="2" charset="0"/>
              </a:rPr>
              <a:t>groupby</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Cuisines'</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'Location</a:t>
            </a:r>
            <a:r>
              <a:rPr lang="en-IN" sz="1200" dirty="0">
                <a:solidFill>
                  <a:srgbClr val="FF4343"/>
                </a:solidFill>
                <a:latin typeface="Nunito Sans" panose="00000500000000000000" pitchFamily="2" charset="0"/>
              </a:rPr>
              <a:t>'</a:t>
            </a:r>
            <a:r>
              <a:rPr lang="en-IN" sz="1200" dirty="0">
                <a:latin typeface="Nunito Sans" panose="00000500000000000000" pitchFamily="2" charset="0"/>
              </a:rPr>
              <a:t>]).</a:t>
            </a:r>
            <a:r>
              <a:rPr lang="en-IN" sz="1200" dirty="0">
                <a:solidFill>
                  <a:srgbClr val="00B0F0"/>
                </a:solidFill>
                <a:latin typeface="Nunito Sans" panose="00000500000000000000" pitchFamily="2" charset="0"/>
              </a:rPr>
              <a:t>size</a:t>
            </a:r>
            <a:r>
              <a:rPr lang="en-IN" sz="1200" dirty="0">
                <a:latin typeface="Nunito Sans" panose="00000500000000000000" pitchFamily="2" charset="0"/>
              </a:rPr>
              <a:t>().</a:t>
            </a:r>
            <a:r>
              <a:rPr lang="en-IN" sz="1200" dirty="0" err="1">
                <a:solidFill>
                  <a:srgbClr val="00B0F0"/>
                </a:solidFill>
                <a:latin typeface="Nunito Sans" panose="00000500000000000000" pitchFamily="2" charset="0"/>
              </a:rPr>
              <a:t>reset_index</a:t>
            </a:r>
            <a:r>
              <a:rPr lang="en-IN" sz="1200" dirty="0">
                <a:latin typeface="Nunito Sans" panose="00000500000000000000" pitchFamily="2" charset="0"/>
              </a:rPr>
              <a:t>(name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asian_cuisines_combination</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asian_cuisines_dist.</a:t>
            </a:r>
            <a:r>
              <a:rPr lang="en-IN" sz="1200" dirty="0" err="1">
                <a:solidFill>
                  <a:srgbClr val="00B0F0"/>
                </a:solidFill>
                <a:latin typeface="Nunito Sans" panose="00000500000000000000" pitchFamily="2" charset="0"/>
              </a:rPr>
              <a:t>sort_values</a:t>
            </a:r>
            <a:r>
              <a:rPr lang="en-IN" sz="1200" dirty="0">
                <a:latin typeface="Nunito Sans" panose="00000500000000000000" pitchFamily="2" charset="0"/>
              </a:rPr>
              <a:t>(by</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count’</a:t>
            </a:r>
            <a:r>
              <a:rPr lang="en-IN" sz="1200" dirty="0" err="1">
                <a:latin typeface="Nunito Sans" panose="00000500000000000000" pitchFamily="2" charset="0"/>
              </a:rPr>
              <a:t>,ascending</a:t>
            </a:r>
            <a:r>
              <a:rPr lang="en-IN" sz="1200" dirty="0">
                <a:solidFill>
                  <a:schemeClr val="accent3">
                    <a:lumMod val="75000"/>
                  </a:schemeClr>
                </a:solidFill>
                <a:latin typeface="Nunito Sans" panose="00000500000000000000" pitchFamily="2" charset="0"/>
              </a:rPr>
              <a:t>=</a:t>
            </a:r>
            <a:r>
              <a:rPr lang="en-IN" sz="1200" dirty="0">
                <a:solidFill>
                  <a:srgbClr val="92D050"/>
                </a:solidFill>
                <a:latin typeface="Nunito Sans" panose="00000500000000000000" pitchFamily="2" charset="0"/>
              </a:rPr>
              <a:t>False</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asian_cuisines_combination.</a:t>
            </a:r>
            <a:r>
              <a:rPr lang="en-IN" sz="1200" dirty="0" err="1">
                <a:solidFill>
                  <a:srgbClr val="00B0F0"/>
                </a:solidFill>
                <a:latin typeface="Nunito Sans" panose="00000500000000000000" pitchFamily="2" charset="0"/>
              </a:rPr>
              <a:t>head</a:t>
            </a:r>
            <a:r>
              <a:rPr lang="en-IN" sz="1200" dirty="0">
                <a:latin typeface="Nunito Sans" panose="00000500000000000000" pitchFamily="2" charset="0"/>
              </a:rPr>
              <a:t>()</a:t>
            </a:r>
          </a:p>
        </p:txBody>
      </p:sp>
      <p:pic>
        <p:nvPicPr>
          <p:cNvPr id="21" name="Picture 20">
            <a:extLst>
              <a:ext uri="{FF2B5EF4-FFF2-40B4-BE49-F238E27FC236}">
                <a16:creationId xmlns:a16="http://schemas.microsoft.com/office/drawing/2014/main" id="{31EE797D-B063-D164-1753-59DA99359869}"/>
              </a:ext>
            </a:extLst>
          </p:cNvPr>
          <p:cNvPicPr>
            <a:picLocks noChangeAspect="1"/>
          </p:cNvPicPr>
          <p:nvPr/>
        </p:nvPicPr>
        <p:blipFill>
          <a:blip r:embed="rId2"/>
          <a:stretch>
            <a:fillRect/>
          </a:stretch>
        </p:blipFill>
        <p:spPr>
          <a:xfrm>
            <a:off x="1866356" y="3985087"/>
            <a:ext cx="3315163" cy="2219635"/>
          </a:xfrm>
          <a:prstGeom prst="rect">
            <a:avLst/>
          </a:prstGeom>
        </p:spPr>
      </p:pic>
    </p:spTree>
    <p:extLst>
      <p:ext uri="{BB962C8B-B14F-4D97-AF65-F5344CB8AC3E}">
        <p14:creationId xmlns:p14="http://schemas.microsoft.com/office/powerpoint/2010/main" val="27867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9E3FF7-B47A-E05A-1629-718177A3147E}"/>
              </a:ext>
            </a:extLst>
          </p:cNvPr>
          <p:cNvSpPr txBox="1"/>
          <p:nvPr/>
        </p:nvSpPr>
        <p:spPr>
          <a:xfrm>
            <a:off x="1690007" y="779306"/>
            <a:ext cx="9228364" cy="1015663"/>
          </a:xfrm>
          <a:prstGeom prst="rect">
            <a:avLst/>
          </a:prstGeom>
          <a:noFill/>
        </p:spPr>
        <p:txBody>
          <a:bodyPr wrap="square">
            <a:spAutoFit/>
          </a:bodyPr>
          <a:lstStyle/>
          <a:p>
            <a:r>
              <a:rPr lang="en-IN" sz="1200" dirty="0">
                <a:latin typeface="Nunito Sans" panose="00000500000000000000" pitchFamily="2" charset="0"/>
              </a:rPr>
              <a:t>fig</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px.</a:t>
            </a:r>
            <a:r>
              <a:rPr lang="en-IN" sz="1200" dirty="0" err="1">
                <a:solidFill>
                  <a:srgbClr val="00B0F0"/>
                </a:solidFill>
                <a:latin typeface="Nunito Sans" panose="00000500000000000000" pitchFamily="2" charset="0"/>
              </a:rPr>
              <a:t>bar</a:t>
            </a:r>
            <a:r>
              <a:rPr lang="en-IN" sz="1200" dirty="0">
                <a:latin typeface="Nunito Sans" panose="00000500000000000000" pitchFamily="2" charset="0"/>
              </a:rPr>
              <a:t>(</a:t>
            </a:r>
            <a:r>
              <a:rPr lang="en-IN" sz="1200" dirty="0" err="1">
                <a:latin typeface="Nunito Sans" panose="00000500000000000000" pitchFamily="2" charset="0"/>
              </a:rPr>
              <a:t>asian_cuisines_combination,x</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Location'</a:t>
            </a:r>
            <a:r>
              <a:rPr lang="en-IN" sz="1200" dirty="0" err="1">
                <a:latin typeface="Nunito Sans" panose="00000500000000000000" pitchFamily="2" charset="0"/>
              </a:rPr>
              <a:t>,y</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r>
              <a:rPr lang="en-IN" sz="1200" dirty="0" err="1">
                <a:latin typeface="Nunito Sans" panose="00000500000000000000" pitchFamily="2" charset="0"/>
              </a:rPr>
              <a:t>color</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Cuisines'</a:t>
            </a:r>
            <a:r>
              <a:rPr lang="en-IN" sz="1200" dirty="0" err="1">
                <a:latin typeface="Nunito Sans" panose="00000500000000000000" pitchFamily="2" charset="0"/>
              </a:rPr>
              <a:t>,title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"People open to 'Asian </a:t>
            </a:r>
            <a:r>
              <a:rPr lang="en-IN" sz="1200" dirty="0" err="1">
                <a:solidFill>
                  <a:srgbClr val="FF4343"/>
                </a:solidFill>
                <a:latin typeface="Nunito Sans" panose="00000500000000000000" pitchFamily="2" charset="0"/>
              </a:rPr>
              <a:t>Cuisines'by</a:t>
            </a:r>
            <a:r>
              <a:rPr lang="en-IN" sz="1200" dirty="0">
                <a:solidFill>
                  <a:srgbClr val="FF4343"/>
                </a:solidFill>
                <a:latin typeface="Nunito Sans" panose="00000500000000000000" pitchFamily="2" charset="0"/>
              </a:rPr>
              <a:t> location"</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update_layout</a:t>
            </a:r>
            <a:r>
              <a:rPr lang="en-IN" sz="1200" dirty="0">
                <a:latin typeface="Nunito Sans" panose="00000500000000000000" pitchFamily="2" charset="0"/>
              </a:rPr>
              <a:t>(</a:t>
            </a:r>
            <a:r>
              <a:rPr lang="en-IN" sz="1200" dirty="0" err="1">
                <a:latin typeface="Nunito Sans" panose="00000500000000000000" pitchFamily="2" charset="0"/>
              </a:rPr>
              <a:t>plot_bgcolor</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'sky Blue’</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show</a:t>
            </a:r>
            <a:r>
              <a:rPr lang="en-IN" sz="1200" dirty="0">
                <a:latin typeface="Nunito Sans" panose="00000500000000000000" pitchFamily="2" charset="0"/>
              </a:rPr>
              <a:t>()</a:t>
            </a:r>
          </a:p>
        </p:txBody>
      </p:sp>
      <p:pic>
        <p:nvPicPr>
          <p:cNvPr id="7" name="Picture 6">
            <a:extLst>
              <a:ext uri="{FF2B5EF4-FFF2-40B4-BE49-F238E27FC236}">
                <a16:creationId xmlns:a16="http://schemas.microsoft.com/office/drawing/2014/main" id="{C00A3A08-E03B-4791-D4E5-9EF142A596A3}"/>
              </a:ext>
            </a:extLst>
          </p:cNvPr>
          <p:cNvPicPr>
            <a:picLocks noChangeAspect="1"/>
          </p:cNvPicPr>
          <p:nvPr/>
        </p:nvPicPr>
        <p:blipFill>
          <a:blip r:embed="rId2"/>
          <a:stretch>
            <a:fillRect/>
          </a:stretch>
        </p:blipFill>
        <p:spPr>
          <a:xfrm>
            <a:off x="931272" y="2415374"/>
            <a:ext cx="10501993" cy="3164011"/>
          </a:xfrm>
          <a:prstGeom prst="rect">
            <a:avLst/>
          </a:prstGeom>
        </p:spPr>
      </p:pic>
    </p:spTree>
    <p:extLst>
      <p:ext uri="{BB962C8B-B14F-4D97-AF65-F5344CB8AC3E}">
        <p14:creationId xmlns:p14="http://schemas.microsoft.com/office/powerpoint/2010/main" val="304226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13B1F-BA86-74C8-84D4-CBBD15E151EF}"/>
              </a:ext>
            </a:extLst>
          </p:cNvPr>
          <p:cNvSpPr txBox="1"/>
          <p:nvPr/>
        </p:nvSpPr>
        <p:spPr>
          <a:xfrm>
            <a:off x="1414780" y="559415"/>
            <a:ext cx="3147060" cy="1754326"/>
          </a:xfrm>
          <a:prstGeom prst="rect">
            <a:avLst/>
          </a:prstGeom>
          <a:noFill/>
        </p:spPr>
        <p:txBody>
          <a:bodyPr wrap="square">
            <a:spAutoFit/>
          </a:bodyPr>
          <a:lstStyle/>
          <a:p>
            <a:r>
              <a:rPr lang="en-IN" sz="1200" dirty="0">
                <a:latin typeface="Nunito Sans" panose="00000500000000000000" pitchFamily="2" charset="0"/>
              </a:rPr>
              <a:t>fig4</a:t>
            </a:r>
            <a:r>
              <a:rPr lang="en-IN" sz="1200" dirty="0">
                <a:solidFill>
                  <a:srgbClr val="7030A0"/>
                </a:solidFill>
                <a:latin typeface="Nunito Sans" panose="00000500000000000000" pitchFamily="2" charset="0"/>
              </a:rPr>
              <a:t>=</a:t>
            </a:r>
            <a:r>
              <a:rPr lang="en-IN" sz="1200" dirty="0" err="1">
                <a:latin typeface="Nunito Sans" panose="00000500000000000000" pitchFamily="2" charset="0"/>
              </a:rPr>
              <a:t>px.</a:t>
            </a:r>
            <a:r>
              <a:rPr lang="en-IN" sz="1200" dirty="0" err="1">
                <a:solidFill>
                  <a:srgbClr val="00B0F0"/>
                </a:solidFill>
                <a:latin typeface="Nunito Sans" panose="00000500000000000000" pitchFamily="2" charset="0"/>
              </a:rPr>
              <a:t>pie</a:t>
            </a:r>
            <a:r>
              <a:rPr lang="en-IN" sz="1200" dirty="0">
                <a:latin typeface="Nunito Sans" panose="00000500000000000000" pitchFamily="2" charset="0"/>
              </a:rPr>
              <a:t>(</a:t>
            </a:r>
            <a:r>
              <a:rPr lang="en-IN" sz="1200" dirty="0" err="1">
                <a:latin typeface="Nunito Sans" panose="00000500000000000000" pitchFamily="2" charset="0"/>
              </a:rPr>
              <a:t>asian_cuisines_combination</a:t>
            </a:r>
            <a:r>
              <a:rPr lang="en-IN" sz="1200" dirty="0">
                <a:latin typeface="Nunito Sans" panose="00000500000000000000" pitchFamily="2" charset="0"/>
              </a:rPr>
              <a:t>,</a:t>
            </a:r>
          </a:p>
          <a:p>
            <a:r>
              <a:rPr lang="en-IN" sz="1200" dirty="0">
                <a:latin typeface="Nunito Sans" panose="00000500000000000000" pitchFamily="2" charset="0"/>
              </a:rPr>
              <a:t>values</a:t>
            </a:r>
            <a:r>
              <a:rPr lang="en-IN" sz="1200" dirty="0">
                <a:solidFill>
                  <a:srgbClr val="7030A0"/>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r>
              <a:rPr lang="en-IN" sz="1200" dirty="0">
                <a:latin typeface="Nunito Sans" panose="00000500000000000000" pitchFamily="2" charset="0"/>
              </a:rPr>
              <a:t>names</a:t>
            </a:r>
            <a:r>
              <a:rPr lang="en-IN" sz="1200" dirty="0">
                <a:solidFill>
                  <a:srgbClr val="7030A0"/>
                </a:solidFill>
                <a:latin typeface="Nunito Sans" panose="00000500000000000000" pitchFamily="2" charset="0"/>
              </a:rPr>
              <a:t>=</a:t>
            </a:r>
            <a:r>
              <a:rPr lang="en-IN" sz="1200" dirty="0">
                <a:solidFill>
                  <a:srgbClr val="FF4343"/>
                </a:solidFill>
                <a:latin typeface="Nunito Sans" panose="00000500000000000000" pitchFamily="2" charset="0"/>
              </a:rPr>
              <a:t>'Cuisines’</a:t>
            </a:r>
            <a:r>
              <a:rPr lang="en-IN" sz="1200" dirty="0">
                <a:latin typeface="Nunito Sans" panose="00000500000000000000" pitchFamily="2" charset="0"/>
              </a:rPr>
              <a:t>,</a:t>
            </a:r>
          </a:p>
          <a:p>
            <a:r>
              <a:rPr lang="en-IN" sz="1200" dirty="0">
                <a:latin typeface="Nunito Sans" panose="00000500000000000000" pitchFamily="2" charset="0"/>
              </a:rPr>
              <a:t>title=</a:t>
            </a:r>
            <a:r>
              <a:rPr lang="en-IN" sz="1200" dirty="0">
                <a:solidFill>
                  <a:srgbClr val="FF4343"/>
                </a:solidFill>
                <a:latin typeface="Nunito Sans" panose="00000500000000000000" pitchFamily="2" charset="0"/>
              </a:rPr>
              <a:t>'Most ordered </a:t>
            </a:r>
            <a:r>
              <a:rPr lang="en-IN" sz="1200" dirty="0" err="1">
                <a:solidFill>
                  <a:srgbClr val="FF4343"/>
                </a:solidFill>
                <a:latin typeface="Nunito Sans" panose="00000500000000000000" pitchFamily="2" charset="0"/>
              </a:rPr>
              <a:t>asian</a:t>
            </a:r>
            <a:r>
              <a:rPr lang="en-IN" sz="1200" dirty="0">
                <a:solidFill>
                  <a:srgbClr val="FF4343"/>
                </a:solidFill>
                <a:latin typeface="Nunito Sans" panose="00000500000000000000" pitchFamily="2" charset="0"/>
              </a:rPr>
              <a:t> cuisines’</a:t>
            </a:r>
            <a:r>
              <a:rPr lang="en-IN" sz="1200" dirty="0">
                <a:latin typeface="Nunito Sans" panose="00000500000000000000" pitchFamily="2" charset="0"/>
              </a:rPr>
              <a:t>,</a:t>
            </a:r>
          </a:p>
          <a:p>
            <a:r>
              <a:rPr lang="en-IN" sz="1200" dirty="0">
                <a:latin typeface="Nunito Sans" panose="00000500000000000000" pitchFamily="2" charset="0"/>
              </a:rPr>
              <a:t>hole</a:t>
            </a:r>
            <a:r>
              <a:rPr lang="en-IN" sz="1200" dirty="0">
                <a:solidFill>
                  <a:srgbClr val="7030A0"/>
                </a:solidFill>
                <a:latin typeface="Nunito Sans" panose="00000500000000000000" pitchFamily="2" charset="0"/>
              </a:rPr>
              <a:t>=</a:t>
            </a:r>
            <a:r>
              <a:rPr lang="en-IN" sz="1200" dirty="0">
                <a:latin typeface="Nunito Sans" panose="00000500000000000000" pitchFamily="2" charset="0"/>
              </a:rPr>
              <a:t> </a:t>
            </a:r>
            <a:r>
              <a:rPr lang="en-IN" sz="1200" dirty="0">
                <a:solidFill>
                  <a:srgbClr val="92D050"/>
                </a:solidFill>
                <a:latin typeface="Nunito Sans" panose="00000500000000000000" pitchFamily="2" charset="0"/>
              </a:rPr>
              <a:t>0.5</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a:latin typeface="Nunito Sans" panose="00000500000000000000" pitchFamily="2" charset="0"/>
              </a:rPr>
              <a:t>fig4.</a:t>
            </a:r>
            <a:r>
              <a:rPr lang="en-IN" sz="1200" dirty="0">
                <a:solidFill>
                  <a:srgbClr val="00B0F0"/>
                </a:solidFill>
                <a:latin typeface="Nunito Sans" panose="00000500000000000000" pitchFamily="2" charset="0"/>
              </a:rPr>
              <a:t>update_layout</a:t>
            </a:r>
            <a:r>
              <a:rPr lang="en-IN" sz="1200" dirty="0">
                <a:latin typeface="Nunito Sans" panose="00000500000000000000" pitchFamily="2" charset="0"/>
              </a:rPr>
              <a:t>(</a:t>
            </a:r>
            <a:r>
              <a:rPr lang="en-IN" sz="1200" dirty="0" err="1">
                <a:latin typeface="Nunito Sans" panose="00000500000000000000" pitchFamily="2" charset="0"/>
              </a:rPr>
              <a:t>title_font_color</a:t>
            </a:r>
            <a:r>
              <a:rPr lang="en-IN" sz="1200" dirty="0">
                <a:solidFill>
                  <a:srgbClr val="7030A0"/>
                </a:solidFill>
                <a:latin typeface="Nunito Sans" panose="00000500000000000000" pitchFamily="2" charset="0"/>
              </a:rPr>
              <a:t>=</a:t>
            </a:r>
            <a:r>
              <a:rPr lang="en-IN" sz="1200" dirty="0">
                <a:solidFill>
                  <a:srgbClr val="FF4343"/>
                </a:solidFill>
                <a:latin typeface="Nunito Sans" panose="00000500000000000000" pitchFamily="2" charset="0"/>
              </a:rPr>
              <a:t>'Blue’</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a:latin typeface="Nunito Sans" panose="00000500000000000000" pitchFamily="2" charset="0"/>
              </a:rPr>
              <a:t>fig4.</a:t>
            </a:r>
            <a:r>
              <a:rPr lang="en-IN" sz="1200" dirty="0">
                <a:solidFill>
                  <a:srgbClr val="00B0F0"/>
                </a:solidFill>
                <a:latin typeface="Nunito Sans" panose="00000500000000000000" pitchFamily="2" charset="0"/>
              </a:rPr>
              <a:t>show</a:t>
            </a:r>
            <a:r>
              <a:rPr lang="en-IN" sz="1200" dirty="0">
                <a:latin typeface="Nunito Sans" panose="00000500000000000000" pitchFamily="2" charset="0"/>
              </a:rPr>
              <a:t>()</a:t>
            </a:r>
          </a:p>
        </p:txBody>
      </p:sp>
      <p:sp>
        <p:nvSpPr>
          <p:cNvPr id="8" name="TextBox 7">
            <a:extLst>
              <a:ext uri="{FF2B5EF4-FFF2-40B4-BE49-F238E27FC236}">
                <a16:creationId xmlns:a16="http://schemas.microsoft.com/office/drawing/2014/main" id="{5DB5A0D2-638D-14F3-E9CC-67B35E04446C}"/>
              </a:ext>
            </a:extLst>
          </p:cNvPr>
          <p:cNvSpPr txBox="1"/>
          <p:nvPr/>
        </p:nvSpPr>
        <p:spPr>
          <a:xfrm>
            <a:off x="1414780" y="3851255"/>
            <a:ext cx="3147060" cy="1569660"/>
          </a:xfrm>
          <a:prstGeom prst="rect">
            <a:avLst/>
          </a:prstGeom>
          <a:noFill/>
        </p:spPr>
        <p:txBody>
          <a:bodyPr wrap="square">
            <a:spAutoFit/>
          </a:bodyPr>
          <a:lstStyle/>
          <a:p>
            <a:r>
              <a:rPr lang="en-IN" sz="1200" dirty="0">
                <a:latin typeface="Nunito Sans" panose="00000500000000000000" pitchFamily="2" charset="0"/>
              </a:rPr>
              <a:t>fig4</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px.</a:t>
            </a:r>
            <a:r>
              <a:rPr lang="en-IN" sz="1200" dirty="0" err="1">
                <a:solidFill>
                  <a:srgbClr val="00B0F0"/>
                </a:solidFill>
                <a:latin typeface="Nunito Sans" panose="00000500000000000000" pitchFamily="2" charset="0"/>
              </a:rPr>
              <a:t>pie</a:t>
            </a:r>
            <a:r>
              <a:rPr lang="en-IN" sz="1200" dirty="0">
                <a:latin typeface="Nunito Sans" panose="00000500000000000000" pitchFamily="2" charset="0"/>
              </a:rPr>
              <a:t>(</a:t>
            </a:r>
            <a:r>
              <a:rPr lang="en-IN" sz="1200" dirty="0" err="1">
                <a:latin typeface="Nunito Sans" panose="00000500000000000000" pitchFamily="2" charset="0"/>
              </a:rPr>
              <a:t>asian_cuisines_combination</a:t>
            </a:r>
            <a:r>
              <a:rPr lang="en-IN" sz="1200" dirty="0">
                <a:latin typeface="Nunito Sans" panose="00000500000000000000" pitchFamily="2" charset="0"/>
              </a:rPr>
              <a:t>,</a:t>
            </a:r>
          </a:p>
          <a:p>
            <a:r>
              <a:rPr lang="en-IN" sz="1200" dirty="0">
                <a:latin typeface="Nunito Sans" panose="00000500000000000000" pitchFamily="2" charset="0"/>
              </a:rPr>
              <a:t>values</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r>
              <a:rPr lang="en-IN" sz="1200" dirty="0">
                <a:latin typeface="Nunito Sans" panose="00000500000000000000" pitchFamily="2" charset="0"/>
              </a:rPr>
              <a:t>names</a:t>
            </a:r>
            <a:r>
              <a:rPr lang="en-IN" sz="1200" dirty="0">
                <a:solidFill>
                  <a:srgbClr val="7030A0"/>
                </a:solidFill>
                <a:latin typeface="Nunito Sans" panose="00000500000000000000" pitchFamily="2" charset="0"/>
              </a:rPr>
              <a:t>=</a:t>
            </a:r>
            <a:r>
              <a:rPr lang="en-IN" sz="1200" dirty="0">
                <a:solidFill>
                  <a:srgbClr val="FF4343"/>
                </a:solidFill>
                <a:latin typeface="Nunito Sans" panose="00000500000000000000" pitchFamily="2" charset="0"/>
              </a:rPr>
              <a:t>‘Location’</a:t>
            </a:r>
            <a:r>
              <a:rPr lang="en-IN" sz="1200" dirty="0">
                <a:latin typeface="Nunito Sans" panose="00000500000000000000" pitchFamily="2" charset="0"/>
              </a:rPr>
              <a:t>,</a:t>
            </a:r>
          </a:p>
          <a:p>
            <a:r>
              <a:rPr lang="en-IN" sz="1200" dirty="0">
                <a:latin typeface="Nunito Sans" panose="00000500000000000000" pitchFamily="2" charset="0"/>
              </a:rPr>
              <a:t>title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‘Top locations for Asian cuisines’</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a:latin typeface="Nunito Sans" panose="00000500000000000000" pitchFamily="2" charset="0"/>
              </a:rPr>
              <a:t>fig4.</a:t>
            </a:r>
            <a:r>
              <a:rPr lang="en-IN" sz="1200" dirty="0">
                <a:solidFill>
                  <a:srgbClr val="00B0F0"/>
                </a:solidFill>
                <a:latin typeface="Nunito Sans" panose="00000500000000000000" pitchFamily="2" charset="0"/>
              </a:rPr>
              <a:t>update_layout</a:t>
            </a:r>
            <a:r>
              <a:rPr lang="en-IN" sz="1200" dirty="0">
                <a:latin typeface="Nunito Sans" panose="00000500000000000000" pitchFamily="2" charset="0"/>
              </a:rPr>
              <a:t>(</a:t>
            </a:r>
            <a:r>
              <a:rPr lang="en-IN" sz="1200" dirty="0" err="1">
                <a:latin typeface="Nunito Sans" panose="00000500000000000000" pitchFamily="2" charset="0"/>
              </a:rPr>
              <a:t>title_font_color</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'Blue’</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a:latin typeface="Nunito Sans" panose="00000500000000000000" pitchFamily="2" charset="0"/>
              </a:rPr>
              <a:t>fig4.</a:t>
            </a:r>
            <a:r>
              <a:rPr lang="en-IN" sz="1200" dirty="0">
                <a:solidFill>
                  <a:srgbClr val="00B0F0"/>
                </a:solidFill>
                <a:latin typeface="Nunito Sans" panose="00000500000000000000" pitchFamily="2" charset="0"/>
              </a:rPr>
              <a:t>show</a:t>
            </a:r>
            <a:r>
              <a:rPr lang="en-IN" sz="1200" dirty="0">
                <a:latin typeface="Nunito Sans" panose="00000500000000000000" pitchFamily="2" charset="0"/>
              </a:rPr>
              <a:t>()</a:t>
            </a:r>
          </a:p>
        </p:txBody>
      </p:sp>
      <p:pic>
        <p:nvPicPr>
          <p:cNvPr id="10" name="Picture 9">
            <a:extLst>
              <a:ext uri="{FF2B5EF4-FFF2-40B4-BE49-F238E27FC236}">
                <a16:creationId xmlns:a16="http://schemas.microsoft.com/office/drawing/2014/main" id="{055B545B-E951-B339-C3E2-B9833FF331D7}"/>
              </a:ext>
            </a:extLst>
          </p:cNvPr>
          <p:cNvPicPr>
            <a:picLocks noChangeAspect="1"/>
          </p:cNvPicPr>
          <p:nvPr/>
        </p:nvPicPr>
        <p:blipFill>
          <a:blip r:embed="rId2"/>
          <a:stretch>
            <a:fillRect/>
          </a:stretch>
        </p:blipFill>
        <p:spPr>
          <a:xfrm>
            <a:off x="5119354" y="3851255"/>
            <a:ext cx="6499889" cy="1708542"/>
          </a:xfrm>
          <a:prstGeom prst="rect">
            <a:avLst/>
          </a:prstGeom>
        </p:spPr>
      </p:pic>
      <p:pic>
        <p:nvPicPr>
          <p:cNvPr id="12" name="Picture 11">
            <a:extLst>
              <a:ext uri="{FF2B5EF4-FFF2-40B4-BE49-F238E27FC236}">
                <a16:creationId xmlns:a16="http://schemas.microsoft.com/office/drawing/2014/main" id="{2ABBC58A-FB49-CAB2-587D-6C91B29478D4}"/>
              </a:ext>
            </a:extLst>
          </p:cNvPr>
          <p:cNvPicPr>
            <a:picLocks noChangeAspect="1"/>
          </p:cNvPicPr>
          <p:nvPr/>
        </p:nvPicPr>
        <p:blipFill>
          <a:blip r:embed="rId3"/>
          <a:stretch>
            <a:fillRect/>
          </a:stretch>
        </p:blipFill>
        <p:spPr>
          <a:xfrm>
            <a:off x="5119355" y="640695"/>
            <a:ext cx="6499889" cy="1592523"/>
          </a:xfrm>
          <a:prstGeom prst="rect">
            <a:avLst/>
          </a:prstGeom>
        </p:spPr>
      </p:pic>
    </p:spTree>
    <p:extLst>
      <p:ext uri="{BB962C8B-B14F-4D97-AF65-F5344CB8AC3E}">
        <p14:creationId xmlns:p14="http://schemas.microsoft.com/office/powerpoint/2010/main" val="262173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C7412A-DB57-702E-D0CC-D286128D31DE}"/>
              </a:ext>
            </a:extLst>
          </p:cNvPr>
          <p:cNvSpPr txBox="1"/>
          <p:nvPr/>
        </p:nvSpPr>
        <p:spPr>
          <a:xfrm>
            <a:off x="1648133" y="105493"/>
            <a:ext cx="8590934" cy="923330"/>
          </a:xfrm>
          <a:prstGeom prst="rect">
            <a:avLst/>
          </a:prstGeom>
          <a:noFill/>
        </p:spPr>
        <p:txBody>
          <a:bodyPr wrap="square">
            <a:spAutoFit/>
          </a:bodyPr>
          <a:lstStyle/>
          <a:p>
            <a:pPr algn="l"/>
            <a:r>
              <a:rPr lang="en-US" i="0" dirty="0">
                <a:solidFill>
                  <a:schemeClr val="bg2">
                    <a:lumMod val="25000"/>
                    <a:lumOff val="75000"/>
                  </a:schemeClr>
                </a:solidFill>
                <a:effectLst/>
                <a:latin typeface="Nunito Sans" panose="00000500000000000000" pitchFamily="2" charset="0"/>
              </a:rPr>
              <a:t>4. Alcohol company: A famous Alcohol company wants to increase sales of their alcohol brands. It wants to know what cuisine and locations it should target for its promotional activities.</a:t>
            </a:r>
          </a:p>
        </p:txBody>
      </p:sp>
      <p:sp>
        <p:nvSpPr>
          <p:cNvPr id="6" name="TextBox 5">
            <a:extLst>
              <a:ext uri="{FF2B5EF4-FFF2-40B4-BE49-F238E27FC236}">
                <a16:creationId xmlns:a16="http://schemas.microsoft.com/office/drawing/2014/main" id="{16A185A4-42E5-4AE2-F36E-B569E6A908FF}"/>
              </a:ext>
            </a:extLst>
          </p:cNvPr>
          <p:cNvSpPr txBox="1"/>
          <p:nvPr/>
        </p:nvSpPr>
        <p:spPr>
          <a:xfrm>
            <a:off x="1648133" y="1345969"/>
            <a:ext cx="10147300" cy="338554"/>
          </a:xfrm>
          <a:prstGeom prst="rect">
            <a:avLst/>
          </a:prstGeom>
          <a:noFill/>
        </p:spPr>
        <p:txBody>
          <a:bodyPr wrap="square">
            <a:spAutoFit/>
          </a:bodyPr>
          <a:lstStyle/>
          <a:p>
            <a:r>
              <a:rPr lang="en-IN" sz="1600" i="1" dirty="0">
                <a:latin typeface="Nunito Sans" panose="00000500000000000000" pitchFamily="2" charset="0"/>
              </a:rPr>
              <a:t>#filtering </a:t>
            </a:r>
            <a:r>
              <a:rPr lang="en-IN" sz="1600" i="1" dirty="0" err="1">
                <a:latin typeface="Nunito Sans" panose="00000500000000000000" pitchFamily="2" charset="0"/>
              </a:rPr>
              <a:t>drikers</a:t>
            </a:r>
            <a:r>
              <a:rPr lang="en-IN" sz="1600" i="1" dirty="0">
                <a:latin typeface="Nunito Sans" panose="00000500000000000000" pitchFamily="2" charset="0"/>
              </a:rPr>
              <a:t> based on their 'Cuisines </a:t>
            </a:r>
            <a:r>
              <a:rPr lang="en-IN" sz="1600" i="1" dirty="0" err="1">
                <a:latin typeface="Nunito Sans" panose="00000500000000000000" pitchFamily="2" charset="0"/>
              </a:rPr>
              <a:t>prefference</a:t>
            </a:r>
            <a:r>
              <a:rPr lang="en-IN" sz="1600" i="1" dirty="0">
                <a:latin typeface="Nunito Sans" panose="00000500000000000000" pitchFamily="2" charset="0"/>
              </a:rPr>
              <a:t>','</a:t>
            </a:r>
            <a:r>
              <a:rPr lang="en-IN" sz="1600" i="1" dirty="0" err="1">
                <a:latin typeface="Nunito Sans" panose="00000500000000000000" pitchFamily="2" charset="0"/>
              </a:rPr>
              <a:t>Location','Marital</a:t>
            </a:r>
            <a:r>
              <a:rPr lang="en-IN" sz="1600" i="1" dirty="0">
                <a:latin typeface="Nunito Sans" panose="00000500000000000000" pitchFamily="2" charset="0"/>
              </a:rPr>
              <a:t> </a:t>
            </a:r>
            <a:r>
              <a:rPr lang="en-IN" sz="1600" i="1" dirty="0" err="1">
                <a:latin typeface="Nunito Sans" panose="00000500000000000000" pitchFamily="2" charset="0"/>
              </a:rPr>
              <a:t>status','Occupation</a:t>
            </a:r>
            <a:r>
              <a:rPr lang="en-IN" sz="1600" i="1" dirty="0">
                <a:latin typeface="Nunito Sans" panose="00000500000000000000" pitchFamily="2" charset="0"/>
              </a:rPr>
              <a:t>' and 'Age'...</a:t>
            </a:r>
          </a:p>
        </p:txBody>
      </p:sp>
      <p:sp>
        <p:nvSpPr>
          <p:cNvPr id="8" name="TextBox 7">
            <a:extLst>
              <a:ext uri="{FF2B5EF4-FFF2-40B4-BE49-F238E27FC236}">
                <a16:creationId xmlns:a16="http://schemas.microsoft.com/office/drawing/2014/main" id="{BD5AF03D-BA79-A1F7-1CED-25C37A9D47A7}"/>
              </a:ext>
            </a:extLst>
          </p:cNvPr>
          <p:cNvSpPr txBox="1"/>
          <p:nvPr/>
        </p:nvSpPr>
        <p:spPr>
          <a:xfrm>
            <a:off x="1648133" y="1007415"/>
            <a:ext cx="6286500" cy="338554"/>
          </a:xfrm>
          <a:prstGeom prst="rect">
            <a:avLst/>
          </a:prstGeom>
          <a:noFill/>
        </p:spPr>
        <p:txBody>
          <a:bodyPr wrap="square">
            <a:spAutoFit/>
          </a:bodyPr>
          <a:lstStyle/>
          <a:p>
            <a:r>
              <a:rPr lang="en-US" sz="1600" i="1" dirty="0">
                <a:latin typeface="Nunito Sans" panose="00000500000000000000" pitchFamily="2" charset="0"/>
              </a:rPr>
              <a:t># calculating and adding 'Age' column in data as per requirement</a:t>
            </a:r>
            <a:endParaRPr lang="en-IN" sz="1600" i="1" dirty="0">
              <a:latin typeface="Nunito Sans" panose="00000500000000000000" pitchFamily="2" charset="0"/>
            </a:endParaRPr>
          </a:p>
        </p:txBody>
      </p:sp>
      <p:sp>
        <p:nvSpPr>
          <p:cNvPr id="10" name="TextBox 9">
            <a:extLst>
              <a:ext uri="{FF2B5EF4-FFF2-40B4-BE49-F238E27FC236}">
                <a16:creationId xmlns:a16="http://schemas.microsoft.com/office/drawing/2014/main" id="{3009D750-F398-B2F2-7E59-95EE4C901FB0}"/>
              </a:ext>
            </a:extLst>
          </p:cNvPr>
          <p:cNvSpPr txBox="1"/>
          <p:nvPr/>
        </p:nvSpPr>
        <p:spPr>
          <a:xfrm>
            <a:off x="1648133" y="2385943"/>
            <a:ext cx="3858587" cy="276999"/>
          </a:xfrm>
          <a:prstGeom prst="rect">
            <a:avLst/>
          </a:prstGeom>
          <a:noFill/>
        </p:spPr>
        <p:txBody>
          <a:bodyPr wrap="square">
            <a:spAutoFit/>
          </a:bodyPr>
          <a:lstStyle/>
          <a:p>
            <a:r>
              <a:rPr lang="en-IN" sz="1200" dirty="0">
                <a:latin typeface="Nunito Sans" panose="00000500000000000000" pitchFamily="2" charset="0"/>
              </a:rPr>
              <a:t>drinkers </a:t>
            </a:r>
            <a:r>
              <a:rPr lang="en-IN" sz="1200" dirty="0">
                <a:solidFill>
                  <a:srgbClr val="7030A0"/>
                </a:solidFill>
                <a:latin typeface="Nunito Sans" panose="00000500000000000000" pitchFamily="2" charset="0"/>
              </a:rPr>
              <a:t>=</a:t>
            </a:r>
            <a:r>
              <a:rPr lang="en-IN" sz="1200" dirty="0">
                <a:latin typeface="Nunito Sans" panose="00000500000000000000" pitchFamily="2" charset="0"/>
              </a:rPr>
              <a:t> data[data[</a:t>
            </a:r>
            <a:r>
              <a:rPr lang="en-IN" sz="1200" dirty="0">
                <a:solidFill>
                  <a:srgbClr val="FF4343"/>
                </a:solidFill>
                <a:latin typeface="Nunito Sans" panose="00000500000000000000" pitchFamily="2" charset="0"/>
              </a:rPr>
              <a:t>'Alcohol'</a:t>
            </a:r>
            <a:r>
              <a:rPr lang="en-IN" sz="1200" dirty="0">
                <a:latin typeface="Nunito Sans" panose="00000500000000000000" pitchFamily="2" charset="0"/>
              </a:rPr>
              <a:t>].</a:t>
            </a:r>
            <a:r>
              <a:rPr lang="en-IN" sz="1200" dirty="0" err="1">
                <a:solidFill>
                  <a:srgbClr val="00B0F0"/>
                </a:solidFill>
                <a:latin typeface="Nunito Sans" panose="00000500000000000000" pitchFamily="2" charset="0"/>
              </a:rPr>
              <a:t>isin</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Often'</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'Socially</a:t>
            </a:r>
            <a:r>
              <a:rPr lang="en-IN" sz="1200" dirty="0">
                <a:solidFill>
                  <a:srgbClr val="FF4343"/>
                </a:solidFill>
                <a:latin typeface="Nunito Sans" panose="00000500000000000000" pitchFamily="2" charset="0"/>
              </a:rPr>
              <a:t>'</a:t>
            </a:r>
            <a:r>
              <a:rPr lang="en-IN" sz="1200" dirty="0">
                <a:latin typeface="Nunito Sans" panose="00000500000000000000" pitchFamily="2" charset="0"/>
              </a:rPr>
              <a:t>])]</a:t>
            </a:r>
          </a:p>
        </p:txBody>
      </p:sp>
      <p:sp>
        <p:nvSpPr>
          <p:cNvPr id="12" name="TextBox 11">
            <a:extLst>
              <a:ext uri="{FF2B5EF4-FFF2-40B4-BE49-F238E27FC236}">
                <a16:creationId xmlns:a16="http://schemas.microsoft.com/office/drawing/2014/main" id="{AD48A894-8AEC-CEF6-CFDF-271EB183E69A}"/>
              </a:ext>
            </a:extLst>
          </p:cNvPr>
          <p:cNvSpPr txBox="1"/>
          <p:nvPr/>
        </p:nvSpPr>
        <p:spPr>
          <a:xfrm>
            <a:off x="1648133" y="2708662"/>
            <a:ext cx="9517708" cy="1015663"/>
          </a:xfrm>
          <a:prstGeom prst="rect">
            <a:avLst/>
          </a:prstGeom>
          <a:noFill/>
        </p:spPr>
        <p:txBody>
          <a:bodyPr wrap="square">
            <a:spAutoFit/>
          </a:bodyPr>
          <a:lstStyle/>
          <a:p>
            <a:r>
              <a:rPr lang="en-IN" sz="1200" dirty="0" err="1">
                <a:latin typeface="Nunito Sans" panose="00000500000000000000" pitchFamily="2" charset="0"/>
              </a:rPr>
              <a:t>alcohol_distribution</a:t>
            </a:r>
            <a:r>
              <a:rPr lang="en-IN" sz="1200" dirty="0">
                <a:latin typeface="Nunito Sans" panose="00000500000000000000" pitchFamily="2" charset="0"/>
              </a:rPr>
              <a:t> </a:t>
            </a:r>
            <a:r>
              <a:rPr lang="en-IN" sz="1200" dirty="0">
                <a:solidFill>
                  <a:schemeClr val="accent3">
                    <a:lumMod val="75000"/>
                  </a:schemeClr>
                </a:solidFill>
                <a:latin typeface="Nunito Sans" panose="00000500000000000000" pitchFamily="2" charset="0"/>
              </a:rPr>
              <a:t>=</a:t>
            </a:r>
            <a:r>
              <a:rPr lang="en-IN" sz="1200" dirty="0">
                <a:latin typeface="Nunito Sans" panose="00000500000000000000" pitchFamily="2" charset="0"/>
              </a:rPr>
              <a:t> </a:t>
            </a:r>
            <a:r>
              <a:rPr lang="en-IN" sz="1200" dirty="0" err="1">
                <a:latin typeface="Nunito Sans" panose="00000500000000000000" pitchFamily="2" charset="0"/>
              </a:rPr>
              <a:t>drinkers.</a:t>
            </a:r>
            <a:r>
              <a:rPr lang="en-IN" sz="1200" dirty="0" err="1">
                <a:solidFill>
                  <a:srgbClr val="00B0F0"/>
                </a:solidFill>
                <a:latin typeface="Nunito Sans" panose="00000500000000000000" pitchFamily="2" charset="0"/>
              </a:rPr>
              <a:t>groupby</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'Alcohol'</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'Cuisines'</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'Location'</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'MaritalStatus'</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'Occupation'</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'Age'</a:t>
            </a:r>
            <a:r>
              <a:rPr lang="en-IN" sz="1200" dirty="0">
                <a:latin typeface="Nunito Sans" panose="00000500000000000000" pitchFamily="2" charset="0"/>
              </a:rPr>
              <a:t>]).</a:t>
            </a:r>
            <a:r>
              <a:rPr lang="en-IN" sz="1200" dirty="0">
                <a:solidFill>
                  <a:srgbClr val="00B0F0"/>
                </a:solidFill>
                <a:latin typeface="Nunito Sans" panose="00000500000000000000" pitchFamily="2" charset="0"/>
              </a:rPr>
              <a:t>size</a:t>
            </a:r>
            <a:r>
              <a:rPr lang="en-IN" sz="1200" dirty="0">
                <a:latin typeface="Nunito Sans" panose="00000500000000000000" pitchFamily="2" charset="0"/>
              </a:rPr>
              <a:t>().</a:t>
            </a:r>
            <a:r>
              <a:rPr lang="en-IN" sz="1200" dirty="0" err="1">
                <a:solidFill>
                  <a:srgbClr val="00B0F0"/>
                </a:solidFill>
                <a:latin typeface="Nunito Sans" panose="00000500000000000000" pitchFamily="2" charset="0"/>
              </a:rPr>
              <a:t>reset_index</a:t>
            </a:r>
            <a:r>
              <a:rPr lang="en-IN" sz="1200" dirty="0">
                <a:latin typeface="Nunito Sans" panose="00000500000000000000" pitchFamily="2" charset="0"/>
              </a:rPr>
              <a:t>(name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alcohol_combo</a:t>
            </a:r>
            <a:r>
              <a:rPr lang="en-IN" sz="1200" dirty="0">
                <a:latin typeface="Nunito Sans" panose="00000500000000000000" pitchFamily="2" charset="0"/>
              </a:rPr>
              <a:t> </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alcohol_distribution.</a:t>
            </a:r>
            <a:r>
              <a:rPr lang="en-IN" sz="1200" dirty="0" err="1">
                <a:solidFill>
                  <a:srgbClr val="00B0F0"/>
                </a:solidFill>
                <a:latin typeface="Nunito Sans" panose="00000500000000000000" pitchFamily="2" charset="0"/>
              </a:rPr>
              <a:t>sort_values</a:t>
            </a:r>
            <a:r>
              <a:rPr lang="en-IN" sz="1200" dirty="0">
                <a:latin typeface="Nunito Sans" panose="00000500000000000000" pitchFamily="2" charset="0"/>
              </a:rPr>
              <a:t>(by</a:t>
            </a:r>
            <a:r>
              <a:rPr lang="en-IN" sz="1200" dirty="0">
                <a:solidFill>
                  <a:srgbClr val="7030A0"/>
                </a:solidFill>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count'</a:t>
            </a:r>
            <a:r>
              <a:rPr lang="en-IN" sz="1200" dirty="0" err="1">
                <a:latin typeface="Nunito Sans" panose="00000500000000000000" pitchFamily="2" charset="0"/>
              </a:rPr>
              <a:t>,ascending</a:t>
            </a:r>
            <a:r>
              <a:rPr lang="en-IN" sz="1200" dirty="0">
                <a:solidFill>
                  <a:srgbClr val="7030A0"/>
                </a:solidFill>
                <a:latin typeface="Nunito Sans" panose="00000500000000000000" pitchFamily="2" charset="0"/>
              </a:rPr>
              <a:t>=</a:t>
            </a:r>
            <a:r>
              <a:rPr lang="en-IN" sz="1200" dirty="0">
                <a:solidFill>
                  <a:srgbClr val="92D050"/>
                </a:solidFill>
                <a:latin typeface="Nunito Sans" panose="00000500000000000000" pitchFamily="2" charset="0"/>
              </a:rPr>
              <a:t>False</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alcohol_combo.</a:t>
            </a:r>
            <a:r>
              <a:rPr lang="en-IN" sz="1200" dirty="0" err="1">
                <a:solidFill>
                  <a:srgbClr val="00B0F0"/>
                </a:solidFill>
                <a:latin typeface="Nunito Sans" panose="00000500000000000000" pitchFamily="2" charset="0"/>
              </a:rPr>
              <a:t>head</a:t>
            </a:r>
            <a:r>
              <a:rPr lang="en-IN" sz="1200" dirty="0">
                <a:latin typeface="Nunito Sans" panose="00000500000000000000" pitchFamily="2" charset="0"/>
              </a:rPr>
              <a:t>()</a:t>
            </a:r>
          </a:p>
        </p:txBody>
      </p:sp>
      <p:sp>
        <p:nvSpPr>
          <p:cNvPr id="13" name="TextBox 12">
            <a:extLst>
              <a:ext uri="{FF2B5EF4-FFF2-40B4-BE49-F238E27FC236}">
                <a16:creationId xmlns:a16="http://schemas.microsoft.com/office/drawing/2014/main" id="{3EC2F244-EA22-A0A2-AFBC-1896D8844EA9}"/>
              </a:ext>
            </a:extLst>
          </p:cNvPr>
          <p:cNvSpPr txBox="1"/>
          <p:nvPr/>
        </p:nvSpPr>
        <p:spPr>
          <a:xfrm>
            <a:off x="1648133" y="1693892"/>
            <a:ext cx="2952627" cy="646331"/>
          </a:xfrm>
          <a:prstGeom prst="rect">
            <a:avLst/>
          </a:prstGeom>
          <a:noFill/>
        </p:spPr>
        <p:txBody>
          <a:bodyPr wrap="square">
            <a:spAutoFit/>
          </a:bodyPr>
          <a:lstStyle/>
          <a:p>
            <a:r>
              <a:rPr lang="en-IN" sz="1200" dirty="0" err="1">
                <a:latin typeface="Nunito Sans" panose="00000500000000000000" pitchFamily="2" charset="0"/>
              </a:rPr>
              <a:t>current_year</a:t>
            </a:r>
            <a:r>
              <a:rPr lang="en-IN" sz="1200" dirty="0">
                <a:latin typeface="Nunito Sans" panose="00000500000000000000" pitchFamily="2" charset="0"/>
              </a:rPr>
              <a:t> </a:t>
            </a:r>
            <a:r>
              <a:rPr lang="en-IN" sz="1200" dirty="0">
                <a:solidFill>
                  <a:srgbClr val="7030A0"/>
                </a:solidFill>
                <a:latin typeface="Nunito Sans" panose="00000500000000000000" pitchFamily="2" charset="0"/>
              </a:rPr>
              <a:t>=</a:t>
            </a:r>
            <a:r>
              <a:rPr lang="en-IN" sz="1200" dirty="0">
                <a:latin typeface="Nunito Sans" panose="00000500000000000000" pitchFamily="2" charset="0"/>
              </a:rPr>
              <a:t> </a:t>
            </a:r>
            <a:r>
              <a:rPr lang="en-IN" sz="1200" dirty="0">
                <a:solidFill>
                  <a:srgbClr val="92D050"/>
                </a:solidFill>
                <a:latin typeface="Nunito Sans" panose="00000500000000000000" pitchFamily="2" charset="0"/>
              </a:rPr>
              <a:t>2024</a:t>
            </a:r>
          </a:p>
          <a:p>
            <a:endParaRPr lang="en-IN" sz="1200" dirty="0">
              <a:latin typeface="Nunito Sans" panose="00000500000000000000" pitchFamily="2" charset="0"/>
            </a:endParaRPr>
          </a:p>
          <a:p>
            <a:r>
              <a:rPr lang="en-IN" sz="1200" dirty="0">
                <a:latin typeface="Nunito Sans" panose="00000500000000000000" pitchFamily="2" charset="0"/>
              </a:rPr>
              <a:t>data[</a:t>
            </a:r>
            <a:r>
              <a:rPr lang="en-IN" sz="1200" dirty="0">
                <a:solidFill>
                  <a:srgbClr val="FF4343"/>
                </a:solidFill>
                <a:latin typeface="Nunito Sans" panose="00000500000000000000" pitchFamily="2" charset="0"/>
              </a:rPr>
              <a:t>'Age’</a:t>
            </a:r>
            <a:r>
              <a:rPr lang="en-IN" sz="1200" dirty="0">
                <a:latin typeface="Nunito Sans" panose="00000500000000000000" pitchFamily="2" charset="0"/>
              </a:rPr>
              <a:t>]</a:t>
            </a:r>
            <a:r>
              <a:rPr lang="en-IN" sz="1200" dirty="0">
                <a:solidFill>
                  <a:srgbClr val="7030A0"/>
                </a:solidFill>
                <a:latin typeface="Nunito Sans" panose="00000500000000000000" pitchFamily="2" charset="0"/>
              </a:rPr>
              <a:t>=</a:t>
            </a:r>
            <a:r>
              <a:rPr lang="en-IN" sz="1200" dirty="0">
                <a:latin typeface="Nunito Sans" panose="00000500000000000000" pitchFamily="2" charset="0"/>
              </a:rPr>
              <a:t> </a:t>
            </a:r>
            <a:r>
              <a:rPr lang="en-IN" sz="1200" dirty="0" err="1">
                <a:latin typeface="Nunito Sans" panose="00000500000000000000" pitchFamily="2" charset="0"/>
              </a:rPr>
              <a:t>current_year</a:t>
            </a:r>
            <a:r>
              <a:rPr lang="en-IN" sz="1200" dirty="0">
                <a:latin typeface="Nunito Sans" panose="00000500000000000000" pitchFamily="2" charset="0"/>
              </a:rPr>
              <a:t> - data[</a:t>
            </a:r>
            <a:r>
              <a:rPr lang="en-IN" sz="1200" dirty="0">
                <a:solidFill>
                  <a:srgbClr val="FF4343"/>
                </a:solidFill>
                <a:latin typeface="Nunito Sans" panose="00000500000000000000" pitchFamily="2" charset="0"/>
              </a:rPr>
              <a:t>'YOB'</a:t>
            </a:r>
            <a:r>
              <a:rPr lang="en-IN" sz="1200" dirty="0">
                <a:latin typeface="Nunito Sans" panose="00000500000000000000" pitchFamily="2" charset="0"/>
              </a:rPr>
              <a:t>]</a:t>
            </a:r>
          </a:p>
        </p:txBody>
      </p:sp>
      <p:pic>
        <p:nvPicPr>
          <p:cNvPr id="15" name="Picture 14">
            <a:extLst>
              <a:ext uri="{FF2B5EF4-FFF2-40B4-BE49-F238E27FC236}">
                <a16:creationId xmlns:a16="http://schemas.microsoft.com/office/drawing/2014/main" id="{4D948EDC-2996-E501-3258-564479B54F05}"/>
              </a:ext>
            </a:extLst>
          </p:cNvPr>
          <p:cNvPicPr>
            <a:picLocks noChangeAspect="1"/>
          </p:cNvPicPr>
          <p:nvPr/>
        </p:nvPicPr>
        <p:blipFill>
          <a:blip r:embed="rId2"/>
          <a:stretch>
            <a:fillRect/>
          </a:stretch>
        </p:blipFill>
        <p:spPr>
          <a:xfrm>
            <a:off x="2852285" y="4073343"/>
            <a:ext cx="6487430" cy="2181529"/>
          </a:xfrm>
          <a:prstGeom prst="rect">
            <a:avLst/>
          </a:prstGeom>
        </p:spPr>
      </p:pic>
    </p:spTree>
    <p:extLst>
      <p:ext uri="{BB962C8B-B14F-4D97-AF65-F5344CB8AC3E}">
        <p14:creationId xmlns:p14="http://schemas.microsoft.com/office/powerpoint/2010/main" val="121882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3F49EB-BD6C-FCA3-25D8-21DDFD53366B}"/>
              </a:ext>
            </a:extLst>
          </p:cNvPr>
          <p:cNvSpPr txBox="1"/>
          <p:nvPr/>
        </p:nvSpPr>
        <p:spPr>
          <a:xfrm>
            <a:off x="754380" y="711815"/>
            <a:ext cx="4579620" cy="830997"/>
          </a:xfrm>
          <a:prstGeom prst="rect">
            <a:avLst/>
          </a:prstGeom>
          <a:noFill/>
        </p:spPr>
        <p:txBody>
          <a:bodyPr wrap="square">
            <a:spAutoFit/>
          </a:bodyPr>
          <a:lstStyle/>
          <a:p>
            <a:r>
              <a:rPr lang="en-IN" sz="1200" dirty="0">
                <a:latin typeface="Nunito Sans" panose="00000500000000000000" pitchFamily="2" charset="0"/>
              </a:rPr>
              <a:t>fig=</a:t>
            </a:r>
            <a:r>
              <a:rPr lang="en-IN" sz="1200" dirty="0" err="1">
                <a:latin typeface="Nunito Sans" panose="00000500000000000000" pitchFamily="2" charset="0"/>
              </a:rPr>
              <a:t>px.</a:t>
            </a:r>
            <a:r>
              <a:rPr lang="en-IN" sz="1200" dirty="0" err="1">
                <a:solidFill>
                  <a:srgbClr val="00B0F0"/>
                </a:solidFill>
                <a:latin typeface="Nunito Sans" panose="00000500000000000000" pitchFamily="2" charset="0"/>
              </a:rPr>
              <a:t>histogram</a:t>
            </a:r>
            <a:r>
              <a:rPr lang="en-IN" sz="1200" dirty="0">
                <a:latin typeface="Nunito Sans" panose="00000500000000000000" pitchFamily="2" charset="0"/>
              </a:rPr>
              <a:t>(</a:t>
            </a:r>
            <a:r>
              <a:rPr lang="en-IN" sz="1200" dirty="0" err="1">
                <a:latin typeface="Nunito Sans" panose="00000500000000000000" pitchFamily="2" charset="0"/>
              </a:rPr>
              <a:t>alcohol_combo,x</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Location'</a:t>
            </a:r>
            <a:r>
              <a:rPr lang="en-IN" sz="1200" dirty="0" err="1">
                <a:latin typeface="Nunito Sans" panose="00000500000000000000" pitchFamily="2" charset="0"/>
              </a:rPr>
              <a:t>,y</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r>
              <a:rPr lang="en-IN" sz="1200" dirty="0" err="1">
                <a:latin typeface="Nunito Sans" panose="00000500000000000000" pitchFamily="2" charset="0"/>
              </a:rPr>
              <a:t>nbins</a:t>
            </a:r>
            <a:r>
              <a:rPr lang="en-IN" sz="1200" dirty="0">
                <a:solidFill>
                  <a:schemeClr val="accent3">
                    <a:lumMod val="75000"/>
                  </a:schemeClr>
                </a:solidFill>
                <a:latin typeface="Nunito Sans" panose="00000500000000000000" pitchFamily="2" charset="0"/>
              </a:rPr>
              <a:t>=</a:t>
            </a:r>
            <a:r>
              <a:rPr lang="en-IN" sz="1200" dirty="0">
                <a:solidFill>
                  <a:srgbClr val="92D050"/>
                </a:solidFill>
                <a:latin typeface="Nunito Sans" panose="00000500000000000000" pitchFamily="2" charset="0"/>
              </a:rPr>
              <a:t>5</a:t>
            </a:r>
            <a:r>
              <a:rPr lang="en-IN" sz="1200" dirty="0">
                <a:latin typeface="Nunito Sans" panose="00000500000000000000" pitchFamily="2" charset="0"/>
              </a:rPr>
              <a:t>,</a:t>
            </a:r>
          </a:p>
          <a:p>
            <a:r>
              <a:rPr lang="en-IN" sz="1200" dirty="0">
                <a:latin typeface="Nunito Sans" panose="00000500000000000000" pitchFamily="2" charset="0"/>
              </a:rPr>
              <a:t>title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'Top location for alcohol consumers’</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show</a:t>
            </a:r>
            <a:r>
              <a:rPr lang="en-IN" sz="1200" dirty="0">
                <a:latin typeface="Nunito Sans" panose="00000500000000000000" pitchFamily="2" charset="0"/>
              </a:rPr>
              <a:t>()</a:t>
            </a:r>
          </a:p>
        </p:txBody>
      </p:sp>
      <p:sp>
        <p:nvSpPr>
          <p:cNvPr id="7" name="TextBox 6">
            <a:extLst>
              <a:ext uri="{FF2B5EF4-FFF2-40B4-BE49-F238E27FC236}">
                <a16:creationId xmlns:a16="http://schemas.microsoft.com/office/drawing/2014/main" id="{7B424A86-1213-F73E-A025-962A69A58FC7}"/>
              </a:ext>
            </a:extLst>
          </p:cNvPr>
          <p:cNvSpPr txBox="1"/>
          <p:nvPr/>
        </p:nvSpPr>
        <p:spPr>
          <a:xfrm>
            <a:off x="754380" y="3686016"/>
            <a:ext cx="3776980" cy="1938992"/>
          </a:xfrm>
          <a:prstGeom prst="rect">
            <a:avLst/>
          </a:prstGeom>
          <a:noFill/>
        </p:spPr>
        <p:txBody>
          <a:bodyPr wrap="square">
            <a:spAutoFit/>
          </a:bodyPr>
          <a:lstStyle/>
          <a:p>
            <a:r>
              <a:rPr lang="en-IN" sz="1200" dirty="0">
                <a:latin typeface="Nunito Sans" panose="00000500000000000000" pitchFamily="2" charset="0"/>
              </a:rPr>
              <a:t>fig</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px.</a:t>
            </a:r>
            <a:r>
              <a:rPr lang="en-IN" sz="1200" dirty="0" err="1">
                <a:solidFill>
                  <a:srgbClr val="00B0F0"/>
                </a:solidFill>
                <a:latin typeface="Nunito Sans" panose="00000500000000000000" pitchFamily="2" charset="0"/>
              </a:rPr>
              <a:t>sunburst</a:t>
            </a:r>
            <a:r>
              <a:rPr lang="en-IN" sz="1200" dirty="0">
                <a:latin typeface="Nunito Sans" panose="00000500000000000000" pitchFamily="2" charset="0"/>
              </a:rPr>
              <a:t>(</a:t>
            </a:r>
            <a:r>
              <a:rPr lang="en-IN" sz="1200" dirty="0" err="1">
                <a:latin typeface="Nunito Sans" panose="00000500000000000000" pitchFamily="2" charset="0"/>
              </a:rPr>
              <a:t>alcohol_combo</a:t>
            </a:r>
            <a:r>
              <a:rPr lang="en-IN" sz="1200" dirty="0">
                <a:latin typeface="Nunito Sans" panose="00000500000000000000" pitchFamily="2" charset="0"/>
              </a:rPr>
              <a:t>,</a:t>
            </a:r>
          </a:p>
          <a:p>
            <a:r>
              <a:rPr lang="en-IN" sz="1200" dirty="0">
                <a:latin typeface="Nunito Sans" panose="00000500000000000000" pitchFamily="2" charset="0"/>
              </a:rPr>
              <a:t>path</a:t>
            </a:r>
            <a:r>
              <a:rPr lang="en-IN" sz="1200" dirty="0">
                <a:solidFill>
                  <a:schemeClr val="accent3">
                    <a:lumMod val="75000"/>
                  </a:schemeClr>
                </a:solidFill>
                <a:latin typeface="Nunito Sans" panose="00000500000000000000" pitchFamily="2" charset="0"/>
              </a:rPr>
              <a:t>=</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Alcohol'</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'Location</a:t>
            </a:r>
            <a:r>
              <a:rPr lang="en-IN" sz="1200" dirty="0">
                <a:solidFill>
                  <a:srgbClr val="FF4343"/>
                </a:solidFill>
                <a:latin typeface="Nunito Sans" panose="00000500000000000000" pitchFamily="2" charset="0"/>
              </a:rPr>
              <a:t>’</a:t>
            </a:r>
            <a:r>
              <a:rPr lang="en-IN" sz="1200" dirty="0">
                <a:latin typeface="Nunito Sans" panose="00000500000000000000" pitchFamily="2" charset="0"/>
              </a:rPr>
              <a:t>],</a:t>
            </a:r>
          </a:p>
          <a:p>
            <a:r>
              <a:rPr lang="en-IN" sz="1200" dirty="0">
                <a:latin typeface="Nunito Sans" panose="00000500000000000000" pitchFamily="2" charset="0"/>
              </a:rPr>
              <a:t>values</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r>
              <a:rPr lang="en-IN" sz="1200" dirty="0">
                <a:latin typeface="Nunito Sans" panose="00000500000000000000" pitchFamily="2" charset="0"/>
              </a:rPr>
              <a:t>title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"Top Location </a:t>
            </a:r>
            <a:r>
              <a:rPr lang="en-IN" sz="1200" dirty="0" err="1">
                <a:solidFill>
                  <a:srgbClr val="FF4343"/>
                </a:solidFill>
                <a:latin typeface="Nunito Sans" panose="00000500000000000000" pitchFamily="2" charset="0"/>
              </a:rPr>
              <a:t>prefered</a:t>
            </a:r>
            <a:r>
              <a:rPr lang="en-IN" sz="1200" dirty="0">
                <a:solidFill>
                  <a:srgbClr val="FF4343"/>
                </a:solidFill>
                <a:latin typeface="Nunito Sans" panose="00000500000000000000" pitchFamily="2" charset="0"/>
              </a:rPr>
              <a:t> by alcohol consumers"</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update_traces</a:t>
            </a:r>
            <a:r>
              <a:rPr lang="en-IN" sz="1200" dirty="0">
                <a:latin typeface="Nunito Sans" panose="00000500000000000000" pitchFamily="2" charset="0"/>
              </a:rPr>
              <a:t>(</a:t>
            </a:r>
            <a:r>
              <a:rPr lang="en-IN" sz="1200" dirty="0" err="1">
                <a:latin typeface="Nunito Sans" panose="00000500000000000000" pitchFamily="2" charset="0"/>
              </a:rPr>
              <a:t>textinfo</a:t>
            </a:r>
            <a:r>
              <a:rPr lang="en-IN" sz="1200" dirty="0">
                <a:solidFill>
                  <a:srgbClr val="7030A0"/>
                </a:solidFill>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label+percent</a:t>
            </a:r>
            <a:r>
              <a:rPr lang="en-IN" sz="1200" dirty="0">
                <a:solidFill>
                  <a:srgbClr val="FF4343"/>
                </a:solidFill>
                <a:latin typeface="Nunito Sans" panose="00000500000000000000" pitchFamily="2" charset="0"/>
              </a:rPr>
              <a:t> parent’</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update_layout</a:t>
            </a:r>
            <a:r>
              <a:rPr lang="en-IN" sz="1200" dirty="0">
                <a:latin typeface="Nunito Sans" panose="00000500000000000000" pitchFamily="2" charset="0"/>
              </a:rPr>
              <a:t>(height</a:t>
            </a:r>
            <a:r>
              <a:rPr lang="en-IN" sz="1200" dirty="0">
                <a:solidFill>
                  <a:srgbClr val="7030A0"/>
                </a:solidFill>
                <a:latin typeface="Nunito Sans" panose="00000500000000000000" pitchFamily="2" charset="0"/>
              </a:rPr>
              <a:t>=</a:t>
            </a:r>
            <a:r>
              <a:rPr lang="en-IN" sz="1200" dirty="0">
                <a:solidFill>
                  <a:srgbClr val="92D050"/>
                </a:solidFill>
                <a:latin typeface="Nunito Sans" panose="00000500000000000000" pitchFamily="2" charset="0"/>
              </a:rPr>
              <a:t>450</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show</a:t>
            </a:r>
            <a:r>
              <a:rPr lang="en-IN" sz="1200" dirty="0">
                <a:latin typeface="Nunito Sans" panose="00000500000000000000" pitchFamily="2" charset="0"/>
              </a:rPr>
              <a:t>()</a:t>
            </a:r>
          </a:p>
        </p:txBody>
      </p:sp>
      <p:pic>
        <p:nvPicPr>
          <p:cNvPr id="9" name="Picture 8">
            <a:extLst>
              <a:ext uri="{FF2B5EF4-FFF2-40B4-BE49-F238E27FC236}">
                <a16:creationId xmlns:a16="http://schemas.microsoft.com/office/drawing/2014/main" id="{F4CC8C38-AD19-44CF-86F6-F9272DF2BC12}"/>
              </a:ext>
            </a:extLst>
          </p:cNvPr>
          <p:cNvPicPr>
            <a:picLocks noChangeAspect="1"/>
          </p:cNvPicPr>
          <p:nvPr/>
        </p:nvPicPr>
        <p:blipFill>
          <a:blip r:embed="rId2"/>
          <a:stretch>
            <a:fillRect/>
          </a:stretch>
        </p:blipFill>
        <p:spPr>
          <a:xfrm>
            <a:off x="4917439" y="3686016"/>
            <a:ext cx="5822710" cy="3097186"/>
          </a:xfrm>
          <a:prstGeom prst="rect">
            <a:avLst/>
          </a:prstGeom>
        </p:spPr>
      </p:pic>
      <p:pic>
        <p:nvPicPr>
          <p:cNvPr id="11" name="Picture 10">
            <a:extLst>
              <a:ext uri="{FF2B5EF4-FFF2-40B4-BE49-F238E27FC236}">
                <a16:creationId xmlns:a16="http://schemas.microsoft.com/office/drawing/2014/main" id="{61A5222A-B3E0-598A-32E9-6371B2306543}"/>
              </a:ext>
            </a:extLst>
          </p:cNvPr>
          <p:cNvPicPr>
            <a:picLocks noChangeAspect="1"/>
          </p:cNvPicPr>
          <p:nvPr/>
        </p:nvPicPr>
        <p:blipFill>
          <a:blip r:embed="rId3"/>
          <a:stretch>
            <a:fillRect/>
          </a:stretch>
        </p:blipFill>
        <p:spPr>
          <a:xfrm>
            <a:off x="4531360" y="1024567"/>
            <a:ext cx="7113029" cy="2076297"/>
          </a:xfrm>
          <a:prstGeom prst="rect">
            <a:avLst/>
          </a:prstGeom>
        </p:spPr>
      </p:pic>
    </p:spTree>
    <p:extLst>
      <p:ext uri="{BB962C8B-B14F-4D97-AF65-F5344CB8AC3E}">
        <p14:creationId xmlns:p14="http://schemas.microsoft.com/office/powerpoint/2010/main" val="335956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212FFD-8C65-5FDC-5C59-1AB613159E5A}"/>
              </a:ext>
            </a:extLst>
          </p:cNvPr>
          <p:cNvSpPr txBox="1"/>
          <p:nvPr/>
        </p:nvSpPr>
        <p:spPr>
          <a:xfrm>
            <a:off x="823403" y="552328"/>
            <a:ext cx="5153740" cy="1754326"/>
          </a:xfrm>
          <a:prstGeom prst="rect">
            <a:avLst/>
          </a:prstGeom>
          <a:noFill/>
        </p:spPr>
        <p:txBody>
          <a:bodyPr wrap="square">
            <a:spAutoFit/>
          </a:bodyPr>
          <a:lstStyle/>
          <a:p>
            <a:r>
              <a:rPr lang="en-IN" sz="1200" dirty="0">
                <a:latin typeface="Nunito Sans" panose="00000500000000000000" pitchFamily="2" charset="0"/>
              </a:rPr>
              <a:t>fig</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px.</a:t>
            </a:r>
            <a:r>
              <a:rPr lang="en-IN" sz="1200" dirty="0" err="1">
                <a:solidFill>
                  <a:srgbClr val="00B0F0"/>
                </a:solidFill>
                <a:latin typeface="Nunito Sans" panose="00000500000000000000" pitchFamily="2" charset="0"/>
              </a:rPr>
              <a:t>pie</a:t>
            </a:r>
            <a:r>
              <a:rPr lang="en-IN" sz="1200" dirty="0">
                <a:latin typeface="Nunito Sans" panose="00000500000000000000" pitchFamily="2" charset="0"/>
              </a:rPr>
              <a:t>(</a:t>
            </a:r>
            <a:r>
              <a:rPr lang="en-IN" sz="1200" dirty="0" err="1">
                <a:latin typeface="Nunito Sans" panose="00000500000000000000" pitchFamily="2" charset="0"/>
              </a:rPr>
              <a:t>alcohol_combo</a:t>
            </a:r>
            <a:r>
              <a:rPr lang="en-IN" sz="1200" dirty="0">
                <a:latin typeface="Nunito Sans" panose="00000500000000000000" pitchFamily="2" charset="0"/>
              </a:rPr>
              <a:t>,</a:t>
            </a:r>
          </a:p>
          <a:p>
            <a:r>
              <a:rPr lang="en-IN" sz="1200" dirty="0">
                <a:latin typeface="Nunito Sans" panose="00000500000000000000" pitchFamily="2" charset="0"/>
              </a:rPr>
              <a:t>names</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'Marital Status’</a:t>
            </a:r>
            <a:r>
              <a:rPr lang="en-IN" sz="1200" dirty="0">
                <a:latin typeface="Nunito Sans" panose="00000500000000000000" pitchFamily="2" charset="0"/>
              </a:rPr>
              <a:t>,</a:t>
            </a:r>
          </a:p>
          <a:p>
            <a:r>
              <a:rPr lang="en-IN" sz="1200" dirty="0">
                <a:latin typeface="Nunito Sans" panose="00000500000000000000" pitchFamily="2" charset="0"/>
              </a:rPr>
              <a:t>values</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r>
              <a:rPr lang="en-IN" sz="1200" dirty="0">
                <a:latin typeface="Nunito Sans" panose="00000500000000000000" pitchFamily="2" charset="0"/>
              </a:rPr>
              <a:t>title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"Alcohol consumption by 'marital status’ ”</a:t>
            </a:r>
            <a:r>
              <a:rPr lang="en-IN" sz="1200" dirty="0">
                <a:latin typeface="Nunito Sans" panose="00000500000000000000" pitchFamily="2" charset="0"/>
              </a:rPr>
              <a:t>,</a:t>
            </a:r>
          </a:p>
          <a:p>
            <a:r>
              <a:rPr lang="en-IN" sz="1200" dirty="0" err="1">
                <a:latin typeface="Nunito Sans" panose="00000500000000000000" pitchFamily="2" charset="0"/>
              </a:rPr>
              <a:t>color</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'Marital Status’</a:t>
            </a:r>
            <a:r>
              <a:rPr lang="en-IN" sz="1200" dirty="0">
                <a:latin typeface="Nunito Sans" panose="00000500000000000000" pitchFamily="2" charset="0"/>
              </a:rPr>
              <a:t>,</a:t>
            </a:r>
          </a:p>
          <a:p>
            <a:r>
              <a:rPr lang="en-IN" sz="1200" dirty="0">
                <a:latin typeface="Nunito Sans" panose="00000500000000000000" pitchFamily="2" charset="0"/>
              </a:rPr>
              <a:t>hole</a:t>
            </a:r>
            <a:r>
              <a:rPr lang="en-IN" sz="1200" dirty="0">
                <a:solidFill>
                  <a:schemeClr val="accent3">
                    <a:lumMod val="75000"/>
                  </a:schemeClr>
                </a:solidFill>
                <a:latin typeface="Nunito Sans" panose="00000500000000000000" pitchFamily="2" charset="0"/>
              </a:rPr>
              <a:t>=</a:t>
            </a:r>
            <a:r>
              <a:rPr lang="en-IN" sz="1200" dirty="0">
                <a:solidFill>
                  <a:srgbClr val="92D050"/>
                </a:solidFill>
                <a:latin typeface="Nunito Sans" panose="00000500000000000000" pitchFamily="2" charset="0"/>
              </a:rPr>
              <a:t>0.5</a:t>
            </a:r>
            <a:r>
              <a:rPr lang="en-IN" sz="1200" dirty="0">
                <a:latin typeface="Nunito Sans" panose="00000500000000000000" pitchFamily="2" charset="0"/>
              </a:rPr>
              <a:t>,</a:t>
            </a:r>
          </a:p>
          <a:p>
            <a:r>
              <a:rPr lang="en-IN" sz="1200" dirty="0" err="1">
                <a:latin typeface="Nunito Sans" panose="00000500000000000000" pitchFamily="2" charset="0"/>
              </a:rPr>
              <a:t>color_discrete_map</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Divorced'</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'Red'</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'Single'</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'Green'</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'Married'</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'Blue</a:t>
            </a:r>
            <a:r>
              <a:rPr lang="en-IN" sz="1200" dirty="0">
                <a:solidFill>
                  <a:srgbClr val="FF4343"/>
                </a:solidFill>
                <a:latin typeface="Nunito Sans" panose="00000500000000000000" pitchFamily="2" charset="0"/>
              </a:rPr>
              <a:t>’</a:t>
            </a:r>
            <a:r>
              <a:rPr lang="en-IN" sz="1200" dirty="0">
                <a:latin typeface="Nunito Sans" panose="00000500000000000000" pitchFamily="2" charset="0"/>
              </a:rPr>
              <a:t>}) </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show</a:t>
            </a:r>
            <a:r>
              <a:rPr lang="en-IN" sz="1200" dirty="0">
                <a:latin typeface="Nunito Sans" panose="00000500000000000000" pitchFamily="2" charset="0"/>
              </a:rPr>
              <a:t>()</a:t>
            </a:r>
          </a:p>
        </p:txBody>
      </p:sp>
      <p:sp>
        <p:nvSpPr>
          <p:cNvPr id="5" name="TextBox 4">
            <a:extLst>
              <a:ext uri="{FF2B5EF4-FFF2-40B4-BE49-F238E27FC236}">
                <a16:creationId xmlns:a16="http://schemas.microsoft.com/office/drawing/2014/main" id="{FA0921DF-05F0-35BC-E08E-C667AACED1D6}"/>
              </a:ext>
            </a:extLst>
          </p:cNvPr>
          <p:cNvSpPr txBox="1"/>
          <p:nvPr/>
        </p:nvSpPr>
        <p:spPr>
          <a:xfrm>
            <a:off x="823403" y="4050839"/>
            <a:ext cx="4077070" cy="1938992"/>
          </a:xfrm>
          <a:prstGeom prst="rect">
            <a:avLst/>
          </a:prstGeom>
          <a:noFill/>
        </p:spPr>
        <p:txBody>
          <a:bodyPr wrap="square">
            <a:spAutoFit/>
          </a:bodyPr>
          <a:lstStyle/>
          <a:p>
            <a:r>
              <a:rPr lang="en-IN" sz="1200" dirty="0">
                <a:latin typeface="Nunito Sans" panose="00000500000000000000" pitchFamily="2" charset="0"/>
              </a:rPr>
              <a:t>fig=</a:t>
            </a:r>
            <a:r>
              <a:rPr lang="en-IN" sz="1200" dirty="0" err="1">
                <a:latin typeface="Nunito Sans" panose="00000500000000000000" pitchFamily="2" charset="0"/>
              </a:rPr>
              <a:t>px.</a:t>
            </a:r>
            <a:r>
              <a:rPr lang="en-IN" sz="1200" dirty="0" err="1">
                <a:solidFill>
                  <a:srgbClr val="00B0F0"/>
                </a:solidFill>
                <a:latin typeface="Nunito Sans" panose="00000500000000000000" pitchFamily="2" charset="0"/>
              </a:rPr>
              <a:t>pie</a:t>
            </a:r>
            <a:r>
              <a:rPr lang="en-IN" sz="1200" dirty="0">
                <a:latin typeface="Nunito Sans" panose="00000500000000000000" pitchFamily="2" charset="0"/>
              </a:rPr>
              <a:t>(</a:t>
            </a:r>
            <a:r>
              <a:rPr lang="en-IN" sz="1200" dirty="0" err="1">
                <a:latin typeface="Nunito Sans" panose="00000500000000000000" pitchFamily="2" charset="0"/>
              </a:rPr>
              <a:t>alcohol_combo</a:t>
            </a:r>
            <a:r>
              <a:rPr lang="en-IN" sz="1200" dirty="0">
                <a:latin typeface="Nunito Sans" panose="00000500000000000000" pitchFamily="2" charset="0"/>
              </a:rPr>
              <a:t>,</a:t>
            </a:r>
          </a:p>
          <a:p>
            <a:r>
              <a:rPr lang="en-IN" sz="1200" dirty="0">
                <a:latin typeface="Nunito Sans" panose="00000500000000000000" pitchFamily="2" charset="0"/>
              </a:rPr>
              <a:t>names</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'Occupation’</a:t>
            </a:r>
            <a:r>
              <a:rPr lang="en-IN" sz="1200" dirty="0">
                <a:latin typeface="Nunito Sans" panose="00000500000000000000" pitchFamily="2" charset="0"/>
              </a:rPr>
              <a:t>,</a:t>
            </a:r>
          </a:p>
          <a:p>
            <a:r>
              <a:rPr lang="en-IN" sz="1200" dirty="0">
                <a:latin typeface="Nunito Sans" panose="00000500000000000000" pitchFamily="2" charset="0"/>
              </a:rPr>
              <a:t>values</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r>
              <a:rPr lang="en-IN" sz="1200" dirty="0">
                <a:latin typeface="Nunito Sans" panose="00000500000000000000" pitchFamily="2" charset="0"/>
              </a:rPr>
              <a:t>title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"Alcohol consumption by 'Occupation’ "</a:t>
            </a:r>
            <a:r>
              <a:rPr lang="en-IN" sz="1200" dirty="0">
                <a:latin typeface="Nunito Sans" panose="00000500000000000000" pitchFamily="2" charset="0"/>
              </a:rPr>
              <a:t>, </a:t>
            </a:r>
          </a:p>
          <a:p>
            <a:r>
              <a:rPr lang="en-IN" sz="1200" dirty="0">
                <a:latin typeface="Nunito Sans" panose="00000500000000000000" pitchFamily="2" charset="0"/>
              </a:rPr>
              <a:t>hole</a:t>
            </a:r>
            <a:r>
              <a:rPr lang="en-IN" sz="1200" dirty="0">
                <a:solidFill>
                  <a:schemeClr val="accent3">
                    <a:lumMod val="75000"/>
                  </a:schemeClr>
                </a:solidFill>
                <a:latin typeface="Nunito Sans" panose="00000500000000000000" pitchFamily="2" charset="0"/>
              </a:rPr>
              <a:t>=</a:t>
            </a:r>
            <a:r>
              <a:rPr lang="en-IN" sz="1200" dirty="0">
                <a:solidFill>
                  <a:srgbClr val="92D050"/>
                </a:solidFill>
                <a:latin typeface="Nunito Sans" panose="00000500000000000000" pitchFamily="2" charset="0"/>
              </a:rPr>
              <a:t>0.5</a:t>
            </a:r>
            <a:r>
              <a:rPr lang="en-IN" sz="1200" dirty="0">
                <a:latin typeface="Nunito Sans" panose="00000500000000000000" pitchFamily="2" charset="0"/>
              </a:rPr>
              <a:t>,</a:t>
            </a:r>
          </a:p>
          <a:p>
            <a:r>
              <a:rPr lang="en-IN" sz="1200" dirty="0" err="1">
                <a:latin typeface="Nunito Sans" panose="00000500000000000000" pitchFamily="2" charset="0"/>
              </a:rPr>
              <a:t>color</a:t>
            </a:r>
            <a:r>
              <a:rPr lang="en-IN" sz="1200" dirty="0">
                <a:solidFill>
                  <a:schemeClr val="accent3">
                    <a:lumMod val="75000"/>
                  </a:schemeClr>
                </a:solidFill>
                <a:latin typeface="Nunito Sans" panose="00000500000000000000" pitchFamily="2" charset="0"/>
              </a:rPr>
              <a:t>=</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Occupation’</a:t>
            </a:r>
            <a:r>
              <a:rPr lang="en-IN" sz="1200" dirty="0">
                <a:latin typeface="Nunito Sans" panose="00000500000000000000" pitchFamily="2" charset="0"/>
              </a:rPr>
              <a:t>,</a:t>
            </a:r>
          </a:p>
          <a:p>
            <a:r>
              <a:rPr lang="en-IN" sz="1200" dirty="0" err="1">
                <a:latin typeface="Nunito Sans" panose="00000500000000000000" pitchFamily="2" charset="0"/>
              </a:rPr>
              <a:t>color_discrete_map</a:t>
            </a:r>
            <a:r>
              <a:rPr lang="en-IN" sz="1200" dirty="0">
                <a:solidFill>
                  <a:schemeClr val="accent3">
                    <a:lumMod val="75000"/>
                  </a:schemeClr>
                </a:solidFill>
                <a:latin typeface="Nunito Sans" panose="00000500000000000000" pitchFamily="2" charset="0"/>
              </a:rPr>
              <a:t>=</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a:t>
            </a:r>
            <a:r>
              <a:rPr lang="en-IN" sz="1200" dirty="0" err="1">
                <a:solidFill>
                  <a:srgbClr val="FF4343"/>
                </a:solidFill>
                <a:latin typeface="Nunito Sans" panose="00000500000000000000" pitchFamily="2" charset="0"/>
              </a:rPr>
              <a:t>Student'</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'Blue'</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'Professional'</a:t>
            </a:r>
            <a:r>
              <a:rPr lang="en-IN" sz="1200" dirty="0" err="1">
                <a:latin typeface="Nunito Sans" panose="00000500000000000000" pitchFamily="2" charset="0"/>
              </a:rPr>
              <a:t>:</a:t>
            </a:r>
            <a:r>
              <a:rPr lang="en-IN" sz="1200" dirty="0" err="1">
                <a:solidFill>
                  <a:srgbClr val="FF4343"/>
                </a:solidFill>
                <a:latin typeface="Nunito Sans" panose="00000500000000000000" pitchFamily="2" charset="0"/>
              </a:rPr>
              <a:t>'Red</a:t>
            </a:r>
            <a:r>
              <a:rPr lang="en-IN" sz="1200" dirty="0">
                <a:solidFill>
                  <a:srgbClr val="FF4343"/>
                </a:solidFill>
                <a:latin typeface="Nunito Sans" panose="00000500000000000000" pitchFamily="2" charset="0"/>
              </a:rPr>
              <a:t>’</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show</a:t>
            </a:r>
            <a:r>
              <a:rPr lang="en-IN" sz="1200" dirty="0">
                <a:latin typeface="Nunito Sans" panose="00000500000000000000" pitchFamily="2" charset="0"/>
              </a:rPr>
              <a:t>()</a:t>
            </a:r>
          </a:p>
        </p:txBody>
      </p:sp>
      <p:pic>
        <p:nvPicPr>
          <p:cNvPr id="7" name="Picture 6">
            <a:extLst>
              <a:ext uri="{FF2B5EF4-FFF2-40B4-BE49-F238E27FC236}">
                <a16:creationId xmlns:a16="http://schemas.microsoft.com/office/drawing/2014/main" id="{E64D29CD-9E85-F5D7-8350-D651B901B05B}"/>
              </a:ext>
            </a:extLst>
          </p:cNvPr>
          <p:cNvPicPr>
            <a:picLocks noChangeAspect="1"/>
          </p:cNvPicPr>
          <p:nvPr/>
        </p:nvPicPr>
        <p:blipFill>
          <a:blip r:embed="rId2"/>
          <a:stretch>
            <a:fillRect/>
          </a:stretch>
        </p:blipFill>
        <p:spPr>
          <a:xfrm>
            <a:off x="5669281" y="4231252"/>
            <a:ext cx="6278880" cy="1578166"/>
          </a:xfrm>
          <a:prstGeom prst="rect">
            <a:avLst/>
          </a:prstGeom>
        </p:spPr>
      </p:pic>
      <p:pic>
        <p:nvPicPr>
          <p:cNvPr id="9" name="Picture 8">
            <a:extLst>
              <a:ext uri="{FF2B5EF4-FFF2-40B4-BE49-F238E27FC236}">
                <a16:creationId xmlns:a16="http://schemas.microsoft.com/office/drawing/2014/main" id="{FB523EFF-E683-FF60-05D5-A4B9B825D151}"/>
              </a:ext>
            </a:extLst>
          </p:cNvPr>
          <p:cNvPicPr>
            <a:picLocks noChangeAspect="1"/>
          </p:cNvPicPr>
          <p:nvPr/>
        </p:nvPicPr>
        <p:blipFill>
          <a:blip r:embed="rId3"/>
          <a:stretch>
            <a:fillRect/>
          </a:stretch>
        </p:blipFill>
        <p:spPr>
          <a:xfrm>
            <a:off x="5669281" y="1429491"/>
            <a:ext cx="6260058" cy="1578166"/>
          </a:xfrm>
          <a:prstGeom prst="rect">
            <a:avLst/>
          </a:prstGeom>
        </p:spPr>
      </p:pic>
    </p:spTree>
    <p:extLst>
      <p:ext uri="{BB962C8B-B14F-4D97-AF65-F5344CB8AC3E}">
        <p14:creationId xmlns:p14="http://schemas.microsoft.com/office/powerpoint/2010/main" val="387178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F28BAB-DD3C-9ADD-4CEE-18F919340399}"/>
              </a:ext>
            </a:extLst>
          </p:cNvPr>
          <p:cNvPicPr>
            <a:picLocks noChangeAspect="1"/>
          </p:cNvPicPr>
          <p:nvPr/>
        </p:nvPicPr>
        <p:blipFill>
          <a:blip r:embed="rId2"/>
          <a:stretch>
            <a:fillRect/>
          </a:stretch>
        </p:blipFill>
        <p:spPr>
          <a:xfrm>
            <a:off x="1401557" y="3429000"/>
            <a:ext cx="9672844" cy="2790978"/>
          </a:xfrm>
          <a:prstGeom prst="rect">
            <a:avLst/>
          </a:prstGeom>
        </p:spPr>
      </p:pic>
      <p:sp>
        <p:nvSpPr>
          <p:cNvPr id="5" name="TextBox 4">
            <a:extLst>
              <a:ext uri="{FF2B5EF4-FFF2-40B4-BE49-F238E27FC236}">
                <a16:creationId xmlns:a16="http://schemas.microsoft.com/office/drawing/2014/main" id="{DB9361DA-468B-BE90-06A8-42E66A43BE8C}"/>
              </a:ext>
            </a:extLst>
          </p:cNvPr>
          <p:cNvSpPr txBox="1"/>
          <p:nvPr/>
        </p:nvSpPr>
        <p:spPr>
          <a:xfrm>
            <a:off x="4407909" y="1097930"/>
            <a:ext cx="3660140" cy="1384995"/>
          </a:xfrm>
          <a:prstGeom prst="rect">
            <a:avLst/>
          </a:prstGeom>
          <a:noFill/>
        </p:spPr>
        <p:txBody>
          <a:bodyPr wrap="square">
            <a:spAutoFit/>
          </a:bodyPr>
          <a:lstStyle/>
          <a:p>
            <a:r>
              <a:rPr lang="en-IN" sz="1200" dirty="0">
                <a:latin typeface="Nunito Sans" panose="00000500000000000000" pitchFamily="2" charset="0"/>
              </a:rPr>
              <a:t>fig</a:t>
            </a:r>
            <a:r>
              <a:rPr lang="en-IN" sz="1200" dirty="0">
                <a:solidFill>
                  <a:schemeClr val="accent3">
                    <a:lumMod val="75000"/>
                  </a:schemeClr>
                </a:solidFill>
                <a:latin typeface="Nunito Sans" panose="00000500000000000000" pitchFamily="2" charset="0"/>
              </a:rPr>
              <a:t>=</a:t>
            </a:r>
            <a:r>
              <a:rPr lang="en-IN" sz="1200" dirty="0" err="1">
                <a:latin typeface="Nunito Sans" panose="00000500000000000000" pitchFamily="2" charset="0"/>
              </a:rPr>
              <a:t>px.</a:t>
            </a:r>
            <a:r>
              <a:rPr lang="en-IN" sz="1200" dirty="0" err="1">
                <a:solidFill>
                  <a:srgbClr val="00B0F0"/>
                </a:solidFill>
                <a:latin typeface="Nunito Sans" panose="00000500000000000000" pitchFamily="2" charset="0"/>
              </a:rPr>
              <a:t>histogram</a:t>
            </a:r>
            <a:r>
              <a:rPr lang="en-IN" sz="1200" dirty="0">
                <a:latin typeface="Nunito Sans" panose="00000500000000000000" pitchFamily="2" charset="0"/>
              </a:rPr>
              <a:t>(</a:t>
            </a:r>
            <a:r>
              <a:rPr lang="en-IN" sz="1200" dirty="0" err="1">
                <a:latin typeface="Nunito Sans" panose="00000500000000000000" pitchFamily="2" charset="0"/>
              </a:rPr>
              <a:t>alcohol_combo</a:t>
            </a:r>
            <a:r>
              <a:rPr lang="en-IN" sz="1200" dirty="0">
                <a:latin typeface="Nunito Sans" panose="00000500000000000000" pitchFamily="2" charset="0"/>
              </a:rPr>
              <a:t>,</a:t>
            </a:r>
          </a:p>
          <a:p>
            <a:r>
              <a:rPr lang="en-IN" sz="1200" dirty="0">
                <a:latin typeface="Nunito Sans" panose="00000500000000000000" pitchFamily="2" charset="0"/>
              </a:rPr>
              <a:t>x</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'Age’</a:t>
            </a:r>
            <a:r>
              <a:rPr lang="en-IN" sz="1200" dirty="0">
                <a:latin typeface="Nunito Sans" panose="00000500000000000000" pitchFamily="2" charset="0"/>
              </a:rPr>
              <a:t>,</a:t>
            </a:r>
          </a:p>
          <a:p>
            <a:r>
              <a:rPr lang="en-IN" sz="1200" dirty="0">
                <a:latin typeface="Nunito Sans" panose="00000500000000000000" pitchFamily="2" charset="0"/>
              </a:rPr>
              <a:t>y</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'count’</a:t>
            </a:r>
            <a:r>
              <a:rPr lang="en-IN" sz="1200" dirty="0">
                <a:latin typeface="Nunito Sans" panose="00000500000000000000" pitchFamily="2" charset="0"/>
              </a:rPr>
              <a:t>,</a:t>
            </a:r>
          </a:p>
          <a:p>
            <a:r>
              <a:rPr lang="en-IN" sz="1200" dirty="0" err="1">
                <a:latin typeface="Nunito Sans" panose="00000500000000000000" pitchFamily="2" charset="0"/>
              </a:rPr>
              <a:t>nbins</a:t>
            </a:r>
            <a:r>
              <a:rPr lang="en-IN" sz="1200" dirty="0">
                <a:solidFill>
                  <a:schemeClr val="accent3">
                    <a:lumMod val="75000"/>
                  </a:schemeClr>
                </a:solidFill>
                <a:latin typeface="Nunito Sans" panose="00000500000000000000" pitchFamily="2" charset="0"/>
              </a:rPr>
              <a:t>=</a:t>
            </a:r>
            <a:r>
              <a:rPr lang="en-IN" sz="1200" dirty="0">
                <a:solidFill>
                  <a:srgbClr val="92D050"/>
                </a:solidFill>
                <a:latin typeface="Nunito Sans" panose="00000500000000000000" pitchFamily="2" charset="0"/>
              </a:rPr>
              <a:t>10</a:t>
            </a:r>
            <a:r>
              <a:rPr lang="en-IN" sz="1200" dirty="0">
                <a:latin typeface="Nunito Sans" panose="00000500000000000000" pitchFamily="2" charset="0"/>
              </a:rPr>
              <a:t>,</a:t>
            </a:r>
          </a:p>
          <a:p>
            <a:r>
              <a:rPr lang="en-IN" sz="1200" dirty="0">
                <a:latin typeface="Nunito Sans" panose="00000500000000000000" pitchFamily="2" charset="0"/>
              </a:rPr>
              <a:t>title</a:t>
            </a:r>
            <a:r>
              <a:rPr lang="en-IN" sz="1200" dirty="0">
                <a:solidFill>
                  <a:schemeClr val="accent3">
                    <a:lumMod val="75000"/>
                  </a:schemeClr>
                </a:solidFill>
                <a:latin typeface="Nunito Sans" panose="00000500000000000000" pitchFamily="2" charset="0"/>
              </a:rPr>
              <a:t>=</a:t>
            </a:r>
            <a:r>
              <a:rPr lang="en-IN" sz="1200" dirty="0">
                <a:solidFill>
                  <a:srgbClr val="FF4343"/>
                </a:solidFill>
                <a:latin typeface="Nunito Sans" panose="00000500000000000000" pitchFamily="2" charset="0"/>
              </a:rPr>
              <a:t>"Alcohol consumption by 'Age’ "</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fig.</a:t>
            </a:r>
            <a:r>
              <a:rPr lang="en-IN" sz="1200" dirty="0" err="1">
                <a:solidFill>
                  <a:srgbClr val="00B0F0"/>
                </a:solidFill>
                <a:latin typeface="Nunito Sans" panose="00000500000000000000" pitchFamily="2" charset="0"/>
              </a:rPr>
              <a:t>show</a:t>
            </a:r>
            <a:r>
              <a:rPr lang="en-IN" sz="1200" dirty="0">
                <a:latin typeface="Nunito Sans" panose="00000500000000000000" pitchFamily="2" charset="0"/>
              </a:rPr>
              <a:t>()</a:t>
            </a:r>
          </a:p>
        </p:txBody>
      </p:sp>
    </p:spTree>
    <p:extLst>
      <p:ext uri="{BB962C8B-B14F-4D97-AF65-F5344CB8AC3E}">
        <p14:creationId xmlns:p14="http://schemas.microsoft.com/office/powerpoint/2010/main" val="204885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8FE10A-19CF-8353-83BE-103EFE7FD013}"/>
              </a:ext>
            </a:extLst>
          </p:cNvPr>
          <p:cNvSpPr txBox="1"/>
          <p:nvPr/>
        </p:nvSpPr>
        <p:spPr>
          <a:xfrm>
            <a:off x="4431722" y="2732809"/>
            <a:ext cx="3328555" cy="830997"/>
          </a:xfrm>
          <a:prstGeom prst="rect">
            <a:avLst/>
          </a:prstGeom>
          <a:noFill/>
        </p:spPr>
        <p:txBody>
          <a:bodyPr wrap="square" rtlCol="0">
            <a:spAutoFit/>
          </a:bodyPr>
          <a:lstStyle/>
          <a:p>
            <a:r>
              <a:rPr lang="en-IN" sz="4800" b="1" i="1" dirty="0">
                <a:latin typeface="Nunito Sans" panose="00000500000000000000" pitchFamily="2" charset="0"/>
              </a:rPr>
              <a:t>Thank You</a:t>
            </a:r>
          </a:p>
        </p:txBody>
      </p:sp>
    </p:spTree>
    <p:extLst>
      <p:ext uri="{BB962C8B-B14F-4D97-AF65-F5344CB8AC3E}">
        <p14:creationId xmlns:p14="http://schemas.microsoft.com/office/powerpoint/2010/main" val="269082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0DFF338C-C580-5F61-7B30-06067D01319D}"/>
              </a:ext>
            </a:extLst>
          </p:cNvPr>
          <p:cNvSpPr txBox="1"/>
          <p:nvPr/>
        </p:nvSpPr>
        <p:spPr>
          <a:xfrm>
            <a:off x="2297398" y="488373"/>
            <a:ext cx="7625922"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Font typeface="+mj-lt"/>
              <a:buAutoNum type="arabicPeriod"/>
            </a:pPr>
            <a:r>
              <a:rPr lang="en-US" i="0" dirty="0">
                <a:solidFill>
                  <a:schemeClr val="bg2">
                    <a:lumMod val="25000"/>
                    <a:lumOff val="75000"/>
                  </a:schemeClr>
                </a:solidFill>
                <a:effectLst/>
                <a:latin typeface="Nunito Sans" panose="00000500000000000000" pitchFamily="2" charset="0"/>
              </a:rPr>
              <a:t> Premium Restaurant: Which cuisine and location combination is likely to ensure a restaurant maximizes the total revenue for itself (i.e. most people paying highest budget)?</a:t>
            </a:r>
          </a:p>
        </p:txBody>
      </p:sp>
      <p:sp>
        <p:nvSpPr>
          <p:cNvPr id="5" name="TextBox 4">
            <a:extLst>
              <a:ext uri="{FF2B5EF4-FFF2-40B4-BE49-F238E27FC236}">
                <a16:creationId xmlns:a16="http://schemas.microsoft.com/office/drawing/2014/main" id="{55754B0B-9E3D-7B8A-0484-0C2167CD8198}"/>
              </a:ext>
            </a:extLst>
          </p:cNvPr>
          <p:cNvSpPr txBox="1"/>
          <p:nvPr/>
        </p:nvSpPr>
        <p:spPr>
          <a:xfrm>
            <a:off x="2297397" y="1829782"/>
            <a:ext cx="7625923" cy="120032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0" dirty="0">
                <a:solidFill>
                  <a:schemeClr val="bg2">
                    <a:lumMod val="25000"/>
                    <a:lumOff val="75000"/>
                  </a:schemeClr>
                </a:solidFill>
                <a:effectLst/>
                <a:latin typeface="Nunito Sans" panose="00000500000000000000" pitchFamily="2" charset="0"/>
              </a:rPr>
              <a:t>2. Food Truck service: Food Trucks are mobile restaurants that serve low cost food out of the back of a Truck. The restaurateur wants to identify what cuisine is most affordable and the top 3 locations he should target with his Trucks.</a:t>
            </a:r>
          </a:p>
        </p:txBody>
      </p:sp>
      <p:sp>
        <p:nvSpPr>
          <p:cNvPr id="6" name="TextBox 6">
            <a:extLst>
              <a:ext uri="{FF2B5EF4-FFF2-40B4-BE49-F238E27FC236}">
                <a16:creationId xmlns:a16="http://schemas.microsoft.com/office/drawing/2014/main" id="{AD1C45FE-C447-0B64-EC6A-5F6E471027BB}"/>
              </a:ext>
            </a:extLst>
          </p:cNvPr>
          <p:cNvSpPr txBox="1"/>
          <p:nvPr/>
        </p:nvSpPr>
        <p:spPr>
          <a:xfrm>
            <a:off x="2297397" y="3552591"/>
            <a:ext cx="7625923" cy="120032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0" dirty="0">
                <a:solidFill>
                  <a:schemeClr val="bg2">
                    <a:lumMod val="25000"/>
                    <a:lumOff val="75000"/>
                  </a:schemeClr>
                </a:solidFill>
                <a:effectLst/>
                <a:latin typeface="Nunito Sans" panose="00000500000000000000" pitchFamily="2" charset="0"/>
              </a:rPr>
              <a:t>3. Asian Fusion restaurant: An Asian restauranteur wants to identify which Asian cuisines she should offer in her Asian Kitchen, and where this Kitchen should be located if it is to target the most number of people open to Asian cuisine.</a:t>
            </a:r>
            <a:endParaRPr lang="en-IN" dirty="0">
              <a:solidFill>
                <a:schemeClr val="bg2">
                  <a:lumMod val="25000"/>
                  <a:lumOff val="75000"/>
                </a:schemeClr>
              </a:solidFill>
              <a:latin typeface="Nunito Sans" panose="00000500000000000000" pitchFamily="2" charset="0"/>
            </a:endParaRPr>
          </a:p>
        </p:txBody>
      </p:sp>
      <p:sp>
        <p:nvSpPr>
          <p:cNvPr id="7" name="TextBox 8">
            <a:extLst>
              <a:ext uri="{FF2B5EF4-FFF2-40B4-BE49-F238E27FC236}">
                <a16:creationId xmlns:a16="http://schemas.microsoft.com/office/drawing/2014/main" id="{CC4FE8B1-9CCC-EF1F-F9F3-A09B20F73863}"/>
              </a:ext>
            </a:extLst>
          </p:cNvPr>
          <p:cNvSpPr txBox="1"/>
          <p:nvPr/>
        </p:nvSpPr>
        <p:spPr>
          <a:xfrm>
            <a:off x="2297398" y="5338238"/>
            <a:ext cx="7625922"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i="0" dirty="0">
                <a:solidFill>
                  <a:schemeClr val="bg2">
                    <a:lumMod val="25000"/>
                    <a:lumOff val="75000"/>
                  </a:schemeClr>
                </a:solidFill>
                <a:effectLst/>
                <a:latin typeface="Nunito Sans" panose="00000500000000000000" pitchFamily="2" charset="0"/>
              </a:rPr>
              <a:t>4. Alcohol company: A famous Alcohol company wants to increase sales of their alcohol brands. It wants to know what cuisine and locations it should target for its promotional activities.</a:t>
            </a:r>
          </a:p>
        </p:txBody>
      </p:sp>
    </p:spTree>
    <p:extLst>
      <p:ext uri="{BB962C8B-B14F-4D97-AF65-F5344CB8AC3E}">
        <p14:creationId xmlns:p14="http://schemas.microsoft.com/office/powerpoint/2010/main" val="421312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duotone>
              <a:schemeClr val="bg2">
                <a:shade val="48000"/>
                <a:hueMod val="106000"/>
                <a:satMod val="140000"/>
                <a:lumMod val="42000"/>
              </a:schemeClr>
              <a:schemeClr val="bg2">
                <a:tint val="98000"/>
                <a:hueMod val="92000"/>
                <a:satMod val="220000"/>
                <a:lumMod val="90000"/>
              </a:schemeClr>
            </a:duotone>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74CAA-C7EC-CACE-1443-F312063CA929}"/>
              </a:ext>
            </a:extLst>
          </p:cNvPr>
          <p:cNvSpPr>
            <a:spLocks noGrp="1"/>
          </p:cNvSpPr>
          <p:nvPr/>
        </p:nvSpPr>
        <p:spPr>
          <a:xfrm>
            <a:off x="1797842" y="403225"/>
            <a:ext cx="8596313" cy="609600"/>
          </a:xfrm>
          <a:prstGeom prst="rect">
            <a:avLst/>
          </a:prstGeom>
          <a:effectLst/>
        </p:spPr>
        <p:txBody>
          <a:bodyPr vert="horz" lIns="91440" tIns="45720" rIns="91440" bIns="45720" rtlCol="0" anchor="ctr">
            <a:normAutofit fontScale="9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bg2">
                    <a:lumMod val="25000"/>
                    <a:lumOff val="75000"/>
                  </a:schemeClr>
                </a:solidFill>
                <a:latin typeface="Nunito Sans" panose="00000500000000000000" pitchFamily="2" charset="0"/>
              </a:rPr>
              <a:t>IMPORTING PACKAGES AND LOADING DATA.</a:t>
            </a:r>
            <a:endParaRPr lang="en-IN" sz="3200" b="1" u="sng" dirty="0">
              <a:solidFill>
                <a:schemeClr val="bg2">
                  <a:lumMod val="25000"/>
                  <a:lumOff val="75000"/>
                </a:schemeClr>
              </a:solidFill>
              <a:latin typeface="Nunito Sans" panose="00000500000000000000" pitchFamily="2" charset="0"/>
            </a:endParaRPr>
          </a:p>
        </p:txBody>
      </p:sp>
      <p:sp>
        <p:nvSpPr>
          <p:cNvPr id="5" name="Content Placeholder 2">
            <a:extLst>
              <a:ext uri="{FF2B5EF4-FFF2-40B4-BE49-F238E27FC236}">
                <a16:creationId xmlns:a16="http://schemas.microsoft.com/office/drawing/2014/main" id="{53A5F8E9-C898-E793-1623-0D9127377C17}"/>
              </a:ext>
            </a:extLst>
          </p:cNvPr>
          <p:cNvSpPr>
            <a:spLocks noGrp="1"/>
          </p:cNvSpPr>
          <p:nvPr/>
        </p:nvSpPr>
        <p:spPr>
          <a:xfrm>
            <a:off x="1474069" y="1111250"/>
            <a:ext cx="9037638" cy="534352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dirty="0">
                <a:solidFill>
                  <a:schemeClr val="accent1">
                    <a:lumMod val="75000"/>
                  </a:schemeClr>
                </a:solidFill>
                <a:latin typeface="Nunito Sans" panose="00000500000000000000" pitchFamily="2" charset="0"/>
              </a:rPr>
              <a:t>import</a:t>
            </a:r>
            <a:r>
              <a:rPr lang="en-IN" dirty="0">
                <a:latin typeface="Nunito Sans" panose="00000500000000000000" pitchFamily="2" charset="0"/>
              </a:rPr>
              <a:t> pandas </a:t>
            </a:r>
            <a:r>
              <a:rPr lang="en-IN" dirty="0">
                <a:solidFill>
                  <a:schemeClr val="accent1">
                    <a:lumMod val="75000"/>
                  </a:schemeClr>
                </a:solidFill>
                <a:latin typeface="Nunito Sans" panose="00000500000000000000" pitchFamily="2" charset="0"/>
              </a:rPr>
              <a:t>as</a:t>
            </a:r>
            <a:r>
              <a:rPr lang="en-IN" dirty="0">
                <a:latin typeface="Nunito Sans" panose="00000500000000000000" pitchFamily="2" charset="0"/>
              </a:rPr>
              <a:t> pd </a:t>
            </a:r>
          </a:p>
          <a:p>
            <a:pPr marL="0" indent="0">
              <a:buNone/>
            </a:pPr>
            <a:r>
              <a:rPr lang="en-IN" dirty="0">
                <a:solidFill>
                  <a:schemeClr val="accent1">
                    <a:lumMod val="75000"/>
                  </a:schemeClr>
                </a:solidFill>
                <a:latin typeface="Nunito Sans" panose="00000500000000000000" pitchFamily="2" charset="0"/>
              </a:rPr>
              <a:t>import</a:t>
            </a:r>
            <a:r>
              <a:rPr lang="en-IN" dirty="0">
                <a:latin typeface="Nunito Sans" panose="00000500000000000000" pitchFamily="2" charset="0"/>
              </a:rPr>
              <a:t> </a:t>
            </a:r>
            <a:r>
              <a:rPr lang="en-IN" dirty="0" err="1">
                <a:latin typeface="Nunito Sans" panose="00000500000000000000" pitchFamily="2" charset="0"/>
              </a:rPr>
              <a:t>numpy</a:t>
            </a:r>
            <a:r>
              <a:rPr lang="en-IN" dirty="0">
                <a:latin typeface="Nunito Sans" panose="00000500000000000000" pitchFamily="2" charset="0"/>
              </a:rPr>
              <a:t> </a:t>
            </a:r>
            <a:r>
              <a:rPr lang="en-IN" dirty="0">
                <a:solidFill>
                  <a:schemeClr val="accent1">
                    <a:lumMod val="75000"/>
                  </a:schemeClr>
                </a:solidFill>
                <a:latin typeface="Nunito Sans" panose="00000500000000000000" pitchFamily="2" charset="0"/>
              </a:rPr>
              <a:t>as</a:t>
            </a:r>
            <a:r>
              <a:rPr lang="en-IN" dirty="0">
                <a:latin typeface="Nunito Sans" panose="00000500000000000000" pitchFamily="2" charset="0"/>
              </a:rPr>
              <a:t> np</a:t>
            </a:r>
          </a:p>
          <a:p>
            <a:pPr marL="0" indent="0">
              <a:buNone/>
            </a:pPr>
            <a:r>
              <a:rPr lang="en-IN" dirty="0">
                <a:solidFill>
                  <a:schemeClr val="accent1">
                    <a:lumMod val="75000"/>
                  </a:schemeClr>
                </a:solidFill>
                <a:latin typeface="Nunito Sans" panose="00000500000000000000" pitchFamily="2" charset="0"/>
              </a:rPr>
              <a:t>import</a:t>
            </a:r>
            <a:r>
              <a:rPr lang="en-IN" dirty="0">
                <a:latin typeface="Nunito Sans" panose="00000500000000000000" pitchFamily="2" charset="0"/>
              </a:rPr>
              <a:t> </a:t>
            </a:r>
            <a:r>
              <a:rPr lang="en-IN" dirty="0" err="1">
                <a:latin typeface="Nunito Sans" panose="00000500000000000000" pitchFamily="2" charset="0"/>
              </a:rPr>
              <a:t>plotly.express</a:t>
            </a:r>
            <a:r>
              <a:rPr lang="en-IN" dirty="0">
                <a:latin typeface="Nunito Sans" panose="00000500000000000000" pitchFamily="2" charset="0"/>
              </a:rPr>
              <a:t> </a:t>
            </a:r>
            <a:r>
              <a:rPr lang="en-IN" dirty="0">
                <a:solidFill>
                  <a:schemeClr val="accent1">
                    <a:lumMod val="75000"/>
                  </a:schemeClr>
                </a:solidFill>
                <a:latin typeface="Nunito Sans" panose="00000500000000000000" pitchFamily="2" charset="0"/>
              </a:rPr>
              <a:t>as</a:t>
            </a:r>
            <a:r>
              <a:rPr lang="en-IN" dirty="0">
                <a:latin typeface="Nunito Sans" panose="00000500000000000000" pitchFamily="2" charset="0"/>
              </a:rPr>
              <a:t> </a:t>
            </a:r>
            <a:r>
              <a:rPr lang="en-IN" dirty="0" err="1">
                <a:latin typeface="Nunito Sans" panose="00000500000000000000" pitchFamily="2" charset="0"/>
              </a:rPr>
              <a:t>px</a:t>
            </a:r>
            <a:r>
              <a:rPr lang="en-IN" dirty="0">
                <a:latin typeface="Nunito Sans" panose="00000500000000000000" pitchFamily="2" charset="0"/>
              </a:rPr>
              <a:t> </a:t>
            </a:r>
          </a:p>
          <a:p>
            <a:pPr marL="0" indent="0">
              <a:buNone/>
            </a:pPr>
            <a:r>
              <a:rPr lang="en-IN" dirty="0">
                <a:latin typeface="Nunito Sans" panose="00000500000000000000" pitchFamily="2" charset="0"/>
              </a:rPr>
              <a:t>data </a:t>
            </a:r>
            <a:r>
              <a:rPr lang="en-IN" dirty="0">
                <a:solidFill>
                  <a:schemeClr val="accent3">
                    <a:lumMod val="75000"/>
                  </a:schemeClr>
                </a:solidFill>
                <a:latin typeface="Nunito Sans" panose="00000500000000000000" pitchFamily="2" charset="0"/>
              </a:rPr>
              <a:t>=</a:t>
            </a:r>
            <a:r>
              <a:rPr lang="en-IN" dirty="0">
                <a:latin typeface="Nunito Sans" panose="00000500000000000000" pitchFamily="2" charset="0"/>
              </a:rPr>
              <a:t> </a:t>
            </a:r>
            <a:r>
              <a:rPr lang="en-IN" dirty="0" err="1">
                <a:latin typeface="Nunito Sans" panose="00000500000000000000" pitchFamily="2" charset="0"/>
              </a:rPr>
              <a:t>pd.</a:t>
            </a:r>
            <a:r>
              <a:rPr lang="en-IN" dirty="0" err="1">
                <a:solidFill>
                  <a:srgbClr val="00B0F0"/>
                </a:solidFill>
                <a:latin typeface="Nunito Sans" panose="00000500000000000000" pitchFamily="2" charset="0"/>
              </a:rPr>
              <a:t>read_csv</a:t>
            </a:r>
            <a:r>
              <a:rPr lang="en-IN" dirty="0">
                <a:latin typeface="Nunito Sans" panose="00000500000000000000" pitchFamily="2" charset="0"/>
              </a:rPr>
              <a:t>(</a:t>
            </a:r>
            <a:r>
              <a:rPr lang="en-IN" dirty="0">
                <a:solidFill>
                  <a:schemeClr val="accent4"/>
                </a:solidFill>
                <a:latin typeface="Nunito Sans" panose="00000500000000000000" pitchFamily="2" charset="0"/>
              </a:rPr>
              <a:t>'Cuisine_Ratings.csv’</a:t>
            </a:r>
            <a:r>
              <a:rPr lang="en-IN" dirty="0">
                <a:solidFill>
                  <a:schemeClr val="tx1"/>
                </a:solidFill>
                <a:latin typeface="Nunito Sans" panose="00000500000000000000" pitchFamily="2" charset="0"/>
              </a:rPr>
              <a:t>)</a:t>
            </a:r>
          </a:p>
          <a:p>
            <a:pPr marL="0" indent="0">
              <a:buNone/>
            </a:pPr>
            <a:r>
              <a:rPr lang="en-IN" dirty="0" err="1">
                <a:solidFill>
                  <a:schemeClr val="tx1"/>
                </a:solidFill>
                <a:latin typeface="Nunito Sans" panose="00000500000000000000" pitchFamily="2" charset="0"/>
              </a:rPr>
              <a:t>data.</a:t>
            </a:r>
            <a:r>
              <a:rPr lang="en-IN" dirty="0" err="1">
                <a:solidFill>
                  <a:srgbClr val="00B0F0"/>
                </a:solidFill>
                <a:latin typeface="Nunito Sans" panose="00000500000000000000" pitchFamily="2" charset="0"/>
              </a:rPr>
              <a:t>head</a:t>
            </a:r>
            <a:r>
              <a:rPr lang="en-IN" dirty="0">
                <a:solidFill>
                  <a:schemeClr val="tx1"/>
                </a:solidFill>
                <a:latin typeface="Nunito Sans" panose="00000500000000000000" pitchFamily="2" charset="0"/>
              </a:rPr>
              <a:t>()</a:t>
            </a:r>
          </a:p>
        </p:txBody>
      </p:sp>
      <p:pic>
        <p:nvPicPr>
          <p:cNvPr id="6" name="Picture 5">
            <a:extLst>
              <a:ext uri="{FF2B5EF4-FFF2-40B4-BE49-F238E27FC236}">
                <a16:creationId xmlns:a16="http://schemas.microsoft.com/office/drawing/2014/main" id="{F058BFCF-AE02-9601-1F8E-54075E089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069" y="3092605"/>
            <a:ext cx="9243861" cy="2710783"/>
          </a:xfrm>
          <a:prstGeom prst="rect">
            <a:avLst/>
          </a:prstGeom>
        </p:spPr>
      </p:pic>
    </p:spTree>
    <p:extLst>
      <p:ext uri="{BB962C8B-B14F-4D97-AF65-F5344CB8AC3E}">
        <p14:creationId xmlns:p14="http://schemas.microsoft.com/office/powerpoint/2010/main" val="323534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A0CBB8-0D16-425E-1FB1-77FBFDB57319}"/>
              </a:ext>
            </a:extLst>
          </p:cNvPr>
          <p:cNvSpPr>
            <a:spLocks noGrp="1"/>
          </p:cNvSpPr>
          <p:nvPr/>
        </p:nvSpPr>
        <p:spPr>
          <a:xfrm>
            <a:off x="1640594" y="258276"/>
            <a:ext cx="8597900" cy="746125"/>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u="sng" dirty="0">
                <a:solidFill>
                  <a:schemeClr val="bg2">
                    <a:lumMod val="25000"/>
                    <a:lumOff val="75000"/>
                  </a:schemeClr>
                </a:solidFill>
                <a:latin typeface="Nunito Sans" panose="00000500000000000000" pitchFamily="2" charset="0"/>
              </a:rPr>
              <a:t>DROPPING NA AND NULL VALUES FROM DATA AND ALSO REMOVING EXTRA SPACES FROM DATA BY USING STRIP FUNCTION.</a:t>
            </a:r>
            <a:endParaRPr lang="en-IN" sz="2000" b="1" u="sng" dirty="0">
              <a:solidFill>
                <a:schemeClr val="bg2">
                  <a:lumMod val="25000"/>
                  <a:lumOff val="75000"/>
                </a:schemeClr>
              </a:solidFill>
              <a:latin typeface="Nunito Sans" panose="00000500000000000000" pitchFamily="2" charset="0"/>
            </a:endParaRPr>
          </a:p>
        </p:txBody>
      </p:sp>
      <p:sp>
        <p:nvSpPr>
          <p:cNvPr id="5" name="Content Placeholder 2">
            <a:extLst>
              <a:ext uri="{FF2B5EF4-FFF2-40B4-BE49-F238E27FC236}">
                <a16:creationId xmlns:a16="http://schemas.microsoft.com/office/drawing/2014/main" id="{103DFCC6-49FD-3303-54A3-14816A0FC79A}"/>
              </a:ext>
            </a:extLst>
          </p:cNvPr>
          <p:cNvSpPr>
            <a:spLocks noGrp="1"/>
          </p:cNvSpPr>
          <p:nvPr/>
        </p:nvSpPr>
        <p:spPr>
          <a:xfrm>
            <a:off x="1416006" y="1335575"/>
            <a:ext cx="9037638" cy="1553098"/>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dirty="0">
                <a:latin typeface="Nunito Sans" panose="00000500000000000000" pitchFamily="2" charset="0"/>
              </a:rPr>
              <a:t>data </a:t>
            </a:r>
            <a:r>
              <a:rPr lang="en-IN" dirty="0">
                <a:solidFill>
                  <a:schemeClr val="accent3">
                    <a:lumMod val="75000"/>
                  </a:schemeClr>
                </a:solidFill>
                <a:latin typeface="Nunito Sans" panose="00000500000000000000" pitchFamily="2" charset="0"/>
              </a:rPr>
              <a:t>=</a:t>
            </a:r>
            <a:r>
              <a:rPr lang="en-IN" dirty="0">
                <a:latin typeface="Nunito Sans" panose="00000500000000000000" pitchFamily="2" charset="0"/>
              </a:rPr>
              <a:t> </a:t>
            </a:r>
            <a:r>
              <a:rPr lang="en-IN" dirty="0" err="1">
                <a:latin typeface="Nunito Sans" panose="00000500000000000000" pitchFamily="2" charset="0"/>
              </a:rPr>
              <a:t>data.</a:t>
            </a:r>
            <a:r>
              <a:rPr lang="en-IN" dirty="0" err="1">
                <a:solidFill>
                  <a:srgbClr val="00B0F0"/>
                </a:solidFill>
                <a:latin typeface="Nunito Sans" panose="00000500000000000000" pitchFamily="2" charset="0"/>
              </a:rPr>
              <a:t>dropna</a:t>
            </a:r>
            <a:r>
              <a:rPr lang="en-IN" dirty="0">
                <a:latin typeface="Nunito Sans" panose="00000500000000000000" pitchFamily="2" charset="0"/>
              </a:rPr>
              <a:t>()</a:t>
            </a:r>
          </a:p>
          <a:p>
            <a:pPr marL="0" indent="0">
              <a:buNone/>
            </a:pPr>
            <a:r>
              <a:rPr lang="en-IN" dirty="0" err="1">
                <a:latin typeface="Nunito Sans" panose="00000500000000000000" pitchFamily="2" charset="0"/>
              </a:rPr>
              <a:t>data.</a:t>
            </a:r>
            <a:r>
              <a:rPr lang="en-IN" dirty="0" err="1">
                <a:solidFill>
                  <a:srgbClr val="00B0F0"/>
                </a:solidFill>
                <a:latin typeface="Nunito Sans" panose="00000500000000000000" pitchFamily="2" charset="0"/>
              </a:rPr>
              <a:t>columns</a:t>
            </a:r>
            <a:r>
              <a:rPr lang="en-IN" dirty="0">
                <a:latin typeface="Nunito Sans" panose="00000500000000000000" pitchFamily="2" charset="0"/>
              </a:rPr>
              <a:t>= </a:t>
            </a:r>
            <a:r>
              <a:rPr lang="en-IN" dirty="0" err="1">
                <a:latin typeface="Nunito Sans" panose="00000500000000000000" pitchFamily="2" charset="0"/>
              </a:rPr>
              <a:t>data.</a:t>
            </a:r>
            <a:r>
              <a:rPr lang="en-IN" dirty="0" err="1">
                <a:solidFill>
                  <a:srgbClr val="00B0F0"/>
                </a:solidFill>
                <a:latin typeface="Nunito Sans" panose="00000500000000000000" pitchFamily="2" charset="0"/>
              </a:rPr>
              <a:t>columns</a:t>
            </a:r>
            <a:r>
              <a:rPr lang="en-IN" dirty="0" err="1">
                <a:latin typeface="Nunito Sans" panose="00000500000000000000" pitchFamily="2" charset="0"/>
              </a:rPr>
              <a:t>.</a:t>
            </a:r>
            <a:r>
              <a:rPr lang="en-IN" dirty="0" err="1">
                <a:solidFill>
                  <a:srgbClr val="00B0F0"/>
                </a:solidFill>
                <a:latin typeface="Nunito Sans" panose="00000500000000000000" pitchFamily="2" charset="0"/>
              </a:rPr>
              <a:t>str</a:t>
            </a:r>
            <a:r>
              <a:rPr lang="en-IN" dirty="0" err="1">
                <a:latin typeface="Nunito Sans" panose="00000500000000000000" pitchFamily="2" charset="0"/>
              </a:rPr>
              <a:t>.</a:t>
            </a:r>
            <a:r>
              <a:rPr lang="en-IN" dirty="0" err="1">
                <a:solidFill>
                  <a:srgbClr val="00B0F0"/>
                </a:solidFill>
                <a:latin typeface="Nunito Sans" panose="00000500000000000000" pitchFamily="2" charset="0"/>
              </a:rPr>
              <a:t>strip</a:t>
            </a:r>
            <a:r>
              <a:rPr lang="en-IN" dirty="0">
                <a:latin typeface="Nunito Sans" panose="00000500000000000000" pitchFamily="2" charset="0"/>
              </a:rPr>
              <a:t>()</a:t>
            </a:r>
          </a:p>
          <a:p>
            <a:pPr marL="0" indent="0">
              <a:buNone/>
            </a:pPr>
            <a:r>
              <a:rPr lang="en-IN" dirty="0" err="1">
                <a:solidFill>
                  <a:schemeClr val="tx1"/>
                </a:solidFill>
                <a:latin typeface="Nunito Sans" panose="00000500000000000000" pitchFamily="2" charset="0"/>
              </a:rPr>
              <a:t>data.</a:t>
            </a:r>
            <a:r>
              <a:rPr lang="en-IN" dirty="0" err="1">
                <a:solidFill>
                  <a:srgbClr val="00B0F0"/>
                </a:solidFill>
                <a:latin typeface="Nunito Sans" panose="00000500000000000000" pitchFamily="2" charset="0"/>
              </a:rPr>
              <a:t>head</a:t>
            </a:r>
            <a:r>
              <a:rPr lang="en-IN" dirty="0">
                <a:solidFill>
                  <a:schemeClr val="tx1"/>
                </a:solidFill>
                <a:latin typeface="Nunito Sans" panose="00000500000000000000" pitchFamily="2" charset="0"/>
              </a:rPr>
              <a:t>( )</a:t>
            </a:r>
          </a:p>
          <a:p>
            <a:pPr marL="0" indent="0">
              <a:buNone/>
            </a:pPr>
            <a:endParaRPr lang="en-IN" dirty="0">
              <a:latin typeface="Nunito Sans" panose="00000500000000000000" pitchFamily="2" charset="0"/>
            </a:endParaRPr>
          </a:p>
        </p:txBody>
      </p:sp>
      <p:pic>
        <p:nvPicPr>
          <p:cNvPr id="6" name="Picture 5">
            <a:extLst>
              <a:ext uri="{FF2B5EF4-FFF2-40B4-BE49-F238E27FC236}">
                <a16:creationId xmlns:a16="http://schemas.microsoft.com/office/drawing/2014/main" id="{4BD6690A-0BD1-1B7B-9F63-FDAB898EA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444" y="2994181"/>
            <a:ext cx="9350550" cy="2709260"/>
          </a:xfrm>
          <a:prstGeom prst="rect">
            <a:avLst/>
          </a:prstGeom>
        </p:spPr>
      </p:pic>
    </p:spTree>
    <p:extLst>
      <p:ext uri="{BB962C8B-B14F-4D97-AF65-F5344CB8AC3E}">
        <p14:creationId xmlns:p14="http://schemas.microsoft.com/office/powerpoint/2010/main" val="389072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093959-0EEE-22C5-4528-271F7BD04D08}"/>
              </a:ext>
            </a:extLst>
          </p:cNvPr>
          <p:cNvSpPr>
            <a:spLocks noGrp="1"/>
          </p:cNvSpPr>
          <p:nvPr/>
        </p:nvSpPr>
        <p:spPr>
          <a:xfrm>
            <a:off x="2038003" y="355418"/>
            <a:ext cx="8596313" cy="473075"/>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a:solidFill>
                  <a:schemeClr val="tx1"/>
                </a:solidFill>
                <a:latin typeface="Nunito Sans" panose="00000500000000000000" pitchFamily="2" charset="0"/>
              </a:rPr>
              <a:t>REPLACING SIMILAR VALUES OF LOCATION BY MAPPING.</a:t>
            </a:r>
            <a:endParaRPr lang="en-IN" sz="2400" b="1" u="sng">
              <a:solidFill>
                <a:schemeClr val="tx1"/>
              </a:solidFill>
              <a:latin typeface="Nunito Sans" panose="00000500000000000000" pitchFamily="2" charset="0"/>
            </a:endParaRPr>
          </a:p>
        </p:txBody>
      </p:sp>
      <p:sp>
        <p:nvSpPr>
          <p:cNvPr id="5" name="Content Placeholder 2">
            <a:extLst>
              <a:ext uri="{FF2B5EF4-FFF2-40B4-BE49-F238E27FC236}">
                <a16:creationId xmlns:a16="http://schemas.microsoft.com/office/drawing/2014/main" id="{D4A13C61-D355-DDBB-F2ED-FF0A10894EE1}"/>
              </a:ext>
            </a:extLst>
          </p:cNvPr>
          <p:cNvSpPr>
            <a:spLocks noGrp="1"/>
          </p:cNvSpPr>
          <p:nvPr/>
        </p:nvSpPr>
        <p:spPr>
          <a:xfrm>
            <a:off x="1557683" y="1228907"/>
            <a:ext cx="8596313" cy="527367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dirty="0">
                <a:solidFill>
                  <a:schemeClr val="tx1"/>
                </a:solidFill>
                <a:latin typeface="Nunito Sans" panose="00000500000000000000" pitchFamily="2" charset="0"/>
              </a:rPr>
              <a:t>data[</a:t>
            </a:r>
            <a:r>
              <a:rPr lang="en-IN" dirty="0">
                <a:solidFill>
                  <a:srgbClr val="FF4343"/>
                </a:solidFill>
                <a:latin typeface="Nunito Sans" panose="00000500000000000000" pitchFamily="2" charset="0"/>
              </a:rPr>
              <a:t>‘Location’</a:t>
            </a:r>
            <a:r>
              <a:rPr lang="en-IN" dirty="0">
                <a:solidFill>
                  <a:schemeClr val="tx1"/>
                </a:solidFill>
                <a:latin typeface="Nunito Sans" panose="00000500000000000000" pitchFamily="2" charset="0"/>
              </a:rPr>
              <a:t>].</a:t>
            </a:r>
            <a:r>
              <a:rPr lang="en-IN" dirty="0">
                <a:solidFill>
                  <a:srgbClr val="00B0F0"/>
                </a:solidFill>
                <a:latin typeface="Nunito Sans" panose="00000500000000000000" pitchFamily="2" charset="0"/>
              </a:rPr>
              <a:t>unique</a:t>
            </a:r>
            <a:r>
              <a:rPr lang="en-IN" dirty="0">
                <a:solidFill>
                  <a:schemeClr val="tx1"/>
                </a:solidFill>
                <a:latin typeface="Nunito Sans" panose="00000500000000000000" pitchFamily="2" charset="0"/>
              </a:rPr>
              <a:t>()</a:t>
            </a:r>
          </a:p>
          <a:p>
            <a:pPr marL="0" indent="0">
              <a:buNone/>
            </a:pPr>
            <a:endParaRPr lang="en-IN" dirty="0">
              <a:solidFill>
                <a:schemeClr val="tx1"/>
              </a:solidFill>
              <a:latin typeface="Nunito Sans" panose="00000500000000000000" pitchFamily="2" charset="0"/>
            </a:endParaRPr>
          </a:p>
          <a:p>
            <a:pPr marL="0" indent="0">
              <a:buNone/>
            </a:pPr>
            <a:endParaRPr lang="en-IN" dirty="0">
              <a:solidFill>
                <a:schemeClr val="tx1"/>
              </a:solidFill>
              <a:latin typeface="Nunito Sans" panose="00000500000000000000" pitchFamily="2" charset="0"/>
            </a:endParaRPr>
          </a:p>
          <a:p>
            <a:pPr marL="0" indent="0">
              <a:buNone/>
            </a:pPr>
            <a:endParaRPr lang="en-IN" dirty="0">
              <a:solidFill>
                <a:schemeClr val="tx1"/>
              </a:solidFill>
              <a:latin typeface="Nunito Sans" panose="00000500000000000000" pitchFamily="2" charset="0"/>
            </a:endParaRPr>
          </a:p>
          <a:p>
            <a:pPr marL="0" indent="0">
              <a:buNone/>
            </a:pPr>
            <a:r>
              <a:rPr lang="en-IN" dirty="0" err="1">
                <a:solidFill>
                  <a:schemeClr val="tx1"/>
                </a:solidFill>
                <a:latin typeface="Nunito Sans" panose="00000500000000000000" pitchFamily="2" charset="0"/>
              </a:rPr>
              <a:t>location_mapping</a:t>
            </a:r>
            <a:r>
              <a:rPr lang="en-IN" dirty="0">
                <a:solidFill>
                  <a:schemeClr val="tx1"/>
                </a:solidFill>
                <a:latin typeface="Nunito Sans" panose="00000500000000000000" pitchFamily="2" charset="0"/>
              </a:rPr>
              <a:t> = {</a:t>
            </a:r>
            <a:r>
              <a:rPr lang="en-IN" dirty="0">
                <a:solidFill>
                  <a:srgbClr val="FF4343"/>
                </a:solidFill>
                <a:latin typeface="Nunito Sans" panose="00000500000000000000" pitchFamily="2" charset="0"/>
              </a:rPr>
              <a:t>'Central Park,</a:t>
            </a:r>
            <a:r>
              <a:rPr lang="en-IN" dirty="0" err="1">
                <a:solidFill>
                  <a:srgbClr val="FF4343"/>
                </a:solidFill>
                <a:latin typeface="Nunito Sans" panose="00000500000000000000" pitchFamily="2" charset="0"/>
              </a:rPr>
              <a:t>ny</a:t>
            </a:r>
            <a:r>
              <a:rPr lang="en-IN" dirty="0">
                <a:solidFill>
                  <a:srgbClr val="FF4343"/>
                </a:solidFill>
                <a:latin typeface="Nunito Sans" panose="00000500000000000000" pitchFamily="2" charset="0"/>
              </a:rPr>
              <a:t>'</a:t>
            </a:r>
            <a:r>
              <a:rPr lang="en-IN" dirty="0">
                <a:solidFill>
                  <a:schemeClr val="tx1"/>
                </a:solidFill>
                <a:latin typeface="Nunito Sans" panose="00000500000000000000" pitchFamily="2" charset="0"/>
              </a:rPr>
              <a:t>:</a:t>
            </a:r>
            <a:r>
              <a:rPr lang="en-IN" dirty="0">
                <a:solidFill>
                  <a:srgbClr val="FF4343"/>
                </a:solidFill>
                <a:latin typeface="Nunito Sans" panose="00000500000000000000" pitchFamily="2" charset="0"/>
              </a:rPr>
              <a:t>'Central </a:t>
            </a:r>
            <a:r>
              <a:rPr lang="en-IN" dirty="0" err="1">
                <a:solidFill>
                  <a:srgbClr val="FF4343"/>
                </a:solidFill>
                <a:latin typeface="Nunito Sans" panose="00000500000000000000" pitchFamily="2" charset="0"/>
              </a:rPr>
              <a:t>Park,NY</a:t>
            </a:r>
            <a:r>
              <a:rPr lang="en-IN" dirty="0">
                <a:solidFill>
                  <a:srgbClr val="FF4343"/>
                </a:solidFill>
                <a:latin typeface="Nunito Sans" panose="00000500000000000000" pitchFamily="2" charset="0"/>
              </a:rPr>
              <a:t>'</a:t>
            </a:r>
            <a:r>
              <a:rPr lang="en-IN" dirty="0">
                <a:solidFill>
                  <a:schemeClr val="tx1"/>
                </a:solidFill>
                <a:latin typeface="Nunito Sans" panose="00000500000000000000" pitchFamily="2" charset="0"/>
              </a:rPr>
              <a:t>,    </a:t>
            </a:r>
          </a:p>
          <a:p>
            <a:pPr marL="0" indent="0">
              <a:buNone/>
            </a:pPr>
            <a:r>
              <a:rPr lang="en-IN" dirty="0">
                <a:solidFill>
                  <a:schemeClr val="tx1"/>
                </a:solidFill>
                <a:latin typeface="Nunito Sans" panose="00000500000000000000" pitchFamily="2" charset="0"/>
              </a:rPr>
              <a:t>                               </a:t>
            </a:r>
            <a:r>
              <a:rPr lang="en-IN" dirty="0">
                <a:solidFill>
                  <a:srgbClr val="FF4343"/>
                </a:solidFill>
                <a:latin typeface="Nunito Sans" panose="00000500000000000000" pitchFamily="2" charset="0"/>
              </a:rPr>
              <a:t>'Market City, MY'</a:t>
            </a:r>
            <a:r>
              <a:rPr lang="en-IN" dirty="0">
                <a:solidFill>
                  <a:schemeClr val="tx1"/>
                </a:solidFill>
                <a:latin typeface="Nunito Sans" panose="00000500000000000000" pitchFamily="2" charset="0"/>
              </a:rPr>
              <a:t>:</a:t>
            </a:r>
            <a:r>
              <a:rPr lang="en-IN" dirty="0">
                <a:solidFill>
                  <a:srgbClr val="FF0000"/>
                </a:solidFill>
                <a:latin typeface="Nunito Sans" panose="00000500000000000000" pitchFamily="2" charset="0"/>
              </a:rPr>
              <a:t> '</a:t>
            </a:r>
            <a:r>
              <a:rPr lang="en-IN" dirty="0">
                <a:solidFill>
                  <a:srgbClr val="FF4343"/>
                </a:solidFill>
                <a:latin typeface="Nunito Sans" panose="00000500000000000000" pitchFamily="2" charset="0"/>
              </a:rPr>
              <a:t>Market City, NY</a:t>
            </a:r>
            <a:r>
              <a:rPr lang="en-IN" dirty="0">
                <a:solidFill>
                  <a:srgbClr val="FF0000"/>
                </a:solidFill>
                <a:latin typeface="Nunito Sans" panose="00000500000000000000" pitchFamily="2" charset="0"/>
              </a:rPr>
              <a:t>'</a:t>
            </a:r>
            <a:r>
              <a:rPr lang="en-IN" dirty="0">
                <a:solidFill>
                  <a:schemeClr val="tx1"/>
                </a:solidFill>
                <a:latin typeface="Nunito Sans" panose="00000500000000000000" pitchFamily="2" charset="0"/>
              </a:rPr>
              <a:t>}</a:t>
            </a:r>
          </a:p>
          <a:p>
            <a:pPr marL="0" indent="0">
              <a:buNone/>
            </a:pPr>
            <a:r>
              <a:rPr lang="en-US" dirty="0">
                <a:solidFill>
                  <a:schemeClr val="tx1"/>
                </a:solidFill>
                <a:latin typeface="Nunito Sans" panose="00000500000000000000" pitchFamily="2" charset="0"/>
              </a:rPr>
              <a:t>data[</a:t>
            </a:r>
            <a:r>
              <a:rPr lang="en-US" dirty="0">
                <a:solidFill>
                  <a:srgbClr val="FF4343"/>
                </a:solidFill>
                <a:latin typeface="Nunito Sans" panose="00000500000000000000" pitchFamily="2" charset="0"/>
              </a:rPr>
              <a:t>‘Location’</a:t>
            </a:r>
            <a:r>
              <a:rPr lang="en-US" dirty="0">
                <a:solidFill>
                  <a:schemeClr val="tx1"/>
                </a:solidFill>
                <a:latin typeface="Nunito Sans" panose="00000500000000000000" pitchFamily="2" charset="0"/>
              </a:rPr>
              <a:t>]= data[</a:t>
            </a:r>
            <a:r>
              <a:rPr lang="en-US" dirty="0">
                <a:solidFill>
                  <a:srgbClr val="FF4343"/>
                </a:solidFill>
                <a:latin typeface="Nunito Sans" panose="00000500000000000000" pitchFamily="2" charset="0"/>
              </a:rPr>
              <a:t>‘Location’</a:t>
            </a:r>
            <a:r>
              <a:rPr lang="en-US" dirty="0">
                <a:solidFill>
                  <a:schemeClr val="tx1"/>
                </a:solidFill>
                <a:latin typeface="Nunito Sans" panose="00000500000000000000" pitchFamily="2" charset="0"/>
              </a:rPr>
              <a:t>].</a:t>
            </a:r>
            <a:r>
              <a:rPr lang="en-US" dirty="0">
                <a:solidFill>
                  <a:srgbClr val="00B0F0"/>
                </a:solidFill>
                <a:latin typeface="Nunito Sans" panose="00000500000000000000" pitchFamily="2" charset="0"/>
              </a:rPr>
              <a:t>replace</a:t>
            </a:r>
            <a:r>
              <a:rPr lang="en-US" dirty="0">
                <a:solidFill>
                  <a:schemeClr val="tx1"/>
                </a:solidFill>
                <a:latin typeface="Nunito Sans" panose="00000500000000000000" pitchFamily="2" charset="0"/>
              </a:rPr>
              <a:t>(</a:t>
            </a:r>
            <a:r>
              <a:rPr lang="en-US" dirty="0" err="1">
                <a:solidFill>
                  <a:schemeClr val="tx1"/>
                </a:solidFill>
                <a:latin typeface="Nunito Sans" panose="00000500000000000000" pitchFamily="2" charset="0"/>
              </a:rPr>
              <a:t>location_mapping</a:t>
            </a:r>
            <a:r>
              <a:rPr lang="en-US" dirty="0">
                <a:solidFill>
                  <a:schemeClr val="tx1"/>
                </a:solidFill>
                <a:latin typeface="Nunito Sans" panose="00000500000000000000" pitchFamily="2" charset="0"/>
              </a:rPr>
              <a:t>)</a:t>
            </a:r>
            <a:endParaRPr lang="en-IN" dirty="0">
              <a:solidFill>
                <a:schemeClr val="tx1"/>
              </a:solidFill>
              <a:latin typeface="Nunito Sans" panose="00000500000000000000" pitchFamily="2" charset="0"/>
            </a:endParaRPr>
          </a:p>
        </p:txBody>
      </p:sp>
      <p:sp>
        <p:nvSpPr>
          <p:cNvPr id="6" name="Rectangle 5">
            <a:extLst>
              <a:ext uri="{FF2B5EF4-FFF2-40B4-BE49-F238E27FC236}">
                <a16:creationId xmlns:a16="http://schemas.microsoft.com/office/drawing/2014/main" id="{8CF3B4AC-8CC5-B766-0756-1EF4FDCA4F53}"/>
              </a:ext>
            </a:extLst>
          </p:cNvPr>
          <p:cNvSpPr>
            <a:spLocks noChangeArrowheads="1"/>
          </p:cNvSpPr>
          <p:nvPr/>
        </p:nvSpPr>
        <p:spPr bwMode="auto">
          <a:xfrm>
            <a:off x="1753236" y="1844049"/>
            <a:ext cx="5113865" cy="984885"/>
          </a:xfrm>
          <a:prstGeom prst="rect">
            <a:avLst/>
          </a:prstGeom>
          <a:noFill/>
          <a:ln>
            <a:noFill/>
          </a:ln>
          <a:effectLst/>
        </p:spPr>
        <p:txBody>
          <a:bodyPr vert="horz" wrap="square" lIns="0" tIns="0" rIns="0" bIns="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Nunito Sans" panose="00000500000000000000" pitchFamily="2" charset="0"/>
              </a:rPr>
              <a:t>array(['Upper East </a:t>
            </a:r>
            <a:r>
              <a:rPr kumimoji="0" lang="en-US" altLang="en-US" sz="1600" b="0" i="0" u="none" strike="noStrike" cap="none" normalizeH="0" baseline="0" dirty="0" err="1">
                <a:ln>
                  <a:noFill/>
                </a:ln>
                <a:effectLst/>
                <a:latin typeface="Nunito Sans" panose="00000500000000000000" pitchFamily="2" charset="0"/>
              </a:rPr>
              <a:t>Side,NY</a:t>
            </a:r>
            <a:r>
              <a:rPr kumimoji="0" lang="en-US" altLang="en-US" sz="1600" b="0" i="0" u="none" strike="noStrike" cap="none" normalizeH="0" baseline="0" dirty="0">
                <a:ln>
                  <a:noFill/>
                </a:ln>
                <a:effectLst/>
                <a:latin typeface="Nunito Sans" panose="00000500000000000000" pitchFamily="2" charset="0"/>
              </a:rPr>
              <a:t>', 'St. </a:t>
            </a:r>
            <a:r>
              <a:rPr kumimoji="0" lang="en-US" altLang="en-US" sz="1600" b="0" i="0" u="none" strike="noStrike" cap="none" normalizeH="0" baseline="0" dirty="0" err="1">
                <a:ln>
                  <a:noFill/>
                </a:ln>
                <a:effectLst/>
                <a:latin typeface="Nunito Sans" panose="00000500000000000000" pitchFamily="2" charset="0"/>
              </a:rPr>
              <a:t>George,NY</a:t>
            </a:r>
            <a:r>
              <a:rPr kumimoji="0" lang="en-US" altLang="en-US" sz="1600" b="0" i="0" u="none" strike="noStrike" cap="none" normalizeH="0" baseline="0" dirty="0">
                <a:ln>
                  <a:noFill/>
                </a:ln>
                <a:effectLst/>
                <a:latin typeface="Nunito Sans" panose="00000500000000000000" pitchFamily="2" charset="0"/>
              </a:rPr>
              <a:t>', 'Upper West </a:t>
            </a:r>
            <a:r>
              <a:rPr kumimoji="0" lang="en-US" altLang="en-US" sz="1600" b="0" i="0" u="none" strike="noStrike" cap="none" normalizeH="0" baseline="0" dirty="0" err="1">
                <a:ln>
                  <a:noFill/>
                </a:ln>
                <a:effectLst/>
                <a:latin typeface="Nunito Sans" panose="00000500000000000000" pitchFamily="2" charset="0"/>
              </a:rPr>
              <a:t>Side,NY</a:t>
            </a:r>
            <a:r>
              <a:rPr kumimoji="0" lang="en-US" altLang="en-US" sz="1600" b="0" i="0" u="none" strike="noStrike" cap="none" normalizeH="0" baseline="0" dirty="0">
                <a:ln>
                  <a:noFill/>
                </a:ln>
                <a:effectLst/>
                <a:latin typeface="Nunito Sans" panose="00000500000000000000" pitchFamily="2" charset="0"/>
              </a:rPr>
              <a:t>’,  'Central </a:t>
            </a:r>
            <a:r>
              <a:rPr kumimoji="0" lang="en-US" altLang="en-US" sz="1600" b="0" i="0" u="none" strike="noStrike" cap="none" normalizeH="0" baseline="0" dirty="0" err="1">
                <a:ln>
                  <a:noFill/>
                </a:ln>
                <a:effectLst/>
                <a:latin typeface="Nunito Sans" panose="00000500000000000000" pitchFamily="2" charset="0"/>
              </a:rPr>
              <a:t>Park,NY</a:t>
            </a:r>
            <a:r>
              <a:rPr kumimoji="0" lang="en-US" altLang="en-US" sz="1600" b="0" i="0" u="none" strike="noStrike" cap="none" normalizeH="0" baseline="0" dirty="0">
                <a:ln>
                  <a:noFill/>
                </a:ln>
                <a:effectLst/>
                <a:latin typeface="Nunito Sans" panose="00000500000000000000" pitchFamily="2" charset="0"/>
              </a:rPr>
              <a:t>', 'China Town, NY', '</a:t>
            </a:r>
            <a:r>
              <a:rPr kumimoji="0" lang="en-US" altLang="en-US" sz="1600" b="0" i="0" u="none" strike="noStrike" cap="none" normalizeH="0" baseline="0" dirty="0" err="1">
                <a:ln>
                  <a:noFill/>
                </a:ln>
                <a:effectLst/>
                <a:latin typeface="Nunito Sans" panose="00000500000000000000" pitchFamily="2" charset="0"/>
              </a:rPr>
              <a:t>Riverdale,NY</a:t>
            </a:r>
            <a:r>
              <a:rPr kumimoji="0" lang="en-US" altLang="en-US" sz="1600" b="0" i="0" u="none" strike="noStrike" cap="none" normalizeH="0" baseline="0" dirty="0">
                <a:ln>
                  <a:noFill/>
                </a:ln>
                <a:effectLst/>
                <a:latin typeface="Nunito Sans" panose="00000500000000000000" pitchFamily="2" charset="0"/>
              </a:rPr>
              <a:t>', 'Central </a:t>
            </a:r>
            <a:r>
              <a:rPr kumimoji="0" lang="en-US" altLang="en-US" sz="1600" b="0" i="0" u="none" strike="noStrike" cap="none" normalizeH="0" baseline="0" dirty="0" err="1">
                <a:ln>
                  <a:noFill/>
                </a:ln>
                <a:effectLst/>
                <a:latin typeface="Nunito Sans" panose="00000500000000000000" pitchFamily="2" charset="0"/>
              </a:rPr>
              <a:t>Park,ny</a:t>
            </a:r>
            <a:r>
              <a:rPr kumimoji="0" lang="en-US" altLang="en-US" sz="1600" b="0" i="0" u="none" strike="noStrike" cap="none" normalizeH="0" baseline="0" dirty="0">
                <a:ln>
                  <a:noFill/>
                </a:ln>
                <a:effectLst/>
                <a:latin typeface="Nunito Sans" panose="00000500000000000000" pitchFamily="2" charset="0"/>
              </a:rPr>
              <a:t>', 'Market City, NY', 'Market City, MY', 'Cedar Hill, NY'], </a:t>
            </a:r>
            <a:r>
              <a:rPr kumimoji="0" lang="en-US" altLang="en-US" sz="1600" b="0" i="0" u="none" strike="noStrike" cap="none" normalizeH="0" baseline="0" dirty="0" err="1">
                <a:ln>
                  <a:noFill/>
                </a:ln>
                <a:effectLst/>
                <a:latin typeface="Nunito Sans" panose="00000500000000000000" pitchFamily="2" charset="0"/>
              </a:rPr>
              <a:t>dtype</a:t>
            </a:r>
            <a:r>
              <a:rPr kumimoji="0" lang="en-US" altLang="en-US" sz="1600" b="0" i="0" u="none" strike="noStrike" cap="none" normalizeH="0" baseline="0" dirty="0">
                <a:ln>
                  <a:noFill/>
                </a:ln>
                <a:effectLst/>
                <a:latin typeface="Nunito Sans" panose="00000500000000000000" pitchFamily="2" charset="0"/>
              </a:rPr>
              <a:t>=object) </a:t>
            </a:r>
          </a:p>
        </p:txBody>
      </p:sp>
    </p:spTree>
    <p:extLst>
      <p:ext uri="{BB962C8B-B14F-4D97-AF65-F5344CB8AC3E}">
        <p14:creationId xmlns:p14="http://schemas.microsoft.com/office/powerpoint/2010/main" val="254693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0822C4-7BD1-FAB0-290B-F9F1B2CE5937}"/>
              </a:ext>
            </a:extLst>
          </p:cNvPr>
          <p:cNvSpPr>
            <a:spLocks noGrp="1"/>
          </p:cNvSpPr>
          <p:nvPr/>
        </p:nvSpPr>
        <p:spPr>
          <a:xfrm>
            <a:off x="1116013" y="457456"/>
            <a:ext cx="8864065" cy="11400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i="0" dirty="0">
                <a:solidFill>
                  <a:schemeClr val="bg2">
                    <a:lumMod val="25000"/>
                    <a:lumOff val="75000"/>
                  </a:schemeClr>
                </a:solidFill>
                <a:effectLst/>
                <a:latin typeface="Nunito Sans" panose="00000500000000000000" pitchFamily="2" charset="0"/>
              </a:rPr>
              <a:t>1. Premium Restaurant: Which cuisine and location combination is likely to ensure a restaurant maximizes the total revenue for itself (i.e. most people paying highest budget)?</a:t>
            </a:r>
            <a:endParaRPr lang="en-IN" sz="1800" b="1" dirty="0">
              <a:solidFill>
                <a:schemeClr val="bg2">
                  <a:lumMod val="25000"/>
                  <a:lumOff val="75000"/>
                </a:schemeClr>
              </a:solidFill>
              <a:latin typeface="Nunito Sans" panose="00000500000000000000" pitchFamily="2" charset="0"/>
            </a:endParaRPr>
          </a:p>
        </p:txBody>
      </p:sp>
      <p:sp>
        <p:nvSpPr>
          <p:cNvPr id="5" name="Content Placeholder 2">
            <a:extLst>
              <a:ext uri="{FF2B5EF4-FFF2-40B4-BE49-F238E27FC236}">
                <a16:creationId xmlns:a16="http://schemas.microsoft.com/office/drawing/2014/main" id="{13CC3734-301D-89C0-6758-C853A83339AD}"/>
              </a:ext>
            </a:extLst>
          </p:cNvPr>
          <p:cNvSpPr>
            <a:spLocks noGrp="1"/>
          </p:cNvSpPr>
          <p:nvPr/>
        </p:nvSpPr>
        <p:spPr>
          <a:xfrm>
            <a:off x="1116013" y="1901569"/>
            <a:ext cx="9959975" cy="449897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800" dirty="0" err="1"/>
              <a:t>High_budget</a:t>
            </a:r>
            <a:r>
              <a:rPr lang="en-US" sz="1800" dirty="0"/>
              <a:t> = data[data[</a:t>
            </a:r>
            <a:r>
              <a:rPr lang="en-US" sz="1800" dirty="0">
                <a:solidFill>
                  <a:srgbClr val="FF4343"/>
                </a:solidFill>
              </a:rPr>
              <a:t>‘Budget’</a:t>
            </a:r>
            <a:r>
              <a:rPr lang="en-US" sz="1800" dirty="0"/>
              <a:t>]</a:t>
            </a:r>
            <a:r>
              <a:rPr lang="en-US" sz="1800" dirty="0">
                <a:solidFill>
                  <a:srgbClr val="7030A0"/>
                </a:solidFill>
              </a:rPr>
              <a:t>==</a:t>
            </a:r>
            <a:r>
              <a:rPr lang="en-US" sz="1800" dirty="0"/>
              <a:t> </a:t>
            </a:r>
            <a:r>
              <a:rPr lang="en-US" sz="1800" dirty="0">
                <a:solidFill>
                  <a:schemeClr val="accent1">
                    <a:lumMod val="75000"/>
                  </a:schemeClr>
                </a:solidFill>
              </a:rPr>
              <a:t>5</a:t>
            </a:r>
            <a:r>
              <a:rPr lang="en-US" sz="1800" dirty="0"/>
              <a:t>]</a:t>
            </a:r>
          </a:p>
          <a:p>
            <a:pPr marL="0" indent="0">
              <a:buNone/>
            </a:pPr>
            <a:r>
              <a:rPr lang="en-IN" sz="1800" dirty="0" err="1"/>
              <a:t>premium_restuarant</a:t>
            </a:r>
            <a:r>
              <a:rPr lang="en-IN" sz="1800" dirty="0"/>
              <a:t> = </a:t>
            </a:r>
            <a:r>
              <a:rPr lang="en-IN" sz="1800" dirty="0" err="1"/>
              <a:t>high_budget.groupby</a:t>
            </a:r>
            <a:r>
              <a:rPr lang="en-IN" sz="1800" dirty="0"/>
              <a:t>([</a:t>
            </a:r>
            <a:r>
              <a:rPr lang="en-IN" sz="1800" dirty="0">
                <a:solidFill>
                  <a:srgbClr val="FF4343"/>
                </a:solidFill>
              </a:rPr>
              <a:t>‘</a:t>
            </a:r>
            <a:r>
              <a:rPr lang="en-IN" sz="1800" dirty="0" err="1">
                <a:solidFill>
                  <a:srgbClr val="FF4343"/>
                </a:solidFill>
              </a:rPr>
              <a:t>Cuisines’</a:t>
            </a:r>
            <a:r>
              <a:rPr lang="en-IN" sz="1800" dirty="0" err="1">
                <a:solidFill>
                  <a:schemeClr val="tx1"/>
                </a:solidFill>
              </a:rPr>
              <a:t>,</a:t>
            </a:r>
            <a:r>
              <a:rPr lang="en-IN" sz="1800" dirty="0" err="1">
                <a:solidFill>
                  <a:srgbClr val="FF4343"/>
                </a:solidFill>
              </a:rPr>
              <a:t>‘Location</a:t>
            </a:r>
            <a:r>
              <a:rPr lang="en-IN" sz="1800" dirty="0">
                <a:solidFill>
                  <a:srgbClr val="FF4343"/>
                </a:solidFill>
              </a:rPr>
              <a:t>’</a:t>
            </a:r>
            <a:r>
              <a:rPr lang="en-IN" sz="1800" dirty="0"/>
              <a:t>]).</a:t>
            </a:r>
            <a:r>
              <a:rPr lang="en-IN" sz="1800" dirty="0">
                <a:solidFill>
                  <a:srgbClr val="00B0F0"/>
                </a:solidFill>
              </a:rPr>
              <a:t>size</a:t>
            </a:r>
            <a:r>
              <a:rPr lang="en-IN" sz="1800" dirty="0"/>
              <a:t>().</a:t>
            </a:r>
            <a:r>
              <a:rPr lang="en-IN" sz="1800" dirty="0" err="1">
                <a:solidFill>
                  <a:srgbClr val="00B0F0"/>
                </a:solidFill>
              </a:rPr>
              <a:t>reset_index</a:t>
            </a:r>
            <a:r>
              <a:rPr lang="en-IN" sz="1800" dirty="0"/>
              <a:t>(name = </a:t>
            </a:r>
            <a:r>
              <a:rPr lang="en-IN" sz="1800" dirty="0">
                <a:solidFill>
                  <a:srgbClr val="FF4343"/>
                </a:solidFill>
              </a:rPr>
              <a:t>‘count’</a:t>
            </a:r>
            <a:r>
              <a:rPr lang="en-IN" sz="1800" dirty="0"/>
              <a:t>)</a:t>
            </a:r>
          </a:p>
          <a:p>
            <a:pPr marL="0" indent="0">
              <a:buNone/>
            </a:pPr>
            <a:r>
              <a:rPr lang="en-IN" sz="1800" dirty="0" err="1"/>
              <a:t>premium_combinations</a:t>
            </a:r>
            <a:r>
              <a:rPr lang="en-IN" sz="1800" dirty="0"/>
              <a:t> = </a:t>
            </a:r>
            <a:r>
              <a:rPr lang="en-IN" sz="1800" dirty="0" err="1"/>
              <a:t>premium_restuarant.</a:t>
            </a:r>
            <a:r>
              <a:rPr lang="en-IN" sz="1800" dirty="0" err="1">
                <a:solidFill>
                  <a:srgbClr val="00B0F0"/>
                </a:solidFill>
              </a:rPr>
              <a:t>sort_values</a:t>
            </a:r>
            <a:r>
              <a:rPr lang="en-IN" sz="1800" dirty="0"/>
              <a:t>(by = </a:t>
            </a:r>
            <a:r>
              <a:rPr lang="en-IN" sz="1800" dirty="0">
                <a:solidFill>
                  <a:srgbClr val="FF4343"/>
                </a:solidFill>
              </a:rPr>
              <a:t>‘count’</a:t>
            </a:r>
            <a:r>
              <a:rPr lang="en-IN" sz="1800" dirty="0"/>
              <a:t>, ascending= </a:t>
            </a:r>
            <a:r>
              <a:rPr lang="en-IN" sz="1800" dirty="0">
                <a:solidFill>
                  <a:schemeClr val="accent1">
                    <a:lumMod val="75000"/>
                  </a:schemeClr>
                </a:solidFill>
              </a:rPr>
              <a:t>False</a:t>
            </a:r>
            <a:r>
              <a:rPr lang="en-IN" sz="1800" dirty="0"/>
              <a:t>)</a:t>
            </a:r>
          </a:p>
          <a:p>
            <a:pPr marL="0" indent="0">
              <a:buNone/>
            </a:pPr>
            <a:r>
              <a:rPr lang="en-IN" sz="1800" dirty="0" err="1"/>
              <a:t>premium_combinations.</a:t>
            </a:r>
            <a:r>
              <a:rPr lang="en-IN" sz="1800" dirty="0" err="1">
                <a:solidFill>
                  <a:srgbClr val="00B0F0"/>
                </a:solidFill>
              </a:rPr>
              <a:t>head</a:t>
            </a:r>
            <a:r>
              <a:rPr lang="en-IN" sz="1800" dirty="0"/>
              <a:t>()</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US" sz="1800" dirty="0"/>
              <a:t> </a:t>
            </a:r>
            <a:endParaRPr lang="en-IN" sz="1800" dirty="0"/>
          </a:p>
        </p:txBody>
      </p:sp>
      <p:pic>
        <p:nvPicPr>
          <p:cNvPr id="6" name="Picture 5">
            <a:extLst>
              <a:ext uri="{FF2B5EF4-FFF2-40B4-BE49-F238E27FC236}">
                <a16:creationId xmlns:a16="http://schemas.microsoft.com/office/drawing/2014/main" id="{6ED03A68-114B-480E-5D8B-2CBE53BE3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16" y="3630304"/>
            <a:ext cx="3484360" cy="2224549"/>
          </a:xfrm>
          <a:prstGeom prst="rect">
            <a:avLst/>
          </a:prstGeom>
        </p:spPr>
      </p:pic>
    </p:spTree>
    <p:extLst>
      <p:ext uri="{BB962C8B-B14F-4D97-AF65-F5344CB8AC3E}">
        <p14:creationId xmlns:p14="http://schemas.microsoft.com/office/powerpoint/2010/main" val="216437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51A023-1F71-E1C5-6B6A-DEBE9B4B441E}"/>
              </a:ext>
            </a:extLst>
          </p:cNvPr>
          <p:cNvSpPr txBox="1"/>
          <p:nvPr/>
        </p:nvSpPr>
        <p:spPr>
          <a:xfrm>
            <a:off x="952202" y="940829"/>
            <a:ext cx="4473287" cy="1384995"/>
          </a:xfrm>
          <a:prstGeom prst="rect">
            <a:avLst/>
          </a:prstGeom>
          <a:noFill/>
        </p:spPr>
        <p:txBody>
          <a:bodyPr wrap="square">
            <a:spAutoFit/>
          </a:bodyPr>
          <a:lstStyle/>
          <a:p>
            <a:r>
              <a:rPr lang="en-IN" sz="1400" dirty="0">
                <a:latin typeface="Nunito Sans" panose="00000500000000000000" pitchFamily="2" charset="0"/>
              </a:rPr>
              <a:t>Fig1 </a:t>
            </a:r>
            <a:r>
              <a:rPr lang="en-IN" sz="1400" dirty="0">
                <a:solidFill>
                  <a:schemeClr val="accent3">
                    <a:lumMod val="75000"/>
                  </a:schemeClr>
                </a:solidFill>
                <a:latin typeface="Nunito Sans" panose="00000500000000000000" pitchFamily="2" charset="0"/>
              </a:rPr>
              <a:t>=</a:t>
            </a:r>
            <a:r>
              <a:rPr lang="en-IN" sz="1400" dirty="0" err="1">
                <a:latin typeface="Nunito Sans" panose="00000500000000000000" pitchFamily="2" charset="0"/>
              </a:rPr>
              <a:t>px.</a:t>
            </a:r>
            <a:r>
              <a:rPr lang="en-IN" sz="1400" dirty="0" err="1">
                <a:solidFill>
                  <a:srgbClr val="00B0F0"/>
                </a:solidFill>
                <a:latin typeface="Nunito Sans" panose="00000500000000000000" pitchFamily="2" charset="0"/>
              </a:rPr>
              <a:t>bar</a:t>
            </a:r>
            <a:r>
              <a:rPr lang="en-IN" sz="1400" dirty="0">
                <a:latin typeface="Nunito Sans" panose="00000500000000000000" pitchFamily="2" charset="0"/>
              </a:rPr>
              <a:t>(</a:t>
            </a:r>
            <a:r>
              <a:rPr lang="en-IN" sz="1400" dirty="0" err="1">
                <a:latin typeface="Nunito Sans" panose="00000500000000000000" pitchFamily="2" charset="0"/>
              </a:rPr>
              <a:t>premium_combination,x</a:t>
            </a:r>
            <a:r>
              <a:rPr lang="en-IN" sz="1400" dirty="0">
                <a:solidFill>
                  <a:schemeClr val="accent3">
                    <a:lumMod val="75000"/>
                  </a:schemeClr>
                </a:solidFill>
                <a:latin typeface="Nunito Sans" panose="00000500000000000000" pitchFamily="2" charset="0"/>
              </a:rPr>
              <a:t>=</a:t>
            </a:r>
            <a:r>
              <a:rPr lang="en-IN" sz="1400" dirty="0">
                <a:solidFill>
                  <a:srgbClr val="FF4343"/>
                </a:solidFill>
                <a:latin typeface="Nunito Sans" panose="00000500000000000000" pitchFamily="2" charset="0"/>
              </a:rPr>
              <a:t>'</a:t>
            </a:r>
            <a:r>
              <a:rPr lang="en-IN" sz="1400" dirty="0" err="1">
                <a:solidFill>
                  <a:srgbClr val="FF4343"/>
                </a:solidFill>
                <a:latin typeface="Nunito Sans" panose="00000500000000000000" pitchFamily="2" charset="0"/>
              </a:rPr>
              <a:t>Cuisines'</a:t>
            </a:r>
            <a:r>
              <a:rPr lang="en-IN" sz="1400" dirty="0" err="1">
                <a:latin typeface="Nunito Sans" panose="00000500000000000000" pitchFamily="2" charset="0"/>
              </a:rPr>
              <a:t>,y</a:t>
            </a:r>
            <a:r>
              <a:rPr lang="en-IN" sz="1400" dirty="0">
                <a:solidFill>
                  <a:schemeClr val="accent3">
                    <a:lumMod val="75000"/>
                  </a:schemeClr>
                </a:solidFill>
                <a:latin typeface="Nunito Sans" panose="00000500000000000000" pitchFamily="2" charset="0"/>
              </a:rPr>
              <a:t>=</a:t>
            </a:r>
            <a:r>
              <a:rPr lang="en-IN" sz="1400" dirty="0">
                <a:solidFill>
                  <a:srgbClr val="FF4343"/>
                </a:solidFill>
                <a:latin typeface="Nunito Sans" panose="00000500000000000000" pitchFamily="2" charset="0"/>
              </a:rPr>
              <a:t>'count'</a:t>
            </a:r>
            <a:r>
              <a:rPr lang="en-IN" sz="1400" dirty="0">
                <a:latin typeface="Nunito Sans" panose="00000500000000000000" pitchFamily="2" charset="0"/>
              </a:rPr>
              <a:t>,</a:t>
            </a:r>
            <a:r>
              <a:rPr lang="en-IN" sz="1400" dirty="0" err="1">
                <a:latin typeface="Nunito Sans" panose="00000500000000000000" pitchFamily="2" charset="0"/>
              </a:rPr>
              <a:t>color</a:t>
            </a:r>
            <a:r>
              <a:rPr lang="en-IN" sz="1400" dirty="0">
                <a:solidFill>
                  <a:schemeClr val="accent3">
                    <a:lumMod val="75000"/>
                  </a:schemeClr>
                </a:solidFill>
                <a:latin typeface="Nunito Sans" panose="00000500000000000000" pitchFamily="2" charset="0"/>
              </a:rPr>
              <a:t>=</a:t>
            </a:r>
            <a:r>
              <a:rPr lang="en-IN" sz="1400" dirty="0">
                <a:solidFill>
                  <a:srgbClr val="FF4343"/>
                </a:solidFill>
                <a:latin typeface="Nunito Sans" panose="00000500000000000000" pitchFamily="2" charset="0"/>
              </a:rPr>
              <a:t>'</a:t>
            </a:r>
            <a:r>
              <a:rPr lang="en-IN" sz="1400" dirty="0" err="1">
                <a:solidFill>
                  <a:srgbClr val="FF4343"/>
                </a:solidFill>
                <a:latin typeface="Nunito Sans" panose="00000500000000000000" pitchFamily="2" charset="0"/>
              </a:rPr>
              <a:t>Location'</a:t>
            </a:r>
            <a:r>
              <a:rPr lang="en-IN" sz="1400" dirty="0" err="1">
                <a:latin typeface="Nunito Sans" panose="00000500000000000000" pitchFamily="2" charset="0"/>
              </a:rPr>
              <a:t>,title</a:t>
            </a:r>
            <a:r>
              <a:rPr lang="en-IN" sz="1400" dirty="0">
                <a:solidFill>
                  <a:schemeClr val="accent3">
                    <a:lumMod val="75000"/>
                  </a:schemeClr>
                </a:solidFill>
                <a:latin typeface="Nunito Sans" panose="00000500000000000000" pitchFamily="2" charset="0"/>
              </a:rPr>
              <a:t>=</a:t>
            </a:r>
            <a:r>
              <a:rPr lang="en-IN" sz="1400" dirty="0">
                <a:solidFill>
                  <a:srgbClr val="FF4343"/>
                </a:solidFill>
                <a:latin typeface="Nunito Sans" panose="00000500000000000000" pitchFamily="2" charset="0"/>
              </a:rPr>
              <a:t>'Premium Restaurant Combination'</a:t>
            </a:r>
            <a:r>
              <a:rPr lang="en-IN" sz="1400" dirty="0">
                <a:latin typeface="Nunito Sans" panose="00000500000000000000" pitchFamily="2" charset="0"/>
              </a:rPr>
              <a:t>,             labels</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a:t>
            </a:r>
            <a:r>
              <a:rPr lang="en-IN" sz="1400" dirty="0">
                <a:solidFill>
                  <a:srgbClr val="FF4343"/>
                </a:solidFill>
                <a:latin typeface="Nunito Sans" panose="00000500000000000000" pitchFamily="2" charset="0"/>
              </a:rPr>
              <a:t>'</a:t>
            </a:r>
            <a:r>
              <a:rPr lang="en-IN" sz="1400" dirty="0" err="1">
                <a:solidFill>
                  <a:srgbClr val="FF4343"/>
                </a:solidFill>
                <a:latin typeface="Nunito Sans" panose="00000500000000000000" pitchFamily="2" charset="0"/>
              </a:rPr>
              <a:t>count'</a:t>
            </a:r>
            <a:r>
              <a:rPr lang="en-IN" sz="1400" dirty="0" err="1">
                <a:latin typeface="Nunito Sans" panose="00000500000000000000" pitchFamily="2" charset="0"/>
              </a:rPr>
              <a:t>:</a:t>
            </a:r>
            <a:r>
              <a:rPr lang="en-IN" sz="1400" dirty="0" err="1">
                <a:solidFill>
                  <a:srgbClr val="FF4343"/>
                </a:solidFill>
                <a:latin typeface="Nunito Sans" panose="00000500000000000000" pitchFamily="2" charset="0"/>
              </a:rPr>
              <a:t>'count'</a:t>
            </a:r>
            <a:r>
              <a:rPr lang="en-IN" sz="1400" dirty="0" err="1">
                <a:latin typeface="Nunito Sans" panose="00000500000000000000" pitchFamily="2" charset="0"/>
              </a:rPr>
              <a:t>,</a:t>
            </a:r>
            <a:r>
              <a:rPr lang="en-IN" sz="1400" dirty="0" err="1">
                <a:solidFill>
                  <a:srgbClr val="FF4343"/>
                </a:solidFill>
                <a:latin typeface="Nunito Sans" panose="00000500000000000000" pitchFamily="2" charset="0"/>
              </a:rPr>
              <a:t>'Cuisines'</a:t>
            </a:r>
            <a:r>
              <a:rPr lang="en-IN" sz="1400" dirty="0" err="1">
                <a:latin typeface="Nunito Sans" panose="00000500000000000000" pitchFamily="2" charset="0"/>
              </a:rPr>
              <a:t>:</a:t>
            </a:r>
            <a:r>
              <a:rPr lang="en-IN" sz="1400" dirty="0" err="1">
                <a:solidFill>
                  <a:srgbClr val="FF4343"/>
                </a:solidFill>
                <a:latin typeface="Nunito Sans" panose="00000500000000000000" pitchFamily="2" charset="0"/>
              </a:rPr>
              <a:t>'Cuisines</a:t>
            </a:r>
            <a:r>
              <a:rPr lang="en-IN" sz="1400" dirty="0">
                <a:solidFill>
                  <a:srgbClr val="FF4343"/>
                </a:solidFill>
                <a:latin typeface="Nunito Sans" panose="00000500000000000000" pitchFamily="2" charset="0"/>
              </a:rPr>
              <a:t>’</a:t>
            </a:r>
            <a:r>
              <a:rPr lang="en-IN" sz="1400" dirty="0">
                <a:latin typeface="Nunito Sans" panose="00000500000000000000" pitchFamily="2" charset="0"/>
              </a:rPr>
              <a:t>})</a:t>
            </a:r>
          </a:p>
          <a:p>
            <a:r>
              <a:rPr lang="en-IN" sz="1400" dirty="0">
                <a:latin typeface="Nunito Sans" panose="00000500000000000000" pitchFamily="2" charset="0"/>
              </a:rPr>
              <a:t>fig1.</a:t>
            </a:r>
            <a:r>
              <a:rPr lang="en-IN" sz="1400" dirty="0">
                <a:solidFill>
                  <a:srgbClr val="00B0F0"/>
                </a:solidFill>
                <a:latin typeface="Nunito Sans" panose="00000500000000000000" pitchFamily="2" charset="0"/>
              </a:rPr>
              <a:t>show</a:t>
            </a:r>
            <a:r>
              <a:rPr lang="en-IN" sz="1400" dirty="0">
                <a:latin typeface="Nunito Sans" panose="00000500000000000000" pitchFamily="2" charset="0"/>
              </a:rPr>
              <a:t>()</a:t>
            </a:r>
          </a:p>
        </p:txBody>
      </p:sp>
      <p:sp>
        <p:nvSpPr>
          <p:cNvPr id="6" name="TextBox 5">
            <a:extLst>
              <a:ext uri="{FF2B5EF4-FFF2-40B4-BE49-F238E27FC236}">
                <a16:creationId xmlns:a16="http://schemas.microsoft.com/office/drawing/2014/main" id="{9B7D8FCB-3AAF-7942-1025-52DF374CDDA8}"/>
              </a:ext>
            </a:extLst>
          </p:cNvPr>
          <p:cNvSpPr txBox="1"/>
          <p:nvPr/>
        </p:nvSpPr>
        <p:spPr>
          <a:xfrm>
            <a:off x="6620744" y="940828"/>
            <a:ext cx="4473287" cy="1384995"/>
          </a:xfrm>
          <a:prstGeom prst="rect">
            <a:avLst/>
          </a:prstGeom>
          <a:noFill/>
        </p:spPr>
        <p:txBody>
          <a:bodyPr wrap="square">
            <a:spAutoFit/>
          </a:bodyPr>
          <a:lstStyle/>
          <a:p>
            <a:r>
              <a:rPr lang="en-IN" sz="1400" dirty="0">
                <a:latin typeface="Nunito Sans" panose="00000500000000000000" pitchFamily="2" charset="0"/>
              </a:rPr>
              <a:t>Fig2 </a:t>
            </a:r>
            <a:r>
              <a:rPr lang="en-IN" sz="1400" dirty="0">
                <a:solidFill>
                  <a:schemeClr val="accent3">
                    <a:lumMod val="75000"/>
                  </a:schemeClr>
                </a:solidFill>
                <a:latin typeface="Nunito Sans" panose="00000500000000000000" pitchFamily="2" charset="0"/>
              </a:rPr>
              <a:t>=</a:t>
            </a:r>
            <a:r>
              <a:rPr lang="en-IN" sz="1400" dirty="0" err="1">
                <a:latin typeface="Nunito Sans" panose="00000500000000000000" pitchFamily="2" charset="0"/>
              </a:rPr>
              <a:t>px.</a:t>
            </a:r>
            <a:r>
              <a:rPr lang="en-IN" sz="1400" dirty="0" err="1">
                <a:solidFill>
                  <a:srgbClr val="00B0F0"/>
                </a:solidFill>
                <a:latin typeface="Nunito Sans" panose="00000500000000000000" pitchFamily="2" charset="0"/>
              </a:rPr>
              <a:t>bar</a:t>
            </a:r>
            <a:r>
              <a:rPr lang="en-IN" sz="1400" dirty="0">
                <a:latin typeface="Nunito Sans" panose="00000500000000000000" pitchFamily="2" charset="0"/>
              </a:rPr>
              <a:t>(</a:t>
            </a:r>
            <a:r>
              <a:rPr lang="en-IN" sz="1400" dirty="0" err="1">
                <a:latin typeface="Nunito Sans" panose="00000500000000000000" pitchFamily="2" charset="0"/>
              </a:rPr>
              <a:t>premium_combination,x</a:t>
            </a:r>
            <a:r>
              <a:rPr lang="en-IN" sz="1400" dirty="0">
                <a:solidFill>
                  <a:schemeClr val="accent3">
                    <a:lumMod val="75000"/>
                  </a:schemeClr>
                </a:solidFill>
                <a:latin typeface="Nunito Sans" panose="00000500000000000000" pitchFamily="2" charset="0"/>
              </a:rPr>
              <a:t>=</a:t>
            </a:r>
            <a:r>
              <a:rPr lang="en-IN" sz="1400" dirty="0">
                <a:solidFill>
                  <a:srgbClr val="FF4343"/>
                </a:solidFill>
                <a:latin typeface="Nunito Sans" panose="00000500000000000000" pitchFamily="2" charset="0"/>
              </a:rPr>
              <a:t>'</a:t>
            </a:r>
            <a:r>
              <a:rPr lang="en-IN" sz="1400" dirty="0" err="1">
                <a:solidFill>
                  <a:srgbClr val="FF4343"/>
                </a:solidFill>
                <a:latin typeface="Nunito Sans" panose="00000500000000000000" pitchFamily="2" charset="0"/>
              </a:rPr>
              <a:t>Location'</a:t>
            </a:r>
            <a:r>
              <a:rPr lang="en-IN" sz="1400" dirty="0" err="1">
                <a:latin typeface="Nunito Sans" panose="00000500000000000000" pitchFamily="2" charset="0"/>
              </a:rPr>
              <a:t>,y</a:t>
            </a:r>
            <a:r>
              <a:rPr lang="en-IN" sz="1400" dirty="0">
                <a:solidFill>
                  <a:schemeClr val="accent3">
                    <a:lumMod val="75000"/>
                  </a:schemeClr>
                </a:solidFill>
                <a:latin typeface="Nunito Sans" panose="00000500000000000000" pitchFamily="2" charset="0"/>
              </a:rPr>
              <a:t>=</a:t>
            </a:r>
            <a:r>
              <a:rPr lang="en-IN" sz="1400" dirty="0">
                <a:solidFill>
                  <a:srgbClr val="FF4343"/>
                </a:solidFill>
                <a:latin typeface="Nunito Sans" panose="00000500000000000000" pitchFamily="2" charset="0"/>
              </a:rPr>
              <a:t>'count'</a:t>
            </a:r>
            <a:r>
              <a:rPr lang="en-IN" sz="1400" dirty="0">
                <a:latin typeface="Nunito Sans" panose="00000500000000000000" pitchFamily="2" charset="0"/>
              </a:rPr>
              <a:t>,</a:t>
            </a:r>
            <a:r>
              <a:rPr lang="en-IN" sz="1400" dirty="0" err="1">
                <a:latin typeface="Nunito Sans" panose="00000500000000000000" pitchFamily="2" charset="0"/>
              </a:rPr>
              <a:t>color</a:t>
            </a:r>
            <a:r>
              <a:rPr lang="en-IN" sz="1400" dirty="0">
                <a:solidFill>
                  <a:schemeClr val="accent3">
                    <a:lumMod val="75000"/>
                  </a:schemeClr>
                </a:solidFill>
                <a:latin typeface="Nunito Sans" panose="00000500000000000000" pitchFamily="2" charset="0"/>
              </a:rPr>
              <a:t>=</a:t>
            </a:r>
            <a:r>
              <a:rPr lang="en-IN" sz="1400" dirty="0">
                <a:solidFill>
                  <a:srgbClr val="FF4343"/>
                </a:solidFill>
                <a:latin typeface="Nunito Sans" panose="00000500000000000000" pitchFamily="2" charset="0"/>
              </a:rPr>
              <a:t>'</a:t>
            </a:r>
            <a:r>
              <a:rPr lang="en-IN" sz="1400" dirty="0" err="1">
                <a:solidFill>
                  <a:srgbClr val="FF4343"/>
                </a:solidFill>
                <a:latin typeface="Nunito Sans" panose="00000500000000000000" pitchFamily="2" charset="0"/>
              </a:rPr>
              <a:t>Cuisines'</a:t>
            </a:r>
            <a:r>
              <a:rPr lang="en-IN" sz="1400" dirty="0" err="1">
                <a:latin typeface="Nunito Sans" panose="00000500000000000000" pitchFamily="2" charset="0"/>
              </a:rPr>
              <a:t>,title</a:t>
            </a:r>
            <a:r>
              <a:rPr lang="en-IN" sz="1400" dirty="0">
                <a:solidFill>
                  <a:schemeClr val="accent3">
                    <a:lumMod val="75000"/>
                  </a:schemeClr>
                </a:solidFill>
                <a:latin typeface="Nunito Sans" panose="00000500000000000000" pitchFamily="2" charset="0"/>
              </a:rPr>
              <a:t>=</a:t>
            </a:r>
            <a:r>
              <a:rPr lang="en-IN" sz="1400" dirty="0">
                <a:solidFill>
                  <a:srgbClr val="FF4343"/>
                </a:solidFill>
                <a:latin typeface="Nunito Sans" panose="00000500000000000000" pitchFamily="2" charset="0"/>
              </a:rPr>
              <a:t>'Premium Restaurant Combination'</a:t>
            </a:r>
            <a:r>
              <a:rPr lang="en-IN" sz="1400" dirty="0">
                <a:latin typeface="Nunito Sans" panose="00000500000000000000" pitchFamily="2" charset="0"/>
              </a:rPr>
              <a:t>,             labels</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a:t>
            </a:r>
            <a:r>
              <a:rPr lang="en-IN" sz="1400" dirty="0">
                <a:solidFill>
                  <a:srgbClr val="FF4343"/>
                </a:solidFill>
                <a:latin typeface="Nunito Sans" panose="00000500000000000000" pitchFamily="2" charset="0"/>
              </a:rPr>
              <a:t>'</a:t>
            </a:r>
            <a:r>
              <a:rPr lang="en-IN" sz="1400" dirty="0" err="1">
                <a:solidFill>
                  <a:srgbClr val="FF4343"/>
                </a:solidFill>
                <a:latin typeface="Nunito Sans" panose="00000500000000000000" pitchFamily="2" charset="0"/>
              </a:rPr>
              <a:t>count'</a:t>
            </a:r>
            <a:r>
              <a:rPr lang="en-IN" sz="1400" dirty="0" err="1">
                <a:latin typeface="Nunito Sans" panose="00000500000000000000" pitchFamily="2" charset="0"/>
              </a:rPr>
              <a:t>:</a:t>
            </a:r>
            <a:r>
              <a:rPr lang="en-IN" sz="1400" dirty="0" err="1">
                <a:solidFill>
                  <a:srgbClr val="FF4343"/>
                </a:solidFill>
                <a:latin typeface="Nunito Sans" panose="00000500000000000000" pitchFamily="2" charset="0"/>
              </a:rPr>
              <a:t>'count'</a:t>
            </a:r>
            <a:r>
              <a:rPr lang="en-IN" sz="1400" dirty="0" err="1">
                <a:latin typeface="Nunito Sans" panose="00000500000000000000" pitchFamily="2" charset="0"/>
              </a:rPr>
              <a:t>,</a:t>
            </a:r>
            <a:r>
              <a:rPr lang="en-IN" sz="1400" dirty="0" err="1">
                <a:solidFill>
                  <a:srgbClr val="FF4343"/>
                </a:solidFill>
                <a:latin typeface="Nunito Sans" panose="00000500000000000000" pitchFamily="2" charset="0"/>
              </a:rPr>
              <a:t>'Cuisines'</a:t>
            </a:r>
            <a:r>
              <a:rPr lang="en-IN" sz="1400" dirty="0" err="1">
                <a:latin typeface="Nunito Sans" panose="00000500000000000000" pitchFamily="2" charset="0"/>
              </a:rPr>
              <a:t>:</a:t>
            </a:r>
            <a:r>
              <a:rPr lang="en-IN" sz="1400" dirty="0" err="1">
                <a:solidFill>
                  <a:srgbClr val="FF4343"/>
                </a:solidFill>
                <a:latin typeface="Nunito Sans" panose="00000500000000000000" pitchFamily="2" charset="0"/>
              </a:rPr>
              <a:t>'Cuisines</a:t>
            </a:r>
            <a:r>
              <a:rPr lang="en-IN" sz="1400" dirty="0">
                <a:solidFill>
                  <a:srgbClr val="FF4343"/>
                </a:solidFill>
                <a:latin typeface="Nunito Sans" panose="00000500000000000000" pitchFamily="2" charset="0"/>
              </a:rPr>
              <a:t>’</a:t>
            </a:r>
            <a:r>
              <a:rPr lang="en-IN" sz="1400" dirty="0">
                <a:latin typeface="Nunito Sans" panose="00000500000000000000" pitchFamily="2" charset="0"/>
              </a:rPr>
              <a:t>})</a:t>
            </a:r>
          </a:p>
          <a:p>
            <a:r>
              <a:rPr lang="en-IN" sz="1400" dirty="0">
                <a:latin typeface="Nunito Sans" panose="00000500000000000000" pitchFamily="2" charset="0"/>
              </a:rPr>
              <a:t>fig1.</a:t>
            </a:r>
            <a:r>
              <a:rPr lang="en-IN" sz="1400" dirty="0">
                <a:solidFill>
                  <a:srgbClr val="00B0F0"/>
                </a:solidFill>
                <a:latin typeface="Nunito Sans" panose="00000500000000000000" pitchFamily="2" charset="0"/>
              </a:rPr>
              <a:t>show</a:t>
            </a:r>
            <a:r>
              <a:rPr lang="en-IN" sz="1400" dirty="0">
                <a:latin typeface="Nunito Sans" panose="00000500000000000000" pitchFamily="2" charset="0"/>
              </a:rPr>
              <a:t>()</a:t>
            </a:r>
          </a:p>
        </p:txBody>
      </p:sp>
      <p:pic>
        <p:nvPicPr>
          <p:cNvPr id="10" name="Picture 9">
            <a:extLst>
              <a:ext uri="{FF2B5EF4-FFF2-40B4-BE49-F238E27FC236}">
                <a16:creationId xmlns:a16="http://schemas.microsoft.com/office/drawing/2014/main" id="{358D8460-4932-ACD1-E767-0E8C9253014C}"/>
              </a:ext>
            </a:extLst>
          </p:cNvPr>
          <p:cNvPicPr>
            <a:picLocks noChangeAspect="1"/>
          </p:cNvPicPr>
          <p:nvPr/>
        </p:nvPicPr>
        <p:blipFill>
          <a:blip r:embed="rId2"/>
          <a:stretch>
            <a:fillRect/>
          </a:stretch>
        </p:blipFill>
        <p:spPr>
          <a:xfrm>
            <a:off x="0" y="3429000"/>
            <a:ext cx="6003619" cy="1634934"/>
          </a:xfrm>
          <a:prstGeom prst="rect">
            <a:avLst/>
          </a:prstGeom>
        </p:spPr>
      </p:pic>
      <p:pic>
        <p:nvPicPr>
          <p:cNvPr id="12" name="Picture 11">
            <a:extLst>
              <a:ext uri="{FF2B5EF4-FFF2-40B4-BE49-F238E27FC236}">
                <a16:creationId xmlns:a16="http://schemas.microsoft.com/office/drawing/2014/main" id="{45E3EF97-53B6-0770-C388-9262DB2441C2}"/>
              </a:ext>
            </a:extLst>
          </p:cNvPr>
          <p:cNvPicPr>
            <a:picLocks noChangeAspect="1"/>
          </p:cNvPicPr>
          <p:nvPr/>
        </p:nvPicPr>
        <p:blipFill>
          <a:blip r:embed="rId3"/>
          <a:stretch>
            <a:fillRect/>
          </a:stretch>
        </p:blipFill>
        <p:spPr>
          <a:xfrm>
            <a:off x="6188382" y="3428296"/>
            <a:ext cx="5896245" cy="1663380"/>
          </a:xfrm>
          <a:prstGeom prst="rect">
            <a:avLst/>
          </a:prstGeom>
        </p:spPr>
      </p:pic>
      <p:cxnSp>
        <p:nvCxnSpPr>
          <p:cNvPr id="15" name="Straight Connector 14">
            <a:extLst>
              <a:ext uri="{FF2B5EF4-FFF2-40B4-BE49-F238E27FC236}">
                <a16:creationId xmlns:a16="http://schemas.microsoft.com/office/drawing/2014/main" id="{778836A4-E23F-35F0-3BE7-E092D76268A8}"/>
              </a:ext>
            </a:extLst>
          </p:cNvPr>
          <p:cNvCxnSpPr/>
          <p:nvPr/>
        </p:nvCxnSpPr>
        <p:spPr>
          <a:xfrm>
            <a:off x="6096000" y="0"/>
            <a:ext cx="0" cy="6858000"/>
          </a:xfrm>
          <a:prstGeom prst="line">
            <a:avLst/>
          </a:prstGeom>
          <a:ln>
            <a:gradFill>
              <a:gsLst>
                <a:gs pos="0">
                  <a:srgbClr val="181D24"/>
                </a:gs>
                <a:gs pos="100000">
                  <a:srgbClr val="53656F"/>
                </a:gs>
              </a:gsLst>
              <a:lin ang="5400000" scaled="1"/>
            </a:gra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513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02364D-C512-5798-7D0D-2008A4497817}"/>
              </a:ext>
            </a:extLst>
          </p:cNvPr>
          <p:cNvSpPr txBox="1"/>
          <p:nvPr/>
        </p:nvSpPr>
        <p:spPr>
          <a:xfrm>
            <a:off x="1117024" y="935520"/>
            <a:ext cx="3215986" cy="1169551"/>
          </a:xfrm>
          <a:prstGeom prst="rect">
            <a:avLst/>
          </a:prstGeom>
          <a:noFill/>
        </p:spPr>
        <p:txBody>
          <a:bodyPr wrap="square">
            <a:spAutoFit/>
          </a:bodyPr>
          <a:lstStyle/>
          <a:p>
            <a:r>
              <a:rPr lang="en-IN" sz="1400" dirty="0">
                <a:latin typeface="Nunito Sans" panose="00000500000000000000" pitchFamily="2" charset="0"/>
              </a:rPr>
              <a:t>fig2 </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 </a:t>
            </a:r>
            <a:r>
              <a:rPr lang="en-IN" sz="1400" dirty="0" err="1">
                <a:latin typeface="Nunito Sans" panose="00000500000000000000" pitchFamily="2" charset="0"/>
              </a:rPr>
              <a:t>px.</a:t>
            </a:r>
            <a:r>
              <a:rPr lang="en-IN" sz="1400" dirty="0" err="1">
                <a:solidFill>
                  <a:srgbClr val="00B0F0"/>
                </a:solidFill>
                <a:latin typeface="Nunito Sans" panose="00000500000000000000" pitchFamily="2" charset="0"/>
              </a:rPr>
              <a:t>pie</a:t>
            </a:r>
            <a:r>
              <a:rPr lang="en-IN" sz="1400" dirty="0">
                <a:latin typeface="Nunito Sans" panose="00000500000000000000" pitchFamily="2" charset="0"/>
              </a:rPr>
              <a:t>(</a:t>
            </a:r>
            <a:r>
              <a:rPr lang="en-IN" sz="1400" dirty="0" err="1">
                <a:latin typeface="Nunito Sans" panose="00000500000000000000" pitchFamily="2" charset="0"/>
              </a:rPr>
              <a:t>premium_combination</a:t>
            </a:r>
            <a:r>
              <a:rPr lang="en-IN" sz="1400" dirty="0">
                <a:latin typeface="Nunito Sans" panose="00000500000000000000" pitchFamily="2" charset="0"/>
              </a:rPr>
              <a:t>,</a:t>
            </a:r>
          </a:p>
          <a:p>
            <a:r>
              <a:rPr lang="en-IN" sz="1400" dirty="0">
                <a:latin typeface="Nunito Sans" panose="00000500000000000000" pitchFamily="2" charset="0"/>
              </a:rPr>
              <a:t>names </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 </a:t>
            </a:r>
            <a:r>
              <a:rPr lang="en-IN" sz="1400" dirty="0">
                <a:solidFill>
                  <a:srgbClr val="FF4343"/>
                </a:solidFill>
                <a:latin typeface="Nunito Sans" panose="00000500000000000000" pitchFamily="2" charset="0"/>
              </a:rPr>
              <a:t>‘Cuisines’</a:t>
            </a:r>
            <a:r>
              <a:rPr lang="en-IN" sz="1400" dirty="0">
                <a:latin typeface="Nunito Sans" panose="00000500000000000000" pitchFamily="2" charset="0"/>
              </a:rPr>
              <a:t>,</a:t>
            </a:r>
          </a:p>
          <a:p>
            <a:r>
              <a:rPr lang="en-IN" sz="1400" dirty="0">
                <a:latin typeface="Nunito Sans" panose="00000500000000000000" pitchFamily="2" charset="0"/>
              </a:rPr>
              <a:t>values </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 </a:t>
            </a:r>
            <a:r>
              <a:rPr lang="en-IN" sz="1400" dirty="0">
                <a:solidFill>
                  <a:srgbClr val="FF4343"/>
                </a:solidFill>
                <a:latin typeface="Nunito Sans" panose="00000500000000000000" pitchFamily="2" charset="0"/>
              </a:rPr>
              <a:t>‘count’</a:t>
            </a:r>
            <a:r>
              <a:rPr lang="en-IN" sz="1400" dirty="0">
                <a:latin typeface="Nunito Sans" panose="00000500000000000000" pitchFamily="2" charset="0"/>
              </a:rPr>
              <a:t>,</a:t>
            </a:r>
          </a:p>
          <a:p>
            <a:r>
              <a:rPr lang="en-IN" sz="1400" dirty="0">
                <a:latin typeface="Nunito Sans" panose="00000500000000000000" pitchFamily="2" charset="0"/>
              </a:rPr>
              <a:t>title </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 </a:t>
            </a:r>
            <a:r>
              <a:rPr lang="en-IN" sz="1400" dirty="0">
                <a:solidFill>
                  <a:srgbClr val="FF4343"/>
                </a:solidFill>
                <a:latin typeface="Nunito Sans" panose="00000500000000000000" pitchFamily="2" charset="0"/>
              </a:rPr>
              <a:t>'Premium Cuisines’</a:t>
            </a:r>
            <a:r>
              <a:rPr lang="en-IN" sz="1400" dirty="0">
                <a:latin typeface="Nunito Sans" panose="00000500000000000000" pitchFamily="2" charset="0"/>
              </a:rPr>
              <a:t>)</a:t>
            </a:r>
          </a:p>
          <a:p>
            <a:r>
              <a:rPr lang="en-IN" sz="1400" dirty="0">
                <a:latin typeface="Nunito Sans" panose="00000500000000000000" pitchFamily="2" charset="0"/>
              </a:rPr>
              <a:t>fig2.</a:t>
            </a:r>
            <a:r>
              <a:rPr lang="en-IN" sz="1400" dirty="0">
                <a:solidFill>
                  <a:srgbClr val="00B0F0"/>
                </a:solidFill>
                <a:latin typeface="Nunito Sans" panose="00000500000000000000" pitchFamily="2" charset="0"/>
              </a:rPr>
              <a:t>show</a:t>
            </a:r>
            <a:r>
              <a:rPr lang="en-IN" sz="1400" dirty="0">
                <a:latin typeface="Nunito Sans" panose="00000500000000000000" pitchFamily="2" charset="0"/>
              </a:rPr>
              <a:t>()</a:t>
            </a:r>
          </a:p>
        </p:txBody>
      </p:sp>
      <p:sp>
        <p:nvSpPr>
          <p:cNvPr id="6" name="TextBox 5">
            <a:extLst>
              <a:ext uri="{FF2B5EF4-FFF2-40B4-BE49-F238E27FC236}">
                <a16:creationId xmlns:a16="http://schemas.microsoft.com/office/drawing/2014/main" id="{24BEB890-77E4-F65B-9E41-9ECBE3CD3CEC}"/>
              </a:ext>
            </a:extLst>
          </p:cNvPr>
          <p:cNvSpPr txBox="1"/>
          <p:nvPr/>
        </p:nvSpPr>
        <p:spPr>
          <a:xfrm>
            <a:off x="1117024" y="4425484"/>
            <a:ext cx="3215986" cy="1169551"/>
          </a:xfrm>
          <a:prstGeom prst="rect">
            <a:avLst/>
          </a:prstGeom>
          <a:noFill/>
        </p:spPr>
        <p:txBody>
          <a:bodyPr wrap="square">
            <a:spAutoFit/>
          </a:bodyPr>
          <a:lstStyle/>
          <a:p>
            <a:r>
              <a:rPr lang="en-IN" sz="1400" dirty="0">
                <a:latin typeface="Nunito Sans" panose="00000500000000000000" pitchFamily="2" charset="0"/>
              </a:rPr>
              <a:t>fig2 </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 </a:t>
            </a:r>
            <a:r>
              <a:rPr lang="en-IN" sz="1400" dirty="0" err="1">
                <a:latin typeface="Nunito Sans" panose="00000500000000000000" pitchFamily="2" charset="0"/>
              </a:rPr>
              <a:t>px.</a:t>
            </a:r>
            <a:r>
              <a:rPr lang="en-IN" sz="1400" dirty="0" err="1">
                <a:solidFill>
                  <a:srgbClr val="00B0F0"/>
                </a:solidFill>
                <a:latin typeface="Nunito Sans" panose="00000500000000000000" pitchFamily="2" charset="0"/>
              </a:rPr>
              <a:t>pie</a:t>
            </a:r>
            <a:r>
              <a:rPr lang="en-IN" sz="1400" dirty="0">
                <a:latin typeface="Nunito Sans" panose="00000500000000000000" pitchFamily="2" charset="0"/>
              </a:rPr>
              <a:t>(</a:t>
            </a:r>
            <a:r>
              <a:rPr lang="en-IN" sz="1400" dirty="0" err="1">
                <a:latin typeface="Nunito Sans" panose="00000500000000000000" pitchFamily="2" charset="0"/>
              </a:rPr>
              <a:t>premium_combination</a:t>
            </a:r>
            <a:r>
              <a:rPr lang="en-IN" sz="1400" dirty="0">
                <a:latin typeface="Nunito Sans" panose="00000500000000000000" pitchFamily="2" charset="0"/>
              </a:rPr>
              <a:t>,</a:t>
            </a:r>
          </a:p>
          <a:p>
            <a:r>
              <a:rPr lang="en-IN" sz="1400" dirty="0">
                <a:latin typeface="Nunito Sans" panose="00000500000000000000" pitchFamily="2" charset="0"/>
              </a:rPr>
              <a:t>names </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 </a:t>
            </a:r>
            <a:r>
              <a:rPr lang="en-IN" sz="1400" dirty="0">
                <a:solidFill>
                  <a:srgbClr val="FF4343"/>
                </a:solidFill>
                <a:latin typeface="Nunito Sans" panose="00000500000000000000" pitchFamily="2" charset="0"/>
              </a:rPr>
              <a:t>‘Location’</a:t>
            </a:r>
            <a:r>
              <a:rPr lang="en-IN" sz="1400" dirty="0">
                <a:latin typeface="Nunito Sans" panose="00000500000000000000" pitchFamily="2" charset="0"/>
              </a:rPr>
              <a:t>,</a:t>
            </a:r>
          </a:p>
          <a:p>
            <a:r>
              <a:rPr lang="en-IN" sz="1400" dirty="0">
                <a:latin typeface="Nunito Sans" panose="00000500000000000000" pitchFamily="2" charset="0"/>
              </a:rPr>
              <a:t>values </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 </a:t>
            </a:r>
            <a:r>
              <a:rPr lang="en-IN" sz="1400" dirty="0">
                <a:solidFill>
                  <a:srgbClr val="FF4343"/>
                </a:solidFill>
                <a:latin typeface="Nunito Sans" panose="00000500000000000000" pitchFamily="2" charset="0"/>
              </a:rPr>
              <a:t>‘count’</a:t>
            </a:r>
            <a:r>
              <a:rPr lang="en-IN" sz="1400" dirty="0">
                <a:latin typeface="Nunito Sans" panose="00000500000000000000" pitchFamily="2" charset="0"/>
              </a:rPr>
              <a:t>,</a:t>
            </a:r>
          </a:p>
          <a:p>
            <a:r>
              <a:rPr lang="en-IN" sz="1400" dirty="0">
                <a:latin typeface="Nunito Sans" panose="00000500000000000000" pitchFamily="2" charset="0"/>
              </a:rPr>
              <a:t>title </a:t>
            </a:r>
            <a:r>
              <a:rPr lang="en-IN" sz="1400" dirty="0">
                <a:solidFill>
                  <a:schemeClr val="accent3">
                    <a:lumMod val="75000"/>
                  </a:schemeClr>
                </a:solidFill>
                <a:latin typeface="Nunito Sans" panose="00000500000000000000" pitchFamily="2" charset="0"/>
              </a:rPr>
              <a:t>=</a:t>
            </a:r>
            <a:r>
              <a:rPr lang="en-IN" sz="1400" dirty="0">
                <a:latin typeface="Nunito Sans" panose="00000500000000000000" pitchFamily="2" charset="0"/>
              </a:rPr>
              <a:t> </a:t>
            </a:r>
            <a:r>
              <a:rPr lang="en-IN" sz="1400" dirty="0">
                <a:solidFill>
                  <a:srgbClr val="FF4343"/>
                </a:solidFill>
                <a:latin typeface="Nunito Sans" panose="00000500000000000000" pitchFamily="2" charset="0"/>
              </a:rPr>
              <a:t>'Premium Cuisines’</a:t>
            </a:r>
            <a:r>
              <a:rPr lang="en-IN" sz="1400" dirty="0">
                <a:latin typeface="Nunito Sans" panose="00000500000000000000" pitchFamily="2" charset="0"/>
              </a:rPr>
              <a:t>)</a:t>
            </a:r>
          </a:p>
          <a:p>
            <a:r>
              <a:rPr lang="en-IN" sz="1400" dirty="0">
                <a:latin typeface="Nunito Sans" panose="00000500000000000000" pitchFamily="2" charset="0"/>
              </a:rPr>
              <a:t>fig2.</a:t>
            </a:r>
            <a:r>
              <a:rPr lang="en-IN" sz="1400" dirty="0">
                <a:solidFill>
                  <a:srgbClr val="00B0F0"/>
                </a:solidFill>
                <a:latin typeface="Nunito Sans" panose="00000500000000000000" pitchFamily="2" charset="0"/>
              </a:rPr>
              <a:t>show</a:t>
            </a:r>
            <a:r>
              <a:rPr lang="en-IN" sz="1400" dirty="0">
                <a:latin typeface="Nunito Sans" panose="00000500000000000000" pitchFamily="2" charset="0"/>
              </a:rPr>
              <a:t>()</a:t>
            </a:r>
          </a:p>
        </p:txBody>
      </p:sp>
      <p:pic>
        <p:nvPicPr>
          <p:cNvPr id="8" name="Picture 7">
            <a:extLst>
              <a:ext uri="{FF2B5EF4-FFF2-40B4-BE49-F238E27FC236}">
                <a16:creationId xmlns:a16="http://schemas.microsoft.com/office/drawing/2014/main" id="{C683F45A-2108-D400-1D39-CEF72635A5C2}"/>
              </a:ext>
            </a:extLst>
          </p:cNvPr>
          <p:cNvPicPr>
            <a:picLocks noChangeAspect="1"/>
          </p:cNvPicPr>
          <p:nvPr/>
        </p:nvPicPr>
        <p:blipFill>
          <a:blip r:embed="rId2"/>
          <a:stretch>
            <a:fillRect/>
          </a:stretch>
        </p:blipFill>
        <p:spPr>
          <a:xfrm>
            <a:off x="4592090" y="4366479"/>
            <a:ext cx="6832109" cy="1793498"/>
          </a:xfrm>
          <a:prstGeom prst="rect">
            <a:avLst/>
          </a:prstGeom>
        </p:spPr>
      </p:pic>
      <p:pic>
        <p:nvPicPr>
          <p:cNvPr id="10" name="Picture 9">
            <a:extLst>
              <a:ext uri="{FF2B5EF4-FFF2-40B4-BE49-F238E27FC236}">
                <a16:creationId xmlns:a16="http://schemas.microsoft.com/office/drawing/2014/main" id="{1EF5F5B8-CF7C-ED5B-A6F3-EB1AC901AC56}"/>
              </a:ext>
            </a:extLst>
          </p:cNvPr>
          <p:cNvPicPr>
            <a:picLocks noChangeAspect="1"/>
          </p:cNvPicPr>
          <p:nvPr/>
        </p:nvPicPr>
        <p:blipFill>
          <a:blip r:embed="rId3"/>
          <a:stretch>
            <a:fillRect/>
          </a:stretch>
        </p:blipFill>
        <p:spPr>
          <a:xfrm>
            <a:off x="4592089" y="1020984"/>
            <a:ext cx="6832109" cy="1676591"/>
          </a:xfrm>
          <a:prstGeom prst="rect">
            <a:avLst/>
          </a:prstGeom>
        </p:spPr>
      </p:pic>
    </p:spTree>
    <p:extLst>
      <p:ext uri="{BB962C8B-B14F-4D97-AF65-F5344CB8AC3E}">
        <p14:creationId xmlns:p14="http://schemas.microsoft.com/office/powerpoint/2010/main" val="35708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F279613E-4CF2-B980-0638-CCD82CE46742}"/>
              </a:ext>
            </a:extLst>
          </p:cNvPr>
          <p:cNvSpPr txBox="1"/>
          <p:nvPr/>
        </p:nvSpPr>
        <p:spPr>
          <a:xfrm>
            <a:off x="1202731" y="269408"/>
            <a:ext cx="9298857" cy="9233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i="0" dirty="0">
                <a:solidFill>
                  <a:schemeClr val="bg2">
                    <a:lumMod val="25000"/>
                    <a:lumOff val="75000"/>
                  </a:schemeClr>
                </a:solidFill>
                <a:effectLst/>
                <a:latin typeface="Nunito Sans" panose="00000500000000000000" pitchFamily="2" charset="0"/>
              </a:rPr>
              <a:t>2. Food Truck service: Food Trucks are mobile restaurants that serve low cost food out of the back of a Truck. The restaurateur wants to identify what cuisine is most affordable and the top 3 locations he should target with his Trucks.</a:t>
            </a:r>
          </a:p>
        </p:txBody>
      </p:sp>
      <p:sp>
        <p:nvSpPr>
          <p:cNvPr id="9" name="TextBox 8">
            <a:extLst>
              <a:ext uri="{FF2B5EF4-FFF2-40B4-BE49-F238E27FC236}">
                <a16:creationId xmlns:a16="http://schemas.microsoft.com/office/drawing/2014/main" id="{C8FB0D2D-2E4D-B315-343C-12C6DF53766B}"/>
              </a:ext>
            </a:extLst>
          </p:cNvPr>
          <p:cNvSpPr txBox="1"/>
          <p:nvPr/>
        </p:nvSpPr>
        <p:spPr>
          <a:xfrm>
            <a:off x="744926" y="2067257"/>
            <a:ext cx="5249474" cy="338554"/>
          </a:xfrm>
          <a:prstGeom prst="rect">
            <a:avLst/>
          </a:prstGeom>
          <a:noFill/>
        </p:spPr>
        <p:txBody>
          <a:bodyPr wrap="square">
            <a:spAutoFit/>
          </a:bodyPr>
          <a:lstStyle/>
          <a:p>
            <a:r>
              <a:rPr lang="en-IN" sz="1600" i="1" dirty="0">
                <a:latin typeface="Nunito Sans" panose="00000500000000000000" pitchFamily="2" charset="0"/>
              </a:rPr>
              <a:t>#calculating average budget for all the cuisines</a:t>
            </a:r>
          </a:p>
        </p:txBody>
      </p:sp>
      <p:sp>
        <p:nvSpPr>
          <p:cNvPr id="11" name="TextBox 10">
            <a:extLst>
              <a:ext uri="{FF2B5EF4-FFF2-40B4-BE49-F238E27FC236}">
                <a16:creationId xmlns:a16="http://schemas.microsoft.com/office/drawing/2014/main" id="{23E89AF5-4310-C2F4-3E03-869AFB2D71E4}"/>
              </a:ext>
            </a:extLst>
          </p:cNvPr>
          <p:cNvSpPr txBox="1"/>
          <p:nvPr/>
        </p:nvSpPr>
        <p:spPr>
          <a:xfrm>
            <a:off x="7453489" y="2067257"/>
            <a:ext cx="3993585" cy="338554"/>
          </a:xfrm>
          <a:prstGeom prst="rect">
            <a:avLst/>
          </a:prstGeom>
          <a:noFill/>
        </p:spPr>
        <p:txBody>
          <a:bodyPr wrap="square">
            <a:spAutoFit/>
          </a:bodyPr>
          <a:lstStyle/>
          <a:p>
            <a:r>
              <a:rPr lang="en-IN" sz="1600" i="1" dirty="0">
                <a:latin typeface="Nunito Sans" panose="00000500000000000000" pitchFamily="2" charset="0"/>
              </a:rPr>
              <a:t>#Calculating most affordable cuisine </a:t>
            </a:r>
          </a:p>
        </p:txBody>
      </p:sp>
      <p:sp>
        <p:nvSpPr>
          <p:cNvPr id="13" name="TextBox 12">
            <a:extLst>
              <a:ext uri="{FF2B5EF4-FFF2-40B4-BE49-F238E27FC236}">
                <a16:creationId xmlns:a16="http://schemas.microsoft.com/office/drawing/2014/main" id="{3D2F53C1-69E7-6BFA-2367-E20712F87E6A}"/>
              </a:ext>
            </a:extLst>
          </p:cNvPr>
          <p:cNvSpPr txBox="1"/>
          <p:nvPr/>
        </p:nvSpPr>
        <p:spPr>
          <a:xfrm>
            <a:off x="67373" y="2777893"/>
            <a:ext cx="5499453" cy="646331"/>
          </a:xfrm>
          <a:prstGeom prst="rect">
            <a:avLst/>
          </a:prstGeom>
          <a:noFill/>
        </p:spPr>
        <p:txBody>
          <a:bodyPr wrap="square">
            <a:spAutoFit/>
          </a:bodyPr>
          <a:lstStyle/>
          <a:p>
            <a:r>
              <a:rPr lang="en-IN" sz="1200" dirty="0" err="1">
                <a:latin typeface="Nunito Sans" panose="00000500000000000000" pitchFamily="2" charset="0"/>
              </a:rPr>
              <a:t>avg_budget_cuisine</a:t>
            </a:r>
            <a:r>
              <a:rPr lang="en-IN" sz="1200" dirty="0">
                <a:latin typeface="Nunito Sans" panose="00000500000000000000" pitchFamily="2" charset="0"/>
              </a:rPr>
              <a:t> = </a:t>
            </a:r>
            <a:r>
              <a:rPr lang="en-IN" sz="1200" dirty="0" err="1">
                <a:latin typeface="Nunito Sans" panose="00000500000000000000" pitchFamily="2" charset="0"/>
              </a:rPr>
              <a:t>data.</a:t>
            </a:r>
            <a:r>
              <a:rPr lang="en-IN" sz="1200" dirty="0" err="1">
                <a:solidFill>
                  <a:srgbClr val="00B0F0"/>
                </a:solidFill>
                <a:latin typeface="Nunito Sans" panose="00000500000000000000" pitchFamily="2" charset="0"/>
              </a:rPr>
              <a:t>groupby</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'Cuisines'</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'Budget'</a:t>
            </a:r>
            <a:r>
              <a:rPr lang="en-IN" sz="1200" dirty="0">
                <a:latin typeface="Nunito Sans" panose="00000500000000000000" pitchFamily="2" charset="0"/>
              </a:rPr>
              <a:t>].</a:t>
            </a:r>
            <a:r>
              <a:rPr lang="en-IN" sz="1200" dirty="0">
                <a:solidFill>
                  <a:srgbClr val="00B0F0"/>
                </a:solidFill>
                <a:latin typeface="Nunito Sans" panose="00000500000000000000" pitchFamily="2" charset="0"/>
              </a:rPr>
              <a:t>mean</a:t>
            </a:r>
            <a:r>
              <a:rPr lang="en-IN" sz="1200" dirty="0">
                <a:latin typeface="Nunito Sans" panose="00000500000000000000" pitchFamily="2" charset="0"/>
              </a:rPr>
              <a:t>().</a:t>
            </a:r>
            <a:r>
              <a:rPr lang="en-IN" sz="1200" dirty="0" err="1">
                <a:solidFill>
                  <a:srgbClr val="00B0F0"/>
                </a:solidFill>
                <a:latin typeface="Nunito Sans" panose="00000500000000000000" pitchFamily="2" charset="0"/>
              </a:rPr>
              <a:t>reset_index</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avg_budget_cuisine</a:t>
            </a:r>
            <a:endParaRPr lang="en-IN" sz="1200" dirty="0">
              <a:latin typeface="Nunito Sans" panose="00000500000000000000" pitchFamily="2" charset="0"/>
            </a:endParaRPr>
          </a:p>
        </p:txBody>
      </p:sp>
      <p:sp>
        <p:nvSpPr>
          <p:cNvPr id="15" name="TextBox 14">
            <a:extLst>
              <a:ext uri="{FF2B5EF4-FFF2-40B4-BE49-F238E27FC236}">
                <a16:creationId xmlns:a16="http://schemas.microsoft.com/office/drawing/2014/main" id="{BDEEBD90-C406-5E4C-FC59-C43C4EB21BBE}"/>
              </a:ext>
            </a:extLst>
          </p:cNvPr>
          <p:cNvSpPr txBox="1"/>
          <p:nvPr/>
        </p:nvSpPr>
        <p:spPr>
          <a:xfrm>
            <a:off x="6037944" y="2770737"/>
            <a:ext cx="6300787" cy="646331"/>
          </a:xfrm>
          <a:prstGeom prst="rect">
            <a:avLst/>
          </a:prstGeom>
          <a:noFill/>
        </p:spPr>
        <p:txBody>
          <a:bodyPr wrap="square">
            <a:spAutoFit/>
          </a:bodyPr>
          <a:lstStyle/>
          <a:p>
            <a:r>
              <a:rPr lang="en-IN" sz="1200" dirty="0" err="1">
                <a:latin typeface="Nunito Sans" panose="00000500000000000000" pitchFamily="2" charset="0"/>
              </a:rPr>
              <a:t>most_affordable_cuisine</a:t>
            </a:r>
            <a:r>
              <a:rPr lang="en-IN" sz="1200" dirty="0">
                <a:latin typeface="Nunito Sans" panose="00000500000000000000" pitchFamily="2" charset="0"/>
              </a:rPr>
              <a:t>=</a:t>
            </a:r>
            <a:r>
              <a:rPr lang="en-IN" sz="1200" dirty="0" err="1">
                <a:latin typeface="Nunito Sans" panose="00000500000000000000" pitchFamily="2" charset="0"/>
              </a:rPr>
              <a:t>avg_budget_cuisine.</a:t>
            </a:r>
            <a:r>
              <a:rPr lang="en-IN" sz="1200" dirty="0" err="1">
                <a:solidFill>
                  <a:srgbClr val="00B0F0"/>
                </a:solidFill>
                <a:latin typeface="Nunito Sans" panose="00000500000000000000" pitchFamily="2" charset="0"/>
              </a:rPr>
              <a:t>loc</a:t>
            </a:r>
            <a:r>
              <a:rPr lang="en-IN" sz="1200" dirty="0">
                <a:latin typeface="Nunito Sans" panose="00000500000000000000" pitchFamily="2" charset="0"/>
              </a:rPr>
              <a:t>[</a:t>
            </a:r>
            <a:r>
              <a:rPr lang="en-IN" sz="1200" dirty="0" err="1">
                <a:latin typeface="Nunito Sans" panose="00000500000000000000" pitchFamily="2" charset="0"/>
              </a:rPr>
              <a:t>avg_budget_cuisine</a:t>
            </a:r>
            <a:r>
              <a:rPr lang="en-IN" sz="1200" dirty="0">
                <a:latin typeface="Nunito Sans" panose="00000500000000000000" pitchFamily="2" charset="0"/>
              </a:rPr>
              <a:t>[</a:t>
            </a:r>
            <a:r>
              <a:rPr lang="en-IN" sz="1200" dirty="0">
                <a:solidFill>
                  <a:srgbClr val="FF4343"/>
                </a:solidFill>
                <a:latin typeface="Nunito Sans" panose="00000500000000000000" pitchFamily="2" charset="0"/>
              </a:rPr>
              <a:t>'Budget'</a:t>
            </a:r>
            <a:r>
              <a:rPr lang="en-IN" sz="1200" dirty="0">
                <a:latin typeface="Nunito Sans" panose="00000500000000000000" pitchFamily="2" charset="0"/>
              </a:rPr>
              <a:t>].</a:t>
            </a:r>
            <a:r>
              <a:rPr lang="en-IN" sz="1200" dirty="0" err="1">
                <a:solidFill>
                  <a:srgbClr val="00B0F0"/>
                </a:solidFill>
                <a:latin typeface="Nunito Sans" panose="00000500000000000000" pitchFamily="2" charset="0"/>
              </a:rPr>
              <a:t>idxmin</a:t>
            </a:r>
            <a:r>
              <a:rPr lang="en-IN" sz="1200" dirty="0">
                <a:latin typeface="Nunito Sans" panose="00000500000000000000" pitchFamily="2" charset="0"/>
              </a:rPr>
              <a:t>()]</a:t>
            </a:r>
          </a:p>
          <a:p>
            <a:endParaRPr lang="en-IN" sz="1200" dirty="0">
              <a:latin typeface="Nunito Sans" panose="00000500000000000000" pitchFamily="2" charset="0"/>
            </a:endParaRPr>
          </a:p>
          <a:p>
            <a:r>
              <a:rPr lang="en-IN" sz="1200" dirty="0" err="1">
                <a:latin typeface="Nunito Sans" panose="00000500000000000000" pitchFamily="2" charset="0"/>
              </a:rPr>
              <a:t>most_affordable_cuisine</a:t>
            </a:r>
            <a:endParaRPr lang="en-IN" sz="1200" dirty="0">
              <a:latin typeface="Nunito Sans" panose="00000500000000000000" pitchFamily="2" charset="0"/>
            </a:endParaRPr>
          </a:p>
        </p:txBody>
      </p:sp>
      <p:pic>
        <p:nvPicPr>
          <p:cNvPr id="17" name="Picture 16">
            <a:extLst>
              <a:ext uri="{FF2B5EF4-FFF2-40B4-BE49-F238E27FC236}">
                <a16:creationId xmlns:a16="http://schemas.microsoft.com/office/drawing/2014/main" id="{9767805E-9FCE-5050-C0C7-8AE9E9DDAE94}"/>
              </a:ext>
            </a:extLst>
          </p:cNvPr>
          <p:cNvPicPr>
            <a:picLocks noChangeAspect="1"/>
          </p:cNvPicPr>
          <p:nvPr/>
        </p:nvPicPr>
        <p:blipFill>
          <a:blip r:embed="rId2"/>
          <a:stretch>
            <a:fillRect/>
          </a:stretch>
        </p:blipFill>
        <p:spPr>
          <a:xfrm>
            <a:off x="8111862" y="3549159"/>
            <a:ext cx="2152950" cy="762106"/>
          </a:xfrm>
          <a:prstGeom prst="rect">
            <a:avLst/>
          </a:prstGeom>
        </p:spPr>
      </p:pic>
      <p:pic>
        <p:nvPicPr>
          <p:cNvPr id="19" name="Picture 18">
            <a:extLst>
              <a:ext uri="{FF2B5EF4-FFF2-40B4-BE49-F238E27FC236}">
                <a16:creationId xmlns:a16="http://schemas.microsoft.com/office/drawing/2014/main" id="{B8544B55-616D-C8BC-AF07-73F7790494C9}"/>
              </a:ext>
            </a:extLst>
          </p:cNvPr>
          <p:cNvPicPr>
            <a:picLocks noChangeAspect="1"/>
          </p:cNvPicPr>
          <p:nvPr/>
        </p:nvPicPr>
        <p:blipFill>
          <a:blip r:embed="rId3"/>
          <a:stretch>
            <a:fillRect/>
          </a:stretch>
        </p:blipFill>
        <p:spPr>
          <a:xfrm>
            <a:off x="1888282" y="3549159"/>
            <a:ext cx="1857634" cy="2972215"/>
          </a:xfrm>
          <a:prstGeom prst="rect">
            <a:avLst/>
          </a:prstGeom>
        </p:spPr>
      </p:pic>
    </p:spTree>
    <p:extLst>
      <p:ext uri="{BB962C8B-B14F-4D97-AF65-F5344CB8AC3E}">
        <p14:creationId xmlns:p14="http://schemas.microsoft.com/office/powerpoint/2010/main" val="3021415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323</TotalTime>
  <Words>1452</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Nunito Sans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Aarav kamatwar</dc:creator>
  <cp:lastModifiedBy>Aarav kamatwar</cp:lastModifiedBy>
  <cp:revision>2</cp:revision>
  <dcterms:created xsi:type="dcterms:W3CDTF">2024-10-09T09:17:57Z</dcterms:created>
  <dcterms:modified xsi:type="dcterms:W3CDTF">2025-06-19T09:09:30Z</dcterms:modified>
</cp:coreProperties>
</file>