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08" r:id="rId3"/>
    <p:sldId id="309" r:id="rId4"/>
    <p:sldId id="310" r:id="rId5"/>
    <p:sldId id="311" r:id="rId6"/>
    <p:sldId id="307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ject Summary" id="{62A9F5D3-7316-47E0-B3EC-C4F23BB0F69E}">
          <p14:sldIdLst>
            <p14:sldId id="261"/>
            <p14:sldId id="308"/>
            <p14:sldId id="309"/>
            <p14:sldId id="310"/>
            <p14:sldId id="311"/>
          </p14:sldIdLst>
        </p14:section>
        <p14:section name="Revenue trend" id="{9D0E367A-50AE-421E-A43C-9261D7234397}">
          <p14:sldIdLst>
            <p14:sldId id="307"/>
            <p14:sldId id="295"/>
          </p14:sldIdLst>
        </p14:section>
        <p14:section name="Top Products, Categories &amp; profit margin" id="{5F33538E-C66B-48EE-AB90-53EBF0E1206C}">
          <p14:sldIdLst>
            <p14:sldId id="296"/>
            <p14:sldId id="297"/>
          </p14:sldIdLst>
        </p14:section>
        <p14:section name="Regional Sales Performance" id="{06C06A85-1BFF-4327-9608-E362D34CF6C8}">
          <p14:sldIdLst>
            <p14:sldId id="298"/>
            <p14:sldId id="299"/>
          </p14:sldIdLst>
        </p14:section>
        <p14:section name="Summary Insights" id="{47A8D778-1EB4-4110-8B2D-7883095C0F4C}">
          <p14:sldIdLst>
            <p14:sldId id="300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812"/>
    <a:srgbClr val="00FFB3"/>
    <a:srgbClr val="FD6364"/>
    <a:srgbClr val="8730EA"/>
    <a:srgbClr val="4775E7"/>
    <a:srgbClr val="447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F59062-8A0E-4242-B4D7-F6586B4E1028}" v="34" dt="2025-06-10T06:58:56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312" y="62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av kamatwar" userId="5e8170e88856c813" providerId="LiveId" clId="{D4F59062-8A0E-4242-B4D7-F6586B4E1028}"/>
    <pc:docChg chg="undo custSel addSld delSld modSld sldOrd addSection delSection modSection">
      <pc:chgData name="Aarav kamatwar" userId="5e8170e88856c813" providerId="LiveId" clId="{D4F59062-8A0E-4242-B4D7-F6586B4E1028}" dt="2025-06-10T06:58:56.211" v="416" actId="931"/>
      <pc:docMkLst>
        <pc:docMk/>
      </pc:docMkLst>
      <pc:sldChg chg="del">
        <pc:chgData name="Aarav kamatwar" userId="5e8170e88856c813" providerId="LiveId" clId="{D4F59062-8A0E-4242-B4D7-F6586B4E1028}" dt="2025-06-10T06:23:45.514" v="4" actId="47"/>
        <pc:sldMkLst>
          <pc:docMk/>
          <pc:sldMk cId="1791663739" sldId="256"/>
        </pc:sldMkLst>
      </pc:sldChg>
      <pc:sldChg chg="add modTransition setBg">
        <pc:chgData name="Aarav kamatwar" userId="5e8170e88856c813" providerId="LiveId" clId="{D4F59062-8A0E-4242-B4D7-F6586B4E1028}" dt="2025-06-10T06:56:17.351" v="402"/>
        <pc:sldMkLst>
          <pc:docMk/>
          <pc:sldMk cId="3347724464" sldId="261"/>
        </pc:sldMkLst>
      </pc:sldChg>
      <pc:sldChg chg="del">
        <pc:chgData name="Aarav kamatwar" userId="5e8170e88856c813" providerId="LiveId" clId="{D4F59062-8A0E-4242-B4D7-F6586B4E1028}" dt="2025-06-10T06:23:45.514" v="4" actId="47"/>
        <pc:sldMkLst>
          <pc:docMk/>
          <pc:sldMk cId="2489348090" sldId="262"/>
        </pc:sldMkLst>
      </pc:sldChg>
      <pc:sldChg chg="del">
        <pc:chgData name="Aarav kamatwar" userId="5e8170e88856c813" providerId="LiveId" clId="{D4F59062-8A0E-4242-B4D7-F6586B4E1028}" dt="2025-06-10T06:23:45.514" v="4" actId="47"/>
        <pc:sldMkLst>
          <pc:docMk/>
          <pc:sldMk cId="2768902807" sldId="263"/>
        </pc:sldMkLst>
      </pc:sldChg>
      <pc:sldChg chg="del">
        <pc:chgData name="Aarav kamatwar" userId="5e8170e88856c813" providerId="LiveId" clId="{D4F59062-8A0E-4242-B4D7-F6586B4E1028}" dt="2025-06-10T06:23:45.514" v="4" actId="47"/>
        <pc:sldMkLst>
          <pc:docMk/>
          <pc:sldMk cId="1600599575" sldId="264"/>
        </pc:sldMkLst>
      </pc:sldChg>
      <pc:sldChg chg="del">
        <pc:chgData name="Aarav kamatwar" userId="5e8170e88856c813" providerId="LiveId" clId="{D4F59062-8A0E-4242-B4D7-F6586B4E1028}" dt="2025-06-10T06:23:48.149" v="5" actId="47"/>
        <pc:sldMkLst>
          <pc:docMk/>
          <pc:sldMk cId="1203684763" sldId="265"/>
        </pc:sldMkLst>
      </pc:sldChg>
      <pc:sldChg chg="del">
        <pc:chgData name="Aarav kamatwar" userId="5e8170e88856c813" providerId="LiveId" clId="{D4F59062-8A0E-4242-B4D7-F6586B4E1028}" dt="2025-06-10T06:23:48.149" v="5" actId="47"/>
        <pc:sldMkLst>
          <pc:docMk/>
          <pc:sldMk cId="3522865276" sldId="266"/>
        </pc:sldMkLst>
      </pc:sldChg>
      <pc:sldChg chg="del">
        <pc:chgData name="Aarav kamatwar" userId="5e8170e88856c813" providerId="LiveId" clId="{D4F59062-8A0E-4242-B4D7-F6586B4E1028}" dt="2025-06-10T06:23:50.459" v="6" actId="47"/>
        <pc:sldMkLst>
          <pc:docMk/>
          <pc:sldMk cId="54740729" sldId="267"/>
        </pc:sldMkLst>
      </pc:sldChg>
      <pc:sldChg chg="del">
        <pc:chgData name="Aarav kamatwar" userId="5e8170e88856c813" providerId="LiveId" clId="{D4F59062-8A0E-4242-B4D7-F6586B4E1028}" dt="2025-06-10T06:23:50.459" v="6" actId="47"/>
        <pc:sldMkLst>
          <pc:docMk/>
          <pc:sldMk cId="1208314847" sldId="268"/>
        </pc:sldMkLst>
      </pc:sldChg>
      <pc:sldChg chg="del">
        <pc:chgData name="Aarav kamatwar" userId="5e8170e88856c813" providerId="LiveId" clId="{D4F59062-8A0E-4242-B4D7-F6586B4E1028}" dt="2025-06-10T06:23:52.424" v="7" actId="47"/>
        <pc:sldMkLst>
          <pc:docMk/>
          <pc:sldMk cId="3193298313" sldId="269"/>
        </pc:sldMkLst>
      </pc:sldChg>
      <pc:sldChg chg="del">
        <pc:chgData name="Aarav kamatwar" userId="5e8170e88856c813" providerId="LiveId" clId="{D4F59062-8A0E-4242-B4D7-F6586B4E1028}" dt="2025-06-10T06:23:52.424" v="7" actId="47"/>
        <pc:sldMkLst>
          <pc:docMk/>
          <pc:sldMk cId="3092862707" sldId="270"/>
        </pc:sldMkLst>
      </pc:sldChg>
      <pc:sldChg chg="del">
        <pc:chgData name="Aarav kamatwar" userId="5e8170e88856c813" providerId="LiveId" clId="{D4F59062-8A0E-4242-B4D7-F6586B4E1028}" dt="2025-06-10T06:23:54.358" v="8" actId="47"/>
        <pc:sldMkLst>
          <pc:docMk/>
          <pc:sldMk cId="1293533997" sldId="271"/>
        </pc:sldMkLst>
      </pc:sldChg>
      <pc:sldChg chg="del">
        <pc:chgData name="Aarav kamatwar" userId="5e8170e88856c813" providerId="LiveId" clId="{D4F59062-8A0E-4242-B4D7-F6586B4E1028}" dt="2025-06-10T06:23:54.358" v="8" actId="47"/>
        <pc:sldMkLst>
          <pc:docMk/>
          <pc:sldMk cId="2407170868" sldId="272"/>
        </pc:sldMkLst>
      </pc:sldChg>
      <pc:sldChg chg="del">
        <pc:chgData name="Aarav kamatwar" userId="5e8170e88856c813" providerId="LiveId" clId="{D4F59062-8A0E-4242-B4D7-F6586B4E1028}" dt="2025-06-10T06:23:56.173" v="9" actId="47"/>
        <pc:sldMkLst>
          <pc:docMk/>
          <pc:sldMk cId="2739227274" sldId="273"/>
        </pc:sldMkLst>
      </pc:sldChg>
      <pc:sldChg chg="del">
        <pc:chgData name="Aarav kamatwar" userId="5e8170e88856c813" providerId="LiveId" clId="{D4F59062-8A0E-4242-B4D7-F6586B4E1028}" dt="2025-06-10T06:23:56.173" v="9" actId="47"/>
        <pc:sldMkLst>
          <pc:docMk/>
          <pc:sldMk cId="717122672" sldId="274"/>
        </pc:sldMkLst>
      </pc:sldChg>
      <pc:sldChg chg="del">
        <pc:chgData name="Aarav kamatwar" userId="5e8170e88856c813" providerId="LiveId" clId="{D4F59062-8A0E-4242-B4D7-F6586B4E1028}" dt="2025-06-10T06:23:56.173" v="9" actId="47"/>
        <pc:sldMkLst>
          <pc:docMk/>
          <pc:sldMk cId="882510278" sldId="275"/>
        </pc:sldMkLst>
      </pc:sldChg>
      <pc:sldChg chg="del">
        <pc:chgData name="Aarav kamatwar" userId="5e8170e88856c813" providerId="LiveId" clId="{D4F59062-8A0E-4242-B4D7-F6586B4E1028}" dt="2025-06-10T06:23:56.173" v="9" actId="47"/>
        <pc:sldMkLst>
          <pc:docMk/>
          <pc:sldMk cId="354066643" sldId="276"/>
        </pc:sldMkLst>
      </pc:sldChg>
      <pc:sldChg chg="del">
        <pc:chgData name="Aarav kamatwar" userId="5e8170e88856c813" providerId="LiveId" clId="{D4F59062-8A0E-4242-B4D7-F6586B4E1028}" dt="2025-06-10T06:23:32.685" v="2" actId="47"/>
        <pc:sldMkLst>
          <pc:docMk/>
          <pc:sldMk cId="3437195337" sldId="277"/>
        </pc:sldMkLst>
      </pc:sldChg>
      <pc:sldChg chg="del">
        <pc:chgData name="Aarav kamatwar" userId="5e8170e88856c813" providerId="LiveId" clId="{D4F59062-8A0E-4242-B4D7-F6586B4E1028}" dt="2025-06-10T06:23:32.685" v="2" actId="47"/>
        <pc:sldMkLst>
          <pc:docMk/>
          <pc:sldMk cId="690585250" sldId="278"/>
        </pc:sldMkLst>
      </pc:sldChg>
      <pc:sldChg chg="del">
        <pc:chgData name="Aarav kamatwar" userId="5e8170e88856c813" providerId="LiveId" clId="{D4F59062-8A0E-4242-B4D7-F6586B4E1028}" dt="2025-06-10T06:23:28.117" v="1" actId="47"/>
        <pc:sldMkLst>
          <pc:docMk/>
          <pc:sldMk cId="2528762912" sldId="280"/>
        </pc:sldMkLst>
      </pc:sldChg>
      <pc:sldChg chg="del">
        <pc:chgData name="Aarav kamatwar" userId="5e8170e88856c813" providerId="LiveId" clId="{D4F59062-8A0E-4242-B4D7-F6586B4E1028}" dt="2025-06-10T06:23:32.685" v="2" actId="47"/>
        <pc:sldMkLst>
          <pc:docMk/>
          <pc:sldMk cId="1396860288" sldId="281"/>
        </pc:sldMkLst>
      </pc:sldChg>
      <pc:sldChg chg="del">
        <pc:chgData name="Aarav kamatwar" userId="5e8170e88856c813" providerId="LiveId" clId="{D4F59062-8A0E-4242-B4D7-F6586B4E1028}" dt="2025-06-10T06:23:28.117" v="1" actId="47"/>
        <pc:sldMkLst>
          <pc:docMk/>
          <pc:sldMk cId="369285226" sldId="282"/>
        </pc:sldMkLst>
      </pc:sldChg>
      <pc:sldChg chg="del">
        <pc:chgData name="Aarav kamatwar" userId="5e8170e88856c813" providerId="LiveId" clId="{D4F59062-8A0E-4242-B4D7-F6586B4E1028}" dt="2025-06-10T06:23:32.685" v="2" actId="47"/>
        <pc:sldMkLst>
          <pc:docMk/>
          <pc:sldMk cId="723974770" sldId="283"/>
        </pc:sldMkLst>
      </pc:sldChg>
      <pc:sldChg chg="del">
        <pc:chgData name="Aarav kamatwar" userId="5e8170e88856c813" providerId="LiveId" clId="{D4F59062-8A0E-4242-B4D7-F6586B4E1028}" dt="2025-06-10T06:23:28.117" v="1" actId="47"/>
        <pc:sldMkLst>
          <pc:docMk/>
          <pc:sldMk cId="1017789875" sldId="284"/>
        </pc:sldMkLst>
      </pc:sldChg>
      <pc:sldChg chg="del">
        <pc:chgData name="Aarav kamatwar" userId="5e8170e88856c813" providerId="LiveId" clId="{D4F59062-8A0E-4242-B4D7-F6586B4E1028}" dt="2025-06-10T06:23:37.746" v="3" actId="47"/>
        <pc:sldMkLst>
          <pc:docMk/>
          <pc:sldMk cId="2117778558" sldId="285"/>
        </pc:sldMkLst>
      </pc:sldChg>
      <pc:sldChg chg="del">
        <pc:chgData name="Aarav kamatwar" userId="5e8170e88856c813" providerId="LiveId" clId="{D4F59062-8A0E-4242-B4D7-F6586B4E1028}" dt="2025-06-10T06:23:37.746" v="3" actId="47"/>
        <pc:sldMkLst>
          <pc:docMk/>
          <pc:sldMk cId="2629227702" sldId="286"/>
        </pc:sldMkLst>
      </pc:sldChg>
      <pc:sldChg chg="del">
        <pc:chgData name="Aarav kamatwar" userId="5e8170e88856c813" providerId="LiveId" clId="{D4F59062-8A0E-4242-B4D7-F6586B4E1028}" dt="2025-06-10T06:23:37.746" v="3" actId="47"/>
        <pc:sldMkLst>
          <pc:docMk/>
          <pc:sldMk cId="1729587664" sldId="287"/>
        </pc:sldMkLst>
      </pc:sldChg>
      <pc:sldChg chg="del">
        <pc:chgData name="Aarav kamatwar" userId="5e8170e88856c813" providerId="LiveId" clId="{D4F59062-8A0E-4242-B4D7-F6586B4E1028}" dt="2025-06-10T06:23:37.746" v="3" actId="47"/>
        <pc:sldMkLst>
          <pc:docMk/>
          <pc:sldMk cId="3200462778" sldId="288"/>
        </pc:sldMkLst>
      </pc:sldChg>
      <pc:sldChg chg="del">
        <pc:chgData name="Aarav kamatwar" userId="5e8170e88856c813" providerId="LiveId" clId="{D4F59062-8A0E-4242-B4D7-F6586B4E1028}" dt="2025-06-10T06:23:17.834" v="0" actId="47"/>
        <pc:sldMkLst>
          <pc:docMk/>
          <pc:sldMk cId="2251920298" sldId="289"/>
        </pc:sldMkLst>
      </pc:sldChg>
      <pc:sldChg chg="del">
        <pc:chgData name="Aarav kamatwar" userId="5e8170e88856c813" providerId="LiveId" clId="{D4F59062-8A0E-4242-B4D7-F6586B4E1028}" dt="2025-06-10T06:23:17.834" v="0" actId="47"/>
        <pc:sldMkLst>
          <pc:docMk/>
          <pc:sldMk cId="1619637993" sldId="290"/>
        </pc:sldMkLst>
      </pc:sldChg>
      <pc:sldChg chg="del">
        <pc:chgData name="Aarav kamatwar" userId="5e8170e88856c813" providerId="LiveId" clId="{D4F59062-8A0E-4242-B4D7-F6586B4E1028}" dt="2025-06-10T06:23:17.834" v="0" actId="47"/>
        <pc:sldMkLst>
          <pc:docMk/>
          <pc:sldMk cId="1168944851" sldId="291"/>
        </pc:sldMkLst>
      </pc:sldChg>
      <pc:sldChg chg="del">
        <pc:chgData name="Aarav kamatwar" userId="5e8170e88856c813" providerId="LiveId" clId="{D4F59062-8A0E-4242-B4D7-F6586B4E1028}" dt="2025-06-10T06:23:17.834" v="0" actId="47"/>
        <pc:sldMkLst>
          <pc:docMk/>
          <pc:sldMk cId="739617540" sldId="292"/>
        </pc:sldMkLst>
      </pc:sldChg>
      <pc:sldChg chg="del">
        <pc:chgData name="Aarav kamatwar" userId="5e8170e88856c813" providerId="LiveId" clId="{D4F59062-8A0E-4242-B4D7-F6586B4E1028}" dt="2025-06-10T06:23:17.834" v="0" actId="47"/>
        <pc:sldMkLst>
          <pc:docMk/>
          <pc:sldMk cId="3056421235" sldId="293"/>
        </pc:sldMkLst>
      </pc:sldChg>
      <pc:sldChg chg="delSp add del mod">
        <pc:chgData name="Aarav kamatwar" userId="5e8170e88856c813" providerId="LiveId" clId="{D4F59062-8A0E-4242-B4D7-F6586B4E1028}" dt="2025-06-10T06:26:33.650" v="29" actId="47"/>
        <pc:sldMkLst>
          <pc:docMk/>
          <pc:sldMk cId="3318845852" sldId="294"/>
        </pc:sldMkLst>
        <pc:spChg chg="del">
          <ac:chgData name="Aarav kamatwar" userId="5e8170e88856c813" providerId="LiveId" clId="{D4F59062-8A0E-4242-B4D7-F6586B4E1028}" dt="2025-06-10T06:24:45.522" v="16" actId="478"/>
          <ac:spMkLst>
            <pc:docMk/>
            <pc:sldMk cId="3318845852" sldId="294"/>
            <ac:spMk id="3" creationId="{3FDE85AC-E82A-2A03-B5CE-68A66D005629}"/>
          </ac:spMkLst>
        </pc:spChg>
      </pc:sldChg>
      <pc:sldChg chg="addSp delSp modSp add del mod">
        <pc:chgData name="Aarav kamatwar" userId="5e8170e88856c813" providerId="LiveId" clId="{D4F59062-8A0E-4242-B4D7-F6586B4E1028}" dt="2025-06-10T06:52:23.774" v="385" actId="47"/>
        <pc:sldMkLst>
          <pc:docMk/>
          <pc:sldMk cId="958945217" sldId="295"/>
        </pc:sldMkLst>
        <pc:spChg chg="mod">
          <ac:chgData name="Aarav kamatwar" userId="5e8170e88856c813" providerId="LiveId" clId="{D4F59062-8A0E-4242-B4D7-F6586B4E1028}" dt="2025-06-10T06:29:28.190" v="44" actId="1076"/>
          <ac:spMkLst>
            <pc:docMk/>
            <pc:sldMk cId="958945217" sldId="295"/>
            <ac:spMk id="4" creationId="{D00B9B4F-773B-6865-847F-89B53CD01F66}"/>
          </ac:spMkLst>
        </pc:spChg>
        <pc:spChg chg="del">
          <ac:chgData name="Aarav kamatwar" userId="5e8170e88856c813" providerId="LiveId" clId="{D4F59062-8A0E-4242-B4D7-F6586B4E1028}" dt="2025-06-10T06:30:12.721" v="46" actId="478"/>
          <ac:spMkLst>
            <pc:docMk/>
            <pc:sldMk cId="958945217" sldId="295"/>
            <ac:spMk id="6" creationId="{277D1950-F765-B783-D367-B9214797A3AF}"/>
          </ac:spMkLst>
        </pc:spChg>
        <pc:spChg chg="del">
          <ac:chgData name="Aarav kamatwar" userId="5e8170e88856c813" providerId="LiveId" clId="{D4F59062-8A0E-4242-B4D7-F6586B4E1028}" dt="2025-06-10T06:30:23.032" v="49" actId="478"/>
          <ac:spMkLst>
            <pc:docMk/>
            <pc:sldMk cId="958945217" sldId="295"/>
            <ac:spMk id="9" creationId="{2A1FA2AE-D170-0A40-1A6F-12E63D488D44}"/>
          </ac:spMkLst>
        </pc:spChg>
        <pc:spChg chg="del">
          <ac:chgData name="Aarav kamatwar" userId="5e8170e88856c813" providerId="LiveId" clId="{D4F59062-8A0E-4242-B4D7-F6586B4E1028}" dt="2025-06-10T06:30:19.910" v="48" actId="478"/>
          <ac:spMkLst>
            <pc:docMk/>
            <pc:sldMk cId="958945217" sldId="295"/>
            <ac:spMk id="10" creationId="{C78E8846-1ACD-2387-205E-4CF1764EE5BC}"/>
          </ac:spMkLst>
        </pc:spChg>
        <pc:spChg chg="add del">
          <ac:chgData name="Aarav kamatwar" userId="5e8170e88856c813" providerId="LiveId" clId="{D4F59062-8A0E-4242-B4D7-F6586B4E1028}" dt="2025-06-10T06:30:33.721" v="51" actId="22"/>
          <ac:spMkLst>
            <pc:docMk/>
            <pc:sldMk cId="958945217" sldId="295"/>
            <ac:spMk id="14" creationId="{06758DB9-DA5D-4248-0338-222241B8A01F}"/>
          </ac:spMkLst>
        </pc:spChg>
        <pc:spChg chg="del">
          <ac:chgData name="Aarav kamatwar" userId="5e8170e88856c813" providerId="LiveId" clId="{D4F59062-8A0E-4242-B4D7-F6586B4E1028}" dt="2025-06-10T06:30:16.464" v="47" actId="478"/>
          <ac:spMkLst>
            <pc:docMk/>
            <pc:sldMk cId="958945217" sldId="295"/>
            <ac:spMk id="15" creationId="{DF698FE0-FC31-DBD8-B755-B0938E48BF38}"/>
          </ac:spMkLst>
        </pc:spChg>
        <pc:spChg chg="add mod">
          <ac:chgData name="Aarav kamatwar" userId="5e8170e88856c813" providerId="LiveId" clId="{D4F59062-8A0E-4242-B4D7-F6586B4E1028}" dt="2025-06-10T06:31:42.480" v="60" actId="1076"/>
          <ac:spMkLst>
            <pc:docMk/>
            <pc:sldMk cId="958945217" sldId="295"/>
            <ac:spMk id="16" creationId="{D7E7D9FE-6DFB-50FD-CC17-140B7C40F61C}"/>
          </ac:spMkLst>
        </pc:spChg>
        <pc:cxnChg chg="del mod">
          <ac:chgData name="Aarav kamatwar" userId="5e8170e88856c813" providerId="LiveId" clId="{D4F59062-8A0E-4242-B4D7-F6586B4E1028}" dt="2025-06-10T06:29:13.819" v="42" actId="478"/>
          <ac:cxnSpMkLst>
            <pc:docMk/>
            <pc:sldMk cId="958945217" sldId="295"/>
            <ac:cxnSpMk id="11" creationId="{B8E40CA0-962D-1CFE-B14F-A9130A72A041}"/>
          </ac:cxnSpMkLst>
        </pc:cxnChg>
        <pc:cxnChg chg="add del mod">
          <ac:chgData name="Aarav kamatwar" userId="5e8170e88856c813" providerId="LiveId" clId="{D4F59062-8A0E-4242-B4D7-F6586B4E1028}" dt="2025-06-10T06:29:31.781" v="45" actId="478"/>
          <ac:cxnSpMkLst>
            <pc:docMk/>
            <pc:sldMk cId="958945217" sldId="295"/>
            <ac:cxnSpMk id="12" creationId="{F2B72433-E102-C2AE-C6F0-9A98C46618BB}"/>
          </ac:cxnSpMkLst>
        </pc:cxnChg>
      </pc:sldChg>
      <pc:sldChg chg="addSp delSp modSp mod">
        <pc:chgData name="Aarav kamatwar" userId="5e8170e88856c813" providerId="LiveId" clId="{D4F59062-8A0E-4242-B4D7-F6586B4E1028}" dt="2025-06-10T06:39:28.805" v="123" actId="1076"/>
        <pc:sldMkLst>
          <pc:docMk/>
          <pc:sldMk cId="1114382138" sldId="297"/>
        </pc:sldMkLst>
        <pc:spChg chg="mod">
          <ac:chgData name="Aarav kamatwar" userId="5e8170e88856c813" providerId="LiveId" clId="{D4F59062-8A0E-4242-B4D7-F6586B4E1028}" dt="2025-06-10T06:39:28.805" v="123" actId="1076"/>
          <ac:spMkLst>
            <pc:docMk/>
            <pc:sldMk cId="1114382138" sldId="297"/>
            <ac:spMk id="4" creationId="{0320AFF0-51BF-35D7-44A6-3ED308E5A966}"/>
          </ac:spMkLst>
        </pc:spChg>
        <pc:spChg chg="add del mod">
          <ac:chgData name="Aarav kamatwar" userId="5e8170e88856c813" providerId="LiveId" clId="{D4F59062-8A0E-4242-B4D7-F6586B4E1028}" dt="2025-06-10T06:35:53.196" v="77" actId="478"/>
          <ac:spMkLst>
            <pc:docMk/>
            <pc:sldMk cId="1114382138" sldId="297"/>
            <ac:spMk id="5" creationId="{125A250E-A363-CB58-FD27-B0A11BF3D046}"/>
          </ac:spMkLst>
        </pc:spChg>
        <pc:spChg chg="mod">
          <ac:chgData name="Aarav kamatwar" userId="5e8170e88856c813" providerId="LiveId" clId="{D4F59062-8A0E-4242-B4D7-F6586B4E1028}" dt="2025-06-10T06:36:48.346" v="85" actId="1076"/>
          <ac:spMkLst>
            <pc:docMk/>
            <pc:sldMk cId="1114382138" sldId="297"/>
            <ac:spMk id="6" creationId="{1D01F6C5-7A68-F5C2-040B-E13E5EF4CA23}"/>
          </ac:spMkLst>
        </pc:spChg>
        <pc:spChg chg="add">
          <ac:chgData name="Aarav kamatwar" userId="5e8170e88856c813" providerId="LiveId" clId="{D4F59062-8A0E-4242-B4D7-F6586B4E1028}" dt="2025-06-10T06:35:09.120" v="72"/>
          <ac:spMkLst>
            <pc:docMk/>
            <pc:sldMk cId="1114382138" sldId="297"/>
            <ac:spMk id="7" creationId="{0E6139BB-E8A7-B95E-F614-131E80088E19}"/>
          </ac:spMkLst>
        </pc:spChg>
      </pc:sldChg>
      <pc:sldChg chg="addSp delSp modSp mod">
        <pc:chgData name="Aarav kamatwar" userId="5e8170e88856c813" providerId="LiveId" clId="{D4F59062-8A0E-4242-B4D7-F6586B4E1028}" dt="2025-06-10T06:46:25.542" v="233"/>
        <pc:sldMkLst>
          <pc:docMk/>
          <pc:sldMk cId="203596766" sldId="299"/>
        </pc:sldMkLst>
        <pc:spChg chg="mod">
          <ac:chgData name="Aarav kamatwar" userId="5e8170e88856c813" providerId="LiveId" clId="{D4F59062-8A0E-4242-B4D7-F6586B4E1028}" dt="2025-06-10T06:40:51.002" v="165" actId="1076"/>
          <ac:spMkLst>
            <pc:docMk/>
            <pc:sldMk cId="203596766" sldId="299"/>
            <ac:spMk id="4" creationId="{24B5A293-2498-7D93-20D4-B6CC7E7F71EA}"/>
          </ac:spMkLst>
        </pc:spChg>
        <pc:spChg chg="mod">
          <ac:chgData name="Aarav kamatwar" userId="5e8170e88856c813" providerId="LiveId" clId="{D4F59062-8A0E-4242-B4D7-F6586B4E1028}" dt="2025-06-10T06:46:25.542" v="233"/>
          <ac:spMkLst>
            <pc:docMk/>
            <pc:sldMk cId="203596766" sldId="299"/>
            <ac:spMk id="5" creationId="{64D63ACE-5C3C-32A6-09AB-8ECAAA6BC925}"/>
          </ac:spMkLst>
        </pc:spChg>
        <pc:spChg chg="add">
          <ac:chgData name="Aarav kamatwar" userId="5e8170e88856c813" providerId="LiveId" clId="{D4F59062-8A0E-4242-B4D7-F6586B4E1028}" dt="2025-06-10T06:41:24" v="167"/>
          <ac:spMkLst>
            <pc:docMk/>
            <pc:sldMk cId="203596766" sldId="299"/>
            <ac:spMk id="6" creationId="{706A7A23-E0A0-40B4-6F77-5C0DA43CA512}"/>
          </ac:spMkLst>
        </pc:spChg>
        <pc:spChg chg="add del mod">
          <ac:chgData name="Aarav kamatwar" userId="5e8170e88856c813" providerId="LiveId" clId="{D4F59062-8A0E-4242-B4D7-F6586B4E1028}" dt="2025-06-10T06:42:40.472" v="176" actId="478"/>
          <ac:spMkLst>
            <pc:docMk/>
            <pc:sldMk cId="203596766" sldId="299"/>
            <ac:spMk id="7" creationId="{666C4EC1-5B87-64C2-9006-0998E0A7929E}"/>
          </ac:spMkLst>
        </pc:spChg>
      </pc:sldChg>
      <pc:sldChg chg="delSp modSp mod">
        <pc:chgData name="Aarav kamatwar" userId="5e8170e88856c813" providerId="LiveId" clId="{D4F59062-8A0E-4242-B4D7-F6586B4E1028}" dt="2025-06-10T06:51:09.394" v="377" actId="20577"/>
        <pc:sldMkLst>
          <pc:docMk/>
          <pc:sldMk cId="212108107" sldId="301"/>
        </pc:sldMkLst>
        <pc:spChg chg="mod">
          <ac:chgData name="Aarav kamatwar" userId="5e8170e88856c813" providerId="LiveId" clId="{D4F59062-8A0E-4242-B4D7-F6586B4E1028}" dt="2025-06-10T06:48:31.880" v="271" actId="1076"/>
          <ac:spMkLst>
            <pc:docMk/>
            <pc:sldMk cId="212108107" sldId="301"/>
            <ac:spMk id="4" creationId="{04F8560E-9A2D-6CDE-22D6-B41D312346CD}"/>
          </ac:spMkLst>
        </pc:spChg>
        <pc:spChg chg="mod">
          <ac:chgData name="Aarav kamatwar" userId="5e8170e88856c813" providerId="LiveId" clId="{D4F59062-8A0E-4242-B4D7-F6586B4E1028}" dt="2025-06-10T06:51:09.394" v="377" actId="20577"/>
          <ac:spMkLst>
            <pc:docMk/>
            <pc:sldMk cId="212108107" sldId="301"/>
            <ac:spMk id="5" creationId="{742717FC-7694-FF8F-1608-838478211EED}"/>
          </ac:spMkLst>
        </pc:spChg>
        <pc:spChg chg="del">
          <ac:chgData name="Aarav kamatwar" userId="5e8170e88856c813" providerId="LiveId" clId="{D4F59062-8A0E-4242-B4D7-F6586B4E1028}" dt="2025-06-10T06:48:38.851" v="272" actId="478"/>
          <ac:spMkLst>
            <pc:docMk/>
            <pc:sldMk cId="212108107" sldId="301"/>
            <ac:spMk id="6" creationId="{F67C64F3-A3D4-60DD-0675-F626F8224B91}"/>
          </ac:spMkLst>
        </pc:spChg>
      </pc:sldChg>
      <pc:sldChg chg="del">
        <pc:chgData name="Aarav kamatwar" userId="5e8170e88856c813" providerId="LiveId" clId="{D4F59062-8A0E-4242-B4D7-F6586B4E1028}" dt="2025-06-10T06:23:17.834" v="0" actId="47"/>
        <pc:sldMkLst>
          <pc:docMk/>
          <pc:sldMk cId="3523938355" sldId="302"/>
        </pc:sldMkLst>
      </pc:sldChg>
      <pc:sldChg chg="del">
        <pc:chgData name="Aarav kamatwar" userId="5e8170e88856c813" providerId="LiveId" clId="{D4F59062-8A0E-4242-B4D7-F6586B4E1028}" dt="2025-06-10T06:47:45.117" v="234" actId="47"/>
        <pc:sldMkLst>
          <pc:docMk/>
          <pc:sldMk cId="1013174481" sldId="303"/>
        </pc:sldMkLst>
      </pc:sldChg>
      <pc:sldChg chg="add del">
        <pc:chgData name="Aarav kamatwar" userId="5e8170e88856c813" providerId="LiveId" clId="{D4F59062-8A0E-4242-B4D7-F6586B4E1028}" dt="2025-06-10T06:24:51.543" v="17" actId="47"/>
        <pc:sldMkLst>
          <pc:docMk/>
          <pc:sldMk cId="1909398046" sldId="304"/>
        </pc:sldMkLst>
      </pc:sldChg>
      <pc:sldChg chg="add del">
        <pc:chgData name="Aarav kamatwar" userId="5e8170e88856c813" providerId="LiveId" clId="{D4F59062-8A0E-4242-B4D7-F6586B4E1028}" dt="2025-06-10T06:24:52.163" v="18" actId="47"/>
        <pc:sldMkLst>
          <pc:docMk/>
          <pc:sldMk cId="3411708318" sldId="305"/>
        </pc:sldMkLst>
      </pc:sldChg>
      <pc:sldChg chg="add del">
        <pc:chgData name="Aarav kamatwar" userId="5e8170e88856c813" providerId="LiveId" clId="{D4F59062-8A0E-4242-B4D7-F6586B4E1028}" dt="2025-06-10T06:24:52.635" v="19" actId="47"/>
        <pc:sldMkLst>
          <pc:docMk/>
          <pc:sldMk cId="517220134" sldId="306"/>
        </pc:sldMkLst>
      </pc:sldChg>
      <pc:sldChg chg="add del ord">
        <pc:chgData name="Aarav kamatwar" userId="5e8170e88856c813" providerId="LiveId" clId="{D4F59062-8A0E-4242-B4D7-F6586B4E1028}" dt="2025-06-10T06:54:18.689" v="397"/>
        <pc:sldMkLst>
          <pc:docMk/>
          <pc:sldMk cId="4024096497" sldId="307"/>
        </pc:sldMkLst>
      </pc:sldChg>
      <pc:sldChg chg="new add del ord">
        <pc:chgData name="Aarav kamatwar" userId="5e8170e88856c813" providerId="LiveId" clId="{D4F59062-8A0E-4242-B4D7-F6586B4E1028}" dt="2025-06-10T06:52:27.171" v="386" actId="47"/>
        <pc:sldMkLst>
          <pc:docMk/>
          <pc:sldMk cId="1046338183" sldId="308"/>
        </pc:sldMkLst>
      </pc:sldChg>
      <pc:sldChg chg="new del">
        <pc:chgData name="Aarav kamatwar" userId="5e8170e88856c813" providerId="LiveId" clId="{D4F59062-8A0E-4242-B4D7-F6586B4E1028}" dt="2025-06-10T06:53:12.095" v="391" actId="47"/>
        <pc:sldMkLst>
          <pc:docMk/>
          <pc:sldMk cId="1355219460" sldId="308"/>
        </pc:sldMkLst>
      </pc:sldChg>
      <pc:sldChg chg="add del">
        <pc:chgData name="Aarav kamatwar" userId="5e8170e88856c813" providerId="LiveId" clId="{D4F59062-8A0E-4242-B4D7-F6586B4E1028}" dt="2025-06-10T06:57:14.686" v="404" actId="2890"/>
        <pc:sldMkLst>
          <pc:docMk/>
          <pc:sldMk cId="1760711646" sldId="308"/>
        </pc:sldMkLst>
      </pc:sldChg>
      <pc:sldChg chg="new del setBg">
        <pc:chgData name="Aarav kamatwar" userId="5e8170e88856c813" providerId="LiveId" clId="{D4F59062-8A0E-4242-B4D7-F6586B4E1028}" dt="2025-06-10T06:56:10.394" v="401" actId="47"/>
        <pc:sldMkLst>
          <pc:docMk/>
          <pc:sldMk cId="2797619152" sldId="308"/>
        </pc:sldMkLst>
      </pc:sldChg>
      <pc:sldChg chg="addSp modSp new setBg">
        <pc:chgData name="Aarav kamatwar" userId="5e8170e88856c813" providerId="LiveId" clId="{D4F59062-8A0E-4242-B4D7-F6586B4E1028}" dt="2025-06-10T06:57:52.342" v="411" actId="931"/>
        <pc:sldMkLst>
          <pc:docMk/>
          <pc:sldMk cId="3118035343" sldId="308"/>
        </pc:sldMkLst>
        <pc:picChg chg="add mod">
          <ac:chgData name="Aarav kamatwar" userId="5e8170e88856c813" providerId="LiveId" clId="{D4F59062-8A0E-4242-B4D7-F6586B4E1028}" dt="2025-06-10T06:57:52.342" v="411" actId="931"/>
          <ac:picMkLst>
            <pc:docMk/>
            <pc:sldMk cId="3118035343" sldId="308"/>
            <ac:picMk id="3" creationId="{0809206C-19DB-08F8-B75C-860993B2E2BB}"/>
          </ac:picMkLst>
        </pc:picChg>
      </pc:sldChg>
      <pc:sldChg chg="addSp delSp modSp add mod">
        <pc:chgData name="Aarav kamatwar" userId="5e8170e88856c813" providerId="LiveId" clId="{D4F59062-8A0E-4242-B4D7-F6586B4E1028}" dt="2025-06-10T06:58:27.495" v="414" actId="931"/>
        <pc:sldMkLst>
          <pc:docMk/>
          <pc:sldMk cId="1402807569" sldId="309"/>
        </pc:sldMkLst>
        <pc:picChg chg="add del mod">
          <ac:chgData name="Aarav kamatwar" userId="5e8170e88856c813" providerId="LiveId" clId="{D4F59062-8A0E-4242-B4D7-F6586B4E1028}" dt="2025-06-10T06:58:16.913" v="413" actId="478"/>
          <ac:picMkLst>
            <pc:docMk/>
            <pc:sldMk cId="1402807569" sldId="309"/>
            <ac:picMk id="3" creationId="{23262592-5664-8615-BBA8-FDB018CB644B}"/>
          </ac:picMkLst>
        </pc:picChg>
        <pc:picChg chg="add mod">
          <ac:chgData name="Aarav kamatwar" userId="5e8170e88856c813" providerId="LiveId" clId="{D4F59062-8A0E-4242-B4D7-F6586B4E1028}" dt="2025-06-10T06:58:27.495" v="414" actId="931"/>
          <ac:picMkLst>
            <pc:docMk/>
            <pc:sldMk cId="1402807569" sldId="309"/>
            <ac:picMk id="5" creationId="{6A7EB86B-CE07-2279-504F-49712C4C8934}"/>
          </ac:picMkLst>
        </pc:picChg>
      </pc:sldChg>
      <pc:sldChg chg="addSp modSp add">
        <pc:chgData name="Aarav kamatwar" userId="5e8170e88856c813" providerId="LiveId" clId="{D4F59062-8A0E-4242-B4D7-F6586B4E1028}" dt="2025-06-10T06:58:42.107" v="415" actId="931"/>
        <pc:sldMkLst>
          <pc:docMk/>
          <pc:sldMk cId="942209545" sldId="310"/>
        </pc:sldMkLst>
        <pc:picChg chg="add mod">
          <ac:chgData name="Aarav kamatwar" userId="5e8170e88856c813" providerId="LiveId" clId="{D4F59062-8A0E-4242-B4D7-F6586B4E1028}" dt="2025-06-10T06:58:42.107" v="415" actId="931"/>
          <ac:picMkLst>
            <pc:docMk/>
            <pc:sldMk cId="942209545" sldId="310"/>
            <ac:picMk id="3" creationId="{B7A3668C-C8B8-387A-636C-4528823A8F98}"/>
          </ac:picMkLst>
        </pc:picChg>
      </pc:sldChg>
      <pc:sldChg chg="addSp modSp add">
        <pc:chgData name="Aarav kamatwar" userId="5e8170e88856c813" providerId="LiveId" clId="{D4F59062-8A0E-4242-B4D7-F6586B4E1028}" dt="2025-06-10T06:58:56.211" v="416" actId="931"/>
        <pc:sldMkLst>
          <pc:docMk/>
          <pc:sldMk cId="3527668026" sldId="311"/>
        </pc:sldMkLst>
        <pc:picChg chg="add mod">
          <ac:chgData name="Aarav kamatwar" userId="5e8170e88856c813" providerId="LiveId" clId="{D4F59062-8A0E-4242-B4D7-F6586B4E1028}" dt="2025-06-10T06:58:56.211" v="416" actId="931"/>
          <ac:picMkLst>
            <pc:docMk/>
            <pc:sldMk cId="3527668026" sldId="311"/>
            <ac:picMk id="3" creationId="{81CC3049-329D-0DDE-D3BD-96D9B96E888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38D48-DDD7-8076-AE95-2A15FC395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4FE12-828D-5D25-ED2E-42406A643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9CE5C-0E66-6946-FA0C-E5A19F94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664B6-5EFD-B30D-77AC-44BD4AD8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A3EA-9B14-571C-2554-87354B9A4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43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4AF2B-49D6-E06F-1F83-5DD4E37CD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2CDAB-11F5-07E1-D140-60E6F267F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0550C-C928-9812-1630-8F95CC56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BDDBF-5180-35E2-A317-52269221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1F592-59F5-538A-885C-82E8690B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14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E8825-A0AD-81DC-3F4E-2E5F09441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46437-077E-7CEE-7A62-549A3E6C5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D08B2-ADF0-CC56-22A2-EB39953BD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F3C27-D241-7FF5-B080-300E6DF4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8F82A-6128-16E5-E89B-01ABA36AF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42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8486-FDC7-4155-21F6-C73D93DF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8BD65-673E-9743-47E3-2DD1DFE6E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40AAB-6666-BE09-21A7-41E2BFDA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6118-5AB8-940A-0060-9B1CCEA6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4BD37-BE31-335C-4637-642B37515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14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4D65-0CFE-860A-95A4-B21A4495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A544-650B-FCCF-6A1B-C48F5B100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F3C07-1AE2-BECF-1876-20FC89034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1C2DB-D83F-9689-3526-2835572E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FA5BF-15DE-82EC-212E-028C835A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520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4B931-5B56-4FD4-2C34-9F131215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60A4F-8344-73D5-93E0-8A2A4EA6D3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AAA7F-CB54-B037-6FD3-DC9EEB0A6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BB669-6592-77D4-7857-DDA3E6A3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FEC99-5303-4562-18AB-9C12A5409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96A6B-4262-D7E6-2F31-223E3A9C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23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183A8-FB0B-2EFB-0166-F929E9A3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11490-FFD3-441A-0507-BC1C83DE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5CF62-22E6-46D2-3425-DCA1CA7F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4B1CB-F2B6-9629-CEC7-69C43EAE8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9E7B2-495B-F5DD-09C4-2BD5F87AC7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B23DB4-3E56-6031-24D4-56D82ABD0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00D42-2856-EF37-509F-BB6645F0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4CA08-5238-1599-506B-6A8681D7B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85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C1F7-365A-3806-5381-0EFB2EC5B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48F4C3-8099-4E34-ADFC-EC3A2950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E233-475B-4093-B721-7E1A9064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6D4B0-DB85-99A9-7CE9-4A9B780AB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1965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14046-C6D5-19FD-5D2F-E2392BB4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BB60EB-7165-8542-05B6-407212111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E4577-BD43-576D-488B-C3ABEA3C2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013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8881-867E-D47A-A53B-7B6901362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096E-9F3D-5DAB-AC6D-2EA8C5D5F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FA5CE-1D7B-003A-3523-5E0D12745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B0A28-5BAA-F37A-7FD3-8DDB86AF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C5BAB-AFE0-D180-60B6-8ED9BA9A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9DC3A-48BB-8579-7765-96B5D924B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376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056B-3877-5F27-9CB6-C963219FE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60E86-6E12-AB5D-BF23-4BA6934DE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767A2-031D-09C2-8D04-0C62E434B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62CAF-B79A-48D4-F2FA-770E0FD73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B663F-A424-CF0C-E813-4B9405A3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57EC1-43EA-1768-F692-15771550B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2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01FB1D-4A05-7ED7-68B4-4A9D728B2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3AB82-57E5-CFBD-C348-E8CD313ED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B45B5-2037-CFDC-778C-086A8B121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4D98-DD27-449C-B11D-B3BEF5DB014E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9420-E67E-0162-6323-54ACF5586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FBAF1-6B10-5FB3-F4BA-B2C541F01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AFA0-9091-4734-95FE-D88C7DE9A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5260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hyperlink" Target="mailto:aniketkamatwar1330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hyperlink" Target="https://www.linkedin.com/in/aniket-kamatwar-1330e?lipi=urn%3Ali%3Apage%3Ad_flagship3_profile_view_base_contact_details%3Bf67PazhAQKyg4dYJgfB%2FYQ%3D%3D" TargetMode="External"/><Relationship Id="rId9" Type="http://schemas.openxmlformats.org/officeDocument/2006/relationships/image" Target="../media/image6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Bullseye with solid fill">
            <a:extLst>
              <a:ext uri="{FF2B5EF4-FFF2-40B4-BE49-F238E27FC236}">
                <a16:creationId xmlns:a16="http://schemas.microsoft.com/office/drawing/2014/main" id="{21866302-5948-4F6B-B6B0-152A5ECE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8922" y="1836548"/>
            <a:ext cx="2414155" cy="2414155"/>
          </a:xfrm>
          <a:prstGeom prst="rect">
            <a:avLst/>
          </a:prstGeom>
          <a:effectLst>
            <a:glow rad="50800">
              <a:schemeClr val="bg1">
                <a:lumMod val="85000"/>
                <a:alpha val="5000"/>
              </a:schemeClr>
            </a:glo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74A283-96E8-B2E0-FE7C-D7E1E34C1CAB}"/>
              </a:ext>
            </a:extLst>
          </p:cNvPr>
          <p:cNvSpPr txBox="1"/>
          <p:nvPr/>
        </p:nvSpPr>
        <p:spPr>
          <a:xfrm>
            <a:off x="611114" y="1582340"/>
            <a:ext cx="1096977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I’m excited to share a recent project where I used </a:t>
            </a:r>
            <a:r>
              <a:rPr lang="en-US" b="1" dirty="0">
                <a:solidFill>
                  <a:schemeClr val="bg1"/>
                </a:solidFill>
              </a:rPr>
              <a:t>Power BI</a:t>
            </a:r>
            <a:r>
              <a:rPr lang="en-US" dirty="0">
                <a:solidFill>
                  <a:schemeClr val="bg1"/>
                </a:solidFill>
              </a:rPr>
              <a:t> to dive deep into sales data and uncover valuable business insights. This hands-on experience allowed me to apply data analytics techniques to solve real-world problems and make data-driven recommendations. Here's what I worked on: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🔍 </a:t>
            </a:r>
            <a:r>
              <a:rPr lang="en-US" b="1" dirty="0">
                <a:solidFill>
                  <a:schemeClr val="bg1"/>
                </a:solidFill>
              </a:rPr>
              <a:t>Key Business Questions Explored: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📈 Analyzed </a:t>
            </a:r>
            <a:r>
              <a:rPr lang="en-US" b="1" dirty="0">
                <a:solidFill>
                  <a:schemeClr val="bg1"/>
                </a:solidFill>
              </a:rPr>
              <a:t>sales revenue trends over time</a:t>
            </a:r>
            <a:r>
              <a:rPr lang="en-US" dirty="0">
                <a:solidFill>
                  <a:schemeClr val="bg1"/>
                </a:solidFill>
              </a:rPr>
              <a:t> to identify seasonality and growth patterns.</a:t>
            </a:r>
          </a:p>
          <a:p>
            <a:r>
              <a:rPr lang="en-US" dirty="0">
                <a:solidFill>
                  <a:schemeClr val="bg1"/>
                </a:solidFill>
              </a:rPr>
              <a:t>🏆 Identified </a:t>
            </a:r>
            <a:r>
              <a:rPr lang="en-US" b="1" dirty="0">
                <a:solidFill>
                  <a:schemeClr val="bg1"/>
                </a:solidFill>
              </a:rPr>
              <a:t>top-selling products and categories</a:t>
            </a:r>
            <a:r>
              <a:rPr lang="en-US" dirty="0">
                <a:solidFill>
                  <a:schemeClr val="bg1"/>
                </a:solidFill>
              </a:rPr>
              <a:t> to optimize marketing and inventory strategies.</a:t>
            </a:r>
          </a:p>
          <a:p>
            <a:r>
              <a:rPr lang="en-US" b="0" i="0" dirty="0">
                <a:solidFill>
                  <a:schemeClr val="bg1"/>
                </a:solidFill>
                <a:effectLst/>
                <a:latin typeface="-apple-system"/>
              </a:rPr>
              <a:t>🌍 Explored regional sales performance to highlight high-potential markets and areas needing improvement.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💡 With Power BI's powerful visualizations and DAX calculations, I turned raw data into clear, actionable insights.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📌 This project helped sharpen my skills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cleaning and transformation (Power Query)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 modeling and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DAX for advanced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Storytelling with visuals and dashboards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B5B575-3E3D-7D13-5E3F-A9E6F7D702BF}"/>
              </a:ext>
            </a:extLst>
          </p:cNvPr>
          <p:cNvGrpSpPr/>
          <p:nvPr/>
        </p:nvGrpSpPr>
        <p:grpSpPr>
          <a:xfrm>
            <a:off x="141965" y="5921910"/>
            <a:ext cx="1542055" cy="278134"/>
            <a:chOff x="148236" y="5921909"/>
            <a:chExt cx="1706401" cy="307777"/>
          </a:xfrm>
        </p:grpSpPr>
        <p:pic>
          <p:nvPicPr>
            <p:cNvPr id="8" name="Graphic 7">
              <a:hlinkClick r:id="rId4"/>
              <a:extLst>
                <a:ext uri="{FF2B5EF4-FFF2-40B4-BE49-F238E27FC236}">
                  <a16:creationId xmlns:a16="http://schemas.microsoft.com/office/drawing/2014/main" id="{41484033-5255-E45B-B15D-817BD6AC14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8236" y="5954462"/>
              <a:ext cx="242670" cy="24267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03EDC7-EADF-EF06-C51C-4F4C0D571960}"/>
                </a:ext>
              </a:extLst>
            </p:cNvPr>
            <p:cNvSpPr txBox="1"/>
            <p:nvPr/>
          </p:nvSpPr>
          <p:spPr>
            <a:xfrm>
              <a:off x="390905" y="5921909"/>
              <a:ext cx="14637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hlinkClick r:id="rId4"/>
                </a:rPr>
                <a:t>Aniket Kamatwar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51049CE-DFA7-92AF-440A-DA894372EA40}"/>
              </a:ext>
            </a:extLst>
          </p:cNvPr>
          <p:cNvSpPr txBox="1"/>
          <p:nvPr/>
        </p:nvSpPr>
        <p:spPr>
          <a:xfrm>
            <a:off x="3274001" y="105091"/>
            <a:ext cx="5643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Nunito Sans" panose="00000500000000000000" pitchFamily="2" charset="0"/>
              </a:rPr>
              <a:t>Sales Performance Analysis Dashboard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0F098B-130B-51BC-AE92-3FEE149BAF40}"/>
              </a:ext>
            </a:extLst>
          </p:cNvPr>
          <p:cNvGrpSpPr/>
          <p:nvPr/>
        </p:nvGrpSpPr>
        <p:grpSpPr>
          <a:xfrm>
            <a:off x="141965" y="6152743"/>
            <a:ext cx="2532655" cy="276999"/>
            <a:chOff x="141965" y="6152743"/>
            <a:chExt cx="2532655" cy="276999"/>
          </a:xfrm>
        </p:grpSpPr>
        <p:pic>
          <p:nvPicPr>
            <p:cNvPr id="13" name="Graphic 12" descr="Envelope with solid fill">
              <a:hlinkClick r:id="rId7"/>
              <a:extLst>
                <a:ext uri="{FF2B5EF4-FFF2-40B4-BE49-F238E27FC236}">
                  <a16:creationId xmlns:a16="http://schemas.microsoft.com/office/drawing/2014/main" id="{A1E78376-643C-9B30-D939-ABD64717F6B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1965" y="6200044"/>
              <a:ext cx="219298" cy="21929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A4CC20-3E8E-1E35-9FC4-7600D5461C74}"/>
                </a:ext>
              </a:extLst>
            </p:cNvPr>
            <p:cNvSpPr txBox="1"/>
            <p:nvPr/>
          </p:nvSpPr>
          <p:spPr>
            <a:xfrm>
              <a:off x="361262" y="6152743"/>
              <a:ext cx="2313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solidFill>
                    <a:schemeClr val="bg1"/>
                  </a:solidFill>
                  <a:hlinkClick r:id="rId7"/>
                </a:rPr>
                <a:t>aniketkamatwar1330@gmail.com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772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1E96F-28EB-046A-B1DE-C9EE313960C5}"/>
              </a:ext>
            </a:extLst>
          </p:cNvPr>
          <p:cNvSpPr txBox="1"/>
          <p:nvPr/>
        </p:nvSpPr>
        <p:spPr>
          <a:xfrm>
            <a:off x="4821381" y="1166842"/>
            <a:ext cx="23379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8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11594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7259F5F5-F3C8-972F-F2F6-0D6957E1E17E}"/>
              </a:ext>
            </a:extLst>
          </p:cNvPr>
          <p:cNvSpPr/>
          <p:nvPr/>
        </p:nvSpPr>
        <p:spPr>
          <a:xfrm>
            <a:off x="144909" y="175809"/>
            <a:ext cx="1152901" cy="993880"/>
          </a:xfrm>
          <a:prstGeom prst="hexagon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alpha val="33000"/>
              </a:schemeClr>
            </a:solidFill>
          </a:ln>
          <a:effectLst>
            <a:glow rad="1905000">
              <a:schemeClr val="accent1">
                <a:alpha val="0"/>
              </a:schemeClr>
            </a:glow>
            <a:reflection stA="97000" endPos="25000" dist="1397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93512-104F-45D3-A630-2BF78C6E8E98}"/>
              </a:ext>
            </a:extLst>
          </p:cNvPr>
          <p:cNvSpPr txBox="1"/>
          <p:nvPr/>
        </p:nvSpPr>
        <p:spPr>
          <a:xfrm>
            <a:off x="402755" y="246359"/>
            <a:ext cx="6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5A293-2498-7D93-20D4-B6CC7E7F71EA}"/>
              </a:ext>
            </a:extLst>
          </p:cNvPr>
          <p:cNvSpPr txBox="1"/>
          <p:nvPr/>
        </p:nvSpPr>
        <p:spPr>
          <a:xfrm>
            <a:off x="2994659" y="354081"/>
            <a:ext cx="6168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Explored regional sales performance to highlight high-potential markets and areas needing improvement</a:t>
            </a:r>
            <a:r>
              <a:rPr lang="en-US" sz="2000" dirty="0">
                <a:solidFill>
                  <a:schemeClr val="bg1"/>
                </a:solidFill>
                <a:latin typeface="Nunito Sans" panose="00000500000000000000" pitchFamily="2" charset="0"/>
              </a:rPr>
              <a:t> </a:t>
            </a:r>
            <a:endParaRPr lang="en-IN" sz="2000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63ACE-5C3C-32A6-09AB-8ECAAA6BC925}"/>
              </a:ext>
            </a:extLst>
          </p:cNvPr>
          <p:cNvSpPr txBox="1"/>
          <p:nvPr/>
        </p:nvSpPr>
        <p:spPr>
          <a:xfrm>
            <a:off x="2994659" y="1976120"/>
            <a:ext cx="647207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High-concentration sales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are in: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   California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   Texas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      East Coast states (New York, Pennsylvania, etc.)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These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regions are high-potential markets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indicating: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Opportunities to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strengthen presence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through targeted marketing.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Possible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distribution/logistics enhancements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in these regions to support growing demand.</a:t>
            </a:r>
            <a:r>
              <a:rPr lang="en-IN" sz="1400" dirty="0">
                <a:solidFill>
                  <a:schemeClr val="bg1"/>
                </a:solidFill>
                <a:latin typeface="Nunito Sans" panose="00000500000000000000" pitchFamily="2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596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CAD5E-E096-75A7-F3DC-BA450E6CB4DA}"/>
              </a:ext>
            </a:extLst>
          </p:cNvPr>
          <p:cNvSpPr txBox="1"/>
          <p:nvPr/>
        </p:nvSpPr>
        <p:spPr>
          <a:xfrm>
            <a:off x="4821381" y="1166842"/>
            <a:ext cx="23379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8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814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DD638ABD-5A11-FDFB-0DCF-A005E766CB9C}"/>
              </a:ext>
            </a:extLst>
          </p:cNvPr>
          <p:cNvSpPr/>
          <p:nvPr/>
        </p:nvSpPr>
        <p:spPr>
          <a:xfrm>
            <a:off x="144909" y="175809"/>
            <a:ext cx="1152901" cy="993880"/>
          </a:xfrm>
          <a:prstGeom prst="hexagon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alpha val="33000"/>
              </a:schemeClr>
            </a:solidFill>
          </a:ln>
          <a:effectLst>
            <a:glow rad="1905000">
              <a:schemeClr val="accent1">
                <a:alpha val="0"/>
              </a:schemeClr>
            </a:glow>
            <a:reflection stA="97000" endPos="25000" dist="1397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69DFB-A155-52F2-D88E-804B916E0153}"/>
              </a:ext>
            </a:extLst>
          </p:cNvPr>
          <p:cNvSpPr txBox="1"/>
          <p:nvPr/>
        </p:nvSpPr>
        <p:spPr>
          <a:xfrm>
            <a:off x="402755" y="246359"/>
            <a:ext cx="6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8560E-9A2D-6CDE-22D6-B41D312346CD}"/>
              </a:ext>
            </a:extLst>
          </p:cNvPr>
          <p:cNvSpPr txBox="1"/>
          <p:nvPr/>
        </p:nvSpPr>
        <p:spPr>
          <a:xfrm>
            <a:off x="3111513" y="472694"/>
            <a:ext cx="2404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Summary of insights</a:t>
            </a:r>
            <a:r>
              <a:rPr lang="en-US" sz="2000" dirty="0">
                <a:solidFill>
                  <a:schemeClr val="bg1"/>
                </a:solidFill>
                <a:latin typeface="Nunito Sans" panose="00000500000000000000" pitchFamily="2" charset="0"/>
              </a:rPr>
              <a:t> </a:t>
            </a:r>
            <a:endParaRPr lang="en-IN" sz="2000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2717FC-7694-FF8F-1608-838478211EED}"/>
              </a:ext>
            </a:extLst>
          </p:cNvPr>
          <p:cNvSpPr txBox="1"/>
          <p:nvPr/>
        </p:nvSpPr>
        <p:spPr>
          <a:xfrm>
            <a:off x="3111513" y="2100811"/>
            <a:ext cx="59332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bg1"/>
                </a:solidFill>
              </a:rPr>
              <a:t>Seasonality: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Lower sales early in the year; steady growth with year-end spikes.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bg1"/>
                </a:solidFill>
              </a:rPr>
              <a:t>Top Products &amp; Categories: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Focus on Canon </a:t>
            </a:r>
            <a:r>
              <a:rPr lang="en-US" sz="1400" dirty="0" err="1">
                <a:solidFill>
                  <a:schemeClr val="bg1"/>
                </a:solidFill>
              </a:rPr>
              <a:t>imageCLASS</a:t>
            </a:r>
            <a:r>
              <a:rPr lang="en-US" sz="1400" dirty="0">
                <a:solidFill>
                  <a:schemeClr val="bg1"/>
                </a:solidFill>
              </a:rPr>
              <a:t> 2200 &amp; Technology category for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marketing/inventory optimization.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Regional Hotspots: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      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Prioritize California, Texas, and East Coast for expansion and market  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    penetration.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08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9206C-19DB-08F8-B75C-860993B2E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0" y="0"/>
            <a:ext cx="11896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035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A3B13-6448-9265-9788-9D2C97E9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7EB86B-CE07-2279-504F-49712C4C8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60" y="0"/>
            <a:ext cx="1189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7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4DF6C-2BCC-1B22-DE08-ED0FE778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3668C-C8B8-387A-636C-4528823A8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31" y="0"/>
            <a:ext cx="118923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2095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90217-72DB-C809-1176-4B3670C5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C3049-329D-0DDE-D3BD-96D9B96E8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" y="0"/>
            <a:ext cx="119351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680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8BF5D4-865C-1150-E253-EF7B34F4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0DC58-8281-393F-143F-30CB7391D990}"/>
              </a:ext>
            </a:extLst>
          </p:cNvPr>
          <p:cNvSpPr txBox="1"/>
          <p:nvPr/>
        </p:nvSpPr>
        <p:spPr>
          <a:xfrm>
            <a:off x="4821381" y="1166842"/>
            <a:ext cx="23379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8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24096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advTm="0">
        <p159:morph option="byObject"/>
      </p:transition>
    </mc:Choice>
    <mc:Fallback>
      <p:transition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95C67DAE-05B5-92F6-16C2-7FC33D43F3A2}"/>
              </a:ext>
            </a:extLst>
          </p:cNvPr>
          <p:cNvSpPr/>
          <p:nvPr/>
        </p:nvSpPr>
        <p:spPr>
          <a:xfrm>
            <a:off x="144909" y="175809"/>
            <a:ext cx="1152901" cy="993880"/>
          </a:xfrm>
          <a:prstGeom prst="hexagon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alpha val="33000"/>
              </a:schemeClr>
            </a:solidFill>
          </a:ln>
          <a:effectLst>
            <a:glow rad="1905000">
              <a:schemeClr val="accent1">
                <a:alpha val="0"/>
              </a:schemeClr>
            </a:glow>
            <a:reflection stA="97000" endPos="25000" dist="1397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CC1D81-404F-FFCF-3F16-F429B7095C9C}"/>
              </a:ext>
            </a:extLst>
          </p:cNvPr>
          <p:cNvSpPr txBox="1"/>
          <p:nvPr/>
        </p:nvSpPr>
        <p:spPr>
          <a:xfrm>
            <a:off x="402755" y="246359"/>
            <a:ext cx="6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B9B4F-773B-6865-847F-89B53CD01F66}"/>
              </a:ext>
            </a:extLst>
          </p:cNvPr>
          <p:cNvSpPr txBox="1"/>
          <p:nvPr/>
        </p:nvSpPr>
        <p:spPr>
          <a:xfrm>
            <a:off x="1696720" y="472694"/>
            <a:ext cx="9377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Analyzed sales revenue trends over time to identify seasonality and growth patterns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E7D9FE-6DFB-50FD-CC17-140B7C40F61C}"/>
              </a:ext>
            </a:extLst>
          </p:cNvPr>
          <p:cNvSpPr txBox="1"/>
          <p:nvPr/>
        </p:nvSpPr>
        <p:spPr>
          <a:xfrm>
            <a:off x="1413475" y="2028616"/>
            <a:ext cx="99441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From the "Sales by Month" bar charts:</a:t>
            </a:r>
          </a:p>
          <a:p>
            <a:r>
              <a:rPr lang="en-US" sz="1600" dirty="0">
                <a:solidFill>
                  <a:schemeClr val="bg1"/>
                </a:solidFill>
              </a:rPr>
              <a:t>There is clear seasonality in sales: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Lowest sales</a:t>
            </a:r>
            <a:r>
              <a:rPr lang="en-US" sz="1600" dirty="0">
                <a:solidFill>
                  <a:schemeClr val="bg1"/>
                </a:solidFill>
              </a:rPr>
              <a:t> occur in January and February (~95K &amp; 60K).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Gradual growth</a:t>
            </a:r>
            <a:r>
              <a:rPr lang="en-US" sz="1600" dirty="0">
                <a:solidFill>
                  <a:schemeClr val="bg1"/>
                </a:solidFill>
              </a:rPr>
              <a:t> from March to July (range 130K–155K).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Steady increase</a:t>
            </a:r>
            <a:r>
              <a:rPr lang="en-US" sz="1600" dirty="0">
                <a:solidFill>
                  <a:schemeClr val="bg1"/>
                </a:solidFill>
              </a:rPr>
              <a:t> in August (159K) and significant spikes in September (308K), October (352K), and December (325K).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Peak in October</a:t>
            </a:r>
            <a:r>
              <a:rPr lang="en-US" sz="1600" dirty="0">
                <a:solidFill>
                  <a:schemeClr val="bg1"/>
                </a:solidFill>
              </a:rPr>
              <a:t> (352K), suggesting a potential </a:t>
            </a:r>
            <a:r>
              <a:rPr lang="en-US" sz="1600" b="1" dirty="0">
                <a:solidFill>
                  <a:schemeClr val="bg1"/>
                </a:solidFill>
              </a:rPr>
              <a:t>year-end push</a:t>
            </a:r>
            <a:r>
              <a:rPr lang="en-US" sz="1600" dirty="0">
                <a:solidFill>
                  <a:schemeClr val="bg1"/>
                </a:solidFill>
              </a:rPr>
              <a:t> (e.g., holiday sales or year-end budgets).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Growth trend</a:t>
            </a:r>
            <a:r>
              <a:rPr lang="en-US" sz="16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overall trajectory is upward, with higher sales in the later months of the year.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This suggests </a:t>
            </a:r>
            <a:r>
              <a:rPr lang="en-US" sz="1600" b="1" dirty="0">
                <a:solidFill>
                  <a:schemeClr val="bg1"/>
                </a:solidFill>
              </a:rPr>
              <a:t>seasonal demand spikes</a:t>
            </a:r>
            <a:r>
              <a:rPr lang="en-US" sz="1600" dirty="0">
                <a:solidFill>
                  <a:schemeClr val="bg1"/>
                </a:solidFill>
              </a:rPr>
              <a:t> and possibly more promotional or clearance activities in Q4.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5894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4557E-4298-8557-6017-A4B2654A16EC}"/>
              </a:ext>
            </a:extLst>
          </p:cNvPr>
          <p:cNvSpPr txBox="1"/>
          <p:nvPr/>
        </p:nvSpPr>
        <p:spPr>
          <a:xfrm>
            <a:off x="4821381" y="1166842"/>
            <a:ext cx="233795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8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05304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Tm="0">
        <p159:morph option="byObject"/>
      </p:transition>
    </mc:Choice>
    <mc:Fallback xmlns="">
      <p:transition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8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agon 1">
            <a:extLst>
              <a:ext uri="{FF2B5EF4-FFF2-40B4-BE49-F238E27FC236}">
                <a16:creationId xmlns:a16="http://schemas.microsoft.com/office/drawing/2014/main" id="{BF8980DF-80C8-7CEC-3B49-F5D553249409}"/>
              </a:ext>
            </a:extLst>
          </p:cNvPr>
          <p:cNvSpPr/>
          <p:nvPr/>
        </p:nvSpPr>
        <p:spPr>
          <a:xfrm>
            <a:off x="144909" y="175809"/>
            <a:ext cx="1152901" cy="993880"/>
          </a:xfrm>
          <a:prstGeom prst="hexagon">
            <a:avLst/>
          </a:prstGeom>
          <a:solidFill>
            <a:schemeClr val="bg1">
              <a:alpha val="25000"/>
            </a:schemeClr>
          </a:solidFill>
          <a:ln>
            <a:solidFill>
              <a:schemeClr val="bg1">
                <a:alpha val="33000"/>
              </a:schemeClr>
            </a:solidFill>
          </a:ln>
          <a:effectLst>
            <a:glow rad="1905000">
              <a:schemeClr val="accent1">
                <a:alpha val="0"/>
              </a:schemeClr>
            </a:glow>
            <a:reflection stA="97000" endPos="25000" dist="1397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48B19B-8713-D2EE-572F-D3A12C9E86B3}"/>
              </a:ext>
            </a:extLst>
          </p:cNvPr>
          <p:cNvSpPr txBox="1"/>
          <p:nvPr/>
        </p:nvSpPr>
        <p:spPr>
          <a:xfrm>
            <a:off x="402755" y="246359"/>
            <a:ext cx="6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2">
                    <a:lumMod val="25000"/>
                    <a:lumOff val="75000"/>
                  </a:schemeClr>
                </a:solidFill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0AFF0-51BF-35D7-44A6-3ED308E5A966}"/>
              </a:ext>
            </a:extLst>
          </p:cNvPr>
          <p:cNvSpPr txBox="1"/>
          <p:nvPr/>
        </p:nvSpPr>
        <p:spPr>
          <a:xfrm>
            <a:off x="2308762" y="354081"/>
            <a:ext cx="73581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</a:rPr>
              <a:t>Identified top-selling products, categories &amp; profit margin optimize marketing and inventory strategies</a:t>
            </a:r>
            <a:r>
              <a:rPr lang="en-US" sz="2000" dirty="0">
                <a:solidFill>
                  <a:schemeClr val="bg1"/>
                </a:solidFill>
                <a:latin typeface="Nunito Sans" panose="00000500000000000000" pitchFamily="2" charset="0"/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1F6C5-7A68-F5C2-040B-E13E5EF4CA23}"/>
              </a:ext>
            </a:extLst>
          </p:cNvPr>
          <p:cNvSpPr txBox="1"/>
          <p:nvPr/>
        </p:nvSpPr>
        <p:spPr>
          <a:xfrm>
            <a:off x="2308762" y="1907444"/>
            <a:ext cx="872993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Top products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Canon </a:t>
            </a:r>
            <a:r>
              <a:rPr lang="en-US" altLang="en-US" sz="1400" b="1" dirty="0" err="1">
                <a:solidFill>
                  <a:schemeClr val="bg1"/>
                </a:solidFill>
                <a:latin typeface="Arial" panose="020B0604020202020204" pitchFamily="34" charset="0"/>
              </a:rPr>
              <a:t>imageCLASS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 2200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is the top performer (~62K sales).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Followed by: Fellowes PB500 (27K), Cisco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TelePresence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(23K), HON 5400 Series (22K), and GBC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DocuBind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(20K).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Top categories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Technology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leads with 836.2K in sales.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Followed by: Furniture (741.7K) and Office Supplies (719K).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Market share of top products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Canon </a:t>
            </a:r>
            <a:r>
              <a:rPr lang="en-US" alt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imageCLASS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holds a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40% share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indicating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high dependence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on this product for revenue.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Profit margin by category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Technology and Office Supplies have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similar high profit margins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(~17%).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Furniture has a </a:t>
            </a:r>
            <a:r>
              <a:rPr lang="en-US" altLang="en-US" sz="1400" b="1" dirty="0">
                <a:solidFill>
                  <a:schemeClr val="bg1"/>
                </a:solidFill>
                <a:latin typeface="Arial" panose="020B0604020202020204" pitchFamily="34" charset="0"/>
              </a:rPr>
              <a:t>lower margin</a:t>
            </a:r>
            <a:r>
              <a:rPr lang="en-US" alt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 (2.49%), suggesting potential areas for cost optimization or pricing adjustments.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E6139BB-E8A7-B95E-F614-131E80088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8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00FFB3">
                <a:alpha val="47000"/>
              </a:srgbClr>
            </a:gs>
            <a:gs pos="38000">
              <a:srgbClr val="00FFB3">
                <a:alpha val="15000"/>
              </a:srgbClr>
            </a:gs>
            <a:gs pos="70000">
              <a:srgbClr val="00FFB3">
                <a:alpha val="0"/>
              </a:srgbClr>
            </a:gs>
          </a:gsLst>
          <a:path path="circle">
            <a:fillToRect l="50000" t="50000" r="50000" b="50000"/>
          </a:path>
          <a:tileRect/>
        </a:gradFill>
        <a:ln>
          <a:noFill/>
        </a:ln>
        <a:effectLst>
          <a:glow rad="1905000">
            <a:schemeClr val="accent1">
              <a:alpha val="0"/>
            </a:schemeClr>
          </a:glow>
          <a:reflection stA="97000" endPos="25000" dist="139700" dir="5400000" sy="-100000" algn="bl" rotWithShape="0"/>
          <a:softEdge rad="1270000"/>
        </a:effectLst>
      </a:spPr>
      <a:bodyPr rtlCol="0" anchor="ctr"/>
      <a:lstStyle>
        <a:defPPr algn="ctr">
          <a:defRPr dirty="0">
            <a:noFill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557</Words>
  <Application>Microsoft Office PowerPoint</Application>
  <PresentationFormat>Widescreen</PresentationFormat>
  <Paragraphs>70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Nunito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Aarav kamatwar</dc:creator>
  <cp:lastModifiedBy>Aarav kamatwar</cp:lastModifiedBy>
  <cp:revision>4</cp:revision>
  <dcterms:created xsi:type="dcterms:W3CDTF">2024-10-23T17:04:11Z</dcterms:created>
  <dcterms:modified xsi:type="dcterms:W3CDTF">2025-06-10T06:58:56Z</dcterms:modified>
</cp:coreProperties>
</file>