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75" r:id="rId4"/>
    <p:sldId id="302" r:id="rId5"/>
    <p:sldId id="303" r:id="rId6"/>
    <p:sldId id="304" r:id="rId7"/>
    <p:sldId id="305" r:id="rId8"/>
    <p:sldId id="307" r:id="rId9"/>
    <p:sldId id="308" r:id="rId10"/>
    <p:sldId id="310" r:id="rId11"/>
    <p:sldId id="312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/>
  <p:cmAuthor id="2" name="BARADA SABUT" initials="B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MSAP Transition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Not to be Published on Internet</a:t>
            </a:r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MSAP Transition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tif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B32D-7F3A-4892-8EC3-7EF311A949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411-14F9-4305-8B1C-E2A80EC794FA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24096" y="230188"/>
            <a:ext cx="889778" cy="5606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microsoft.com/office/2007/relationships/media" Target="file:///C:\Users\Megh\Downloads\UIDAI_hackathon.mp4" TargetMode="External"/><Relationship Id="rId1" Type="http://schemas.openxmlformats.org/officeDocument/2006/relationships/video" Target="file:///C:\Users\Megh\Downloads\UIDAI_hackathon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firebase.googl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943" y="1488433"/>
            <a:ext cx="9144000" cy="123511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UIDAI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299" y="288505"/>
            <a:ext cx="3219589" cy="5720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45648" y="4332411"/>
          <a:ext cx="100379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32"/>
                <a:gridCol w="5281148"/>
                <a:gridCol w="33459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Mail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Aniket Kharpatil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aniketkharpatil@gmail.com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Purvaja</a:t>
                      </a:r>
                      <a:r>
                        <a:rPr lang="en-US" dirty="0"/>
                        <a:t> Kale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purvaja2507@gmail.com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 Kulkarni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harsh.kulkarni.42774@gmail.com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Kurlekar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megh.kurlekar@gmail.com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38631" y="305966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Reference ID : 37nZpUOKci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1475" y="3806863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	Working app demo:</a:t>
            </a:r>
            <a:endParaRPr lang="en-US" sz="2000"/>
          </a:p>
        </p:txBody>
      </p:sp>
      <p:pic>
        <p:nvPicPr>
          <p:cNvPr id="4" name="UIDAI_hackathon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464050" y="664845"/>
            <a:ext cx="3219450" cy="558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169" y="2766218"/>
            <a:ext cx="440966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THANK YOU</a:t>
            </a:r>
            <a:endParaRPr lang="en-IN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r>
              <a:rPr lang="en-US" dirty="0"/>
              <a:t>Theme :      Authentication Reimagined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Problem Statement: 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Usage of Aadhaar as an additional factor in a high value third party transaction: How can I try to connect. To edit offline, turn on offline sync. We use Aadhaar to improve the trust in a third party transaction. Can we get a “token” (digitally signed authentication response) from an Aadhaar authentication from online face authentication on the resident mobile and later use this token as an additional (second) factor of authentication in a third party application. As always, Aadhaar numbers should not be exposed to third party applications.</a:t>
            </a:r>
            <a:endParaRPr lang="en-US" sz="1800" b="0" dirty="0">
              <a:effectLst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 lnSpcReduction="10000"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are developing a Flutter based user application for providing 3rd party transaction using the client’s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aadhar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credentials with secure flow of user data.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we will be creating two apps using flutter:</a:t>
            </a:r>
            <a:endParaRPr lang="en-US" sz="1800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Resident Application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which will be on the user side and show their credentials mapped to their respective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aadhar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number.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Verifier Application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(3rd party) which will be the database server storing all the tokens generated.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the user side, we will use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uidai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auth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the registration of users into the app. For that the user will need to provide the registered mobile no. and an OTP will be sent to the user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uidai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Then we can generate a token by using the sha256 or md5 hash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aadhar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credentials which the user has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provided.User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will be asked to create a unique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token will be stored in a 3rd party database and will be used for further verification and service-providing purposes.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Database: Firebase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firestore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"/>
              </a:rPr>
              <a:t>https://firebase.google.com/</a:t>
            </a:r>
            <a:endParaRPr lang="en-US" sz="18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sz="1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Hashing algorithm dependency: https://pub.dev/packages/crypto</a:t>
            </a:r>
            <a:endParaRPr lang="en-US" sz="1800" b="0" dirty="0">
              <a:effectLst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64" y="295530"/>
            <a:ext cx="4542183" cy="864911"/>
          </a:xfrm>
        </p:spPr>
        <p:txBody>
          <a:bodyPr>
            <a:noAutofit/>
          </a:bodyPr>
          <a:lstStyle/>
          <a:p>
            <a:r>
              <a:rPr lang="en-US" sz="2000" dirty="0"/>
              <a:t>Architectural </a:t>
            </a:r>
            <a:br>
              <a:rPr lang="en-US" sz="2000" dirty="0"/>
            </a:br>
            <a:r>
              <a:rPr lang="en-US" sz="2000" dirty="0"/>
              <a:t>Diagram:</a:t>
            </a:r>
            <a:endParaRPr lang="en-US" sz="2000" dirty="0"/>
          </a:p>
        </p:txBody>
      </p:sp>
      <p:pic>
        <p:nvPicPr>
          <p:cNvPr id="8" name="Content Placeholder 7" descr="Support process example"/>
          <p:cNvPicPr>
            <a:picLocks noChangeAspect="1"/>
          </p:cNvPicPr>
          <p:nvPr>
            <p:ph idx="1"/>
          </p:nvPr>
        </p:nvPicPr>
        <p:blipFill>
          <a:blip r:embed="rId1"/>
          <a:srcRect t="29004" b="29594"/>
          <a:stretch>
            <a:fillRect/>
          </a:stretch>
        </p:blipFill>
        <p:spPr>
          <a:xfrm>
            <a:off x="2443480" y="295275"/>
            <a:ext cx="8039735" cy="6414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API Usage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OTP API: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OTP Request API is used to generate OTP for resident whose mobile number is registered with his/her Aadhaar number. The generated OTP will be subsequently used for authentication.</a:t>
            </a:r>
            <a:endParaRPr lang="en-US" sz="18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AUTH API: Auth API is the single entry point for all modes of authentication in the UIDAI ecosystem. Auth API supports OTP, Face,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Biometric,Demographic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authentication. Any modality used by residents or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organisations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must call the Auth API to authenticate the resident.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Security Considerations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As we are going to hash the Aadhar credentials(</a:t>
            </a:r>
            <a:r>
              <a:rPr lang="en-US" sz="1800" dirty="0" err="1"/>
              <a:t>eg.</a:t>
            </a:r>
            <a:r>
              <a:rPr lang="en-US" sz="1800" dirty="0"/>
              <a:t> </a:t>
            </a:r>
            <a:r>
              <a:rPr lang="en-US" sz="1800" dirty="0" err="1"/>
              <a:t>uid</a:t>
            </a:r>
            <a:r>
              <a:rPr lang="en-US" sz="1800" dirty="0"/>
              <a:t> no of user) so the 3</a:t>
            </a:r>
            <a:r>
              <a:rPr lang="en-US" sz="1800" baseline="30000" dirty="0"/>
              <a:t>rd</a:t>
            </a:r>
            <a:r>
              <a:rPr lang="en-US" sz="1800" dirty="0"/>
              <a:t> party server won’t be able to decode it or gain any credential access about users.</a:t>
            </a:r>
            <a:endParaRPr lang="en-US" sz="1800" dirty="0"/>
          </a:p>
          <a:p>
            <a:r>
              <a:rPr lang="en-US" sz="1800" dirty="0"/>
              <a:t>Also we are going to make use of already established Google’s Firebase </a:t>
            </a:r>
            <a:r>
              <a:rPr lang="en-US" sz="1800" dirty="0" err="1"/>
              <a:t>Firestore</a:t>
            </a:r>
            <a:r>
              <a:rPr lang="en-US" sz="1800" dirty="0"/>
              <a:t> which is highly secure and hence the 3</a:t>
            </a:r>
            <a:r>
              <a:rPr lang="en-US" sz="1800" baseline="30000" dirty="0"/>
              <a:t>rd</a:t>
            </a:r>
            <a:r>
              <a:rPr lang="en-US" sz="1800" dirty="0"/>
              <a:t> party providers won’t be able to access or steal the users data.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 b="1"/>
              <a:t>Methodology:</a:t>
            </a:r>
            <a:endParaRPr lang="en-US" sz="2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310"/>
            <a:ext cx="10515600" cy="4351338"/>
          </a:xfrm>
        </p:spPr>
        <p:txBody>
          <a:bodyPr>
            <a:noAutofit/>
          </a:bodyPr>
          <a:p>
            <a:r>
              <a:rPr lang="en-US" sz="1600" b="1"/>
              <a:t>EKYC API :</a:t>
            </a:r>
            <a:endParaRPr lang="en-US" sz="1600" b="1"/>
          </a:p>
          <a:p>
            <a:r>
              <a:rPr lang="en-US" sz="1600"/>
              <a:t>URL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https://stage1.uidai.gov.in/onlineekyc/getEkyc/</a:t>
            </a:r>
            <a:endParaRPr lang="en-US" sz="1600"/>
          </a:p>
          <a:p>
            <a:r>
              <a:rPr lang="en-US" sz="1600"/>
              <a:t>HTTP Method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POST</a:t>
            </a:r>
            <a:endParaRPr lang="en-US" sz="1600"/>
          </a:p>
          <a:p>
            <a:r>
              <a:rPr lang="en-US" sz="1600"/>
              <a:t>HTTP Request Headers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Content-Type: application/json</a:t>
            </a:r>
            <a:endParaRPr lang="en-US" sz="1600"/>
          </a:p>
          <a:p>
            <a:endParaRPr lang="en-US" sz="1600"/>
          </a:p>
          <a:p>
            <a:r>
              <a:rPr lang="en-US" sz="1600"/>
              <a:t>HTTP Request Body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"uid": "********7882",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"vid": "************9999",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"txnId": "0acbaa8b-b3ae-433d-a5d2-51250ea8e970", "otp": "122915"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}</a:t>
            </a:r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1800"/>
              <a:t>Whenever a user tries to book an appointment with the doctor, the app will show a list of available doctors on the home page.</a:t>
            </a:r>
            <a:endParaRPr lang="en-US" sz="1800"/>
          </a:p>
          <a:p>
            <a:r>
              <a:rPr lang="en-US" sz="1800"/>
              <a:t>To book an appointment tap on "Book Now" button.</a:t>
            </a:r>
            <a:endParaRPr lang="en-US" sz="1800"/>
          </a:p>
          <a:p>
            <a:r>
              <a:rPr lang="en-US" sz="1800"/>
              <a:t>Then the user will be redirected to an aadhar uid page where he/she will be asked to enter the uid.</a:t>
            </a:r>
            <a:endParaRPr lang="en-US" sz="1800"/>
          </a:p>
          <a:p>
            <a:r>
              <a:rPr lang="en-US" sz="1800"/>
              <a:t>After that an OTP will get generated and messaged to the user's registered mobile number and user will be asked to enter the OTP.</a:t>
            </a:r>
            <a:endParaRPr lang="en-US" sz="1800"/>
          </a:p>
          <a:p>
            <a:r>
              <a:rPr lang="en-US" sz="1800"/>
              <a:t>After validation user will be shown the booking successful page.</a:t>
            </a:r>
            <a:endParaRPr lang="en-US" sz="1800"/>
          </a:p>
          <a:p>
            <a:r>
              <a:rPr lang="en-US" sz="1800">
                <a:sym typeface="+mn-ea"/>
              </a:rPr>
              <a:t>User will be sent back to the Homepage.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App demo video link: https://vimeo.com/597918248</a:t>
            </a:r>
            <a:endParaRPr lang="en-US" sz="1800"/>
          </a:p>
          <a:p>
            <a:endParaRPr lang="en-US" sz="1800"/>
          </a:p>
          <a:p>
            <a:r>
              <a:rPr lang="en-US" sz="1800"/>
              <a:t>This is the old recording of our previous app in which are going to add aadhaar as a second factor authentication.</a:t>
            </a:r>
            <a:endParaRPr lang="en-US" sz="1800"/>
          </a:p>
          <a:p>
            <a:r>
              <a:rPr lang="en-US" sz="1800">
                <a:sym typeface="+mn-ea"/>
              </a:rPr>
              <a:t>In our new app we have added the use of aadhar authentication for booking purpose.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25882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3859</Words>
  <Application>WPS Presentation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UIDAI Hackathon</vt:lpstr>
      <vt:lpstr>About the Problem Statement</vt:lpstr>
      <vt:lpstr>Approach</vt:lpstr>
      <vt:lpstr>Architectural  Diagram</vt:lpstr>
      <vt:lpstr>API Usage</vt:lpstr>
      <vt:lpstr>Security Considerations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Megh</cp:lastModifiedBy>
  <cp:revision>183</cp:revision>
  <dcterms:created xsi:type="dcterms:W3CDTF">2020-07-08T09:37:00Z</dcterms:created>
  <dcterms:modified xsi:type="dcterms:W3CDTF">2021-10-31T17:40:21Z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9DC0BD3A900D411889ABEDDBED094161</vt:lpwstr>
  </property>
  <property fmtid="{D5CDD505-2E9C-101B-9397-08002B2CF9AE}" pid="3" name="KSOProductBuildVer">
    <vt:lpwstr>1033-11.2.0.10351</vt:lpwstr>
  </property>
</Properties>
</file>