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6C1479A-03BD-4002-A373-11F299C638D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Aniket Prakash Mishra- Mastering Tableau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9EFBBD2-A255-4336-86A6-DF06D980BA7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4/12/2022 8:57:03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al Forecasting Story1" id="2" name="slide2">
            <a:extLst>
              <a:ext uri="{FF2B5EF4-FFF2-40B4-BE49-F238E27FC236}">
                <a16:creationId xmlns:a16="http://schemas.microsoft.com/office/drawing/2014/main" id="{9FFC43CF-C242-4317-9F49-7341587BD7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419100"/>
            <a:ext cx="110013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al Forecasting Story2" id="3" name="slide3">
            <a:extLst>
              <a:ext uri="{FF2B5EF4-FFF2-40B4-BE49-F238E27FC236}">
                <a16:creationId xmlns:a16="http://schemas.microsoft.com/office/drawing/2014/main" id="{509475C7-524F-4DFD-B99F-6D430837FC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419100"/>
            <a:ext cx="110013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al Forecasting Story3" id="4" name="slide4">
            <a:extLst>
              <a:ext uri="{FF2B5EF4-FFF2-40B4-BE49-F238E27FC236}">
                <a16:creationId xmlns:a16="http://schemas.microsoft.com/office/drawing/2014/main" id="{A839D858-0518-4DD4-8142-A33435E94B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419100"/>
            <a:ext cx="110013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al Forecasting Story4" id="5" name="slide5">
            <a:extLst>
              <a:ext uri="{FF2B5EF4-FFF2-40B4-BE49-F238E27FC236}">
                <a16:creationId xmlns:a16="http://schemas.microsoft.com/office/drawing/2014/main" id="{76FFA0BC-5FEC-4CE2-816F-C0BE4E3030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419100"/>
            <a:ext cx="110013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al Forecasting Story5" id="6" name="slide6">
            <a:extLst>
              <a:ext uri="{FF2B5EF4-FFF2-40B4-BE49-F238E27FC236}">
                <a16:creationId xmlns:a16="http://schemas.microsoft.com/office/drawing/2014/main" id="{FC4F2812-A799-4189-ABE3-F91673EEFA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419100"/>
            <a:ext cx="110013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2022-04-12T15:27:05Z</dcterms:created>
  <dcterms:modified xsi:type="dcterms:W3CDTF">2022-04-12T15:27:05Z</dcterms:modified>
</cp:coreProperties>
</file>