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110" r:id="rId2"/>
    <p:sldMasterId id="2147484146" r:id="rId3"/>
    <p:sldMasterId id="2147484218" r:id="rId4"/>
  </p:sldMasterIdLst>
  <p:notesMasterIdLst>
    <p:notesMasterId r:id="rId28"/>
  </p:notesMasterIdLst>
  <p:sldIdLst>
    <p:sldId id="259" r:id="rId5"/>
    <p:sldId id="262" r:id="rId6"/>
    <p:sldId id="265" r:id="rId7"/>
    <p:sldId id="268" r:id="rId8"/>
    <p:sldId id="271" r:id="rId9"/>
    <p:sldId id="383" r:id="rId10"/>
    <p:sldId id="340" r:id="rId11"/>
    <p:sldId id="280" r:id="rId12"/>
    <p:sldId id="346" r:id="rId13"/>
    <p:sldId id="349" r:id="rId14"/>
    <p:sldId id="352" r:id="rId15"/>
    <p:sldId id="355" r:id="rId16"/>
    <p:sldId id="358" r:id="rId17"/>
    <p:sldId id="361" r:id="rId18"/>
    <p:sldId id="385" r:id="rId19"/>
    <p:sldId id="367" r:id="rId20"/>
    <p:sldId id="298" r:id="rId21"/>
    <p:sldId id="301" r:id="rId22"/>
    <p:sldId id="370" r:id="rId23"/>
    <p:sldId id="373" r:id="rId24"/>
    <p:sldId id="376" r:id="rId25"/>
    <p:sldId id="379" r:id="rId26"/>
    <p:sldId id="382"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0"/>
  </p:normalViewPr>
  <p:slideViewPr>
    <p:cSldViewPr>
      <p:cViewPr varScale="1">
        <p:scale>
          <a:sx n="87" d="100"/>
          <a:sy n="87" d="100"/>
        </p:scale>
        <p:origin x="518"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2/23/2023</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BCEA92-F142-4D57-B507-37BDAF44710C}" type="slidenum">
              <a:rPr lang="en-US" smtClean="0"/>
              <a:t>2</a:t>
            </a:fld>
            <a:endParaRPr lang="en-US"/>
          </a:p>
        </p:txBody>
      </p:sp>
    </p:spTree>
    <p:extLst>
      <p:ext uri="{BB962C8B-B14F-4D97-AF65-F5344CB8AC3E}">
        <p14:creationId xmlns:p14="http://schemas.microsoft.com/office/powerpoint/2010/main" val="113757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hyperlink" Target="http://www.nealanalytics.com/neal-creative/templates/"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hyperlink" Target="http://www.nealanalytics.com/neal-creative/templates/"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hyperlink" Target="http://www.nealanalytics.com/neal-creative/templates/" TargetMode="Externa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342F3F48-7F89-440F-A037-B05D2F0B61B1}" type="datetimeFigureOut">
              <a:rPr lang="en-US" smtClean="0"/>
              <a:t>2/23/2023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9B72C7B0-8838-49B2-96C2-766C51370B99}" type="datetimeFigureOut">
              <a:rPr lang="en-US" smtClean="0"/>
              <a:t>2/23/2023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itchFamily="34" charset="0"/>
              <a:buNone/>
            </a:pPr>
            <a:r>
              <a:rPr lang="en-US"/>
              <a:t>Fifth level</a:t>
            </a:r>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itchFamily="34" charset="0"/>
              <a:buNone/>
            </a:pPr>
            <a:r>
              <a:rPr lang="en-US"/>
              <a:t>Fifth level</a:t>
            </a:r>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3153865956"/>
      </p:ext>
    </p:extLst>
  </p:cSld>
  <p:clrMapOvr>
    <a:masterClrMapping/>
  </p:clrMapOv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itchFamily="34" charset="0"/>
              <a:buNone/>
              <a:defRPr lang="en-US" sz="3200" b="0" kern="120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itchFamily="34" charset="0"/>
              <a:buNone/>
            </a:pPr>
            <a:r>
              <a:rPr lang="en-US"/>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Tree>
    <p:extLst>
      <p:ext uri="{BB962C8B-B14F-4D97-AF65-F5344CB8AC3E}">
        <p14:creationId xmlns:p14="http://schemas.microsoft.com/office/powerpoint/2010/main" val="32491181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dur="750"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dur="75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ur="750"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2" presetClass="entr" presetSubtype="4" dur="750"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dur="750"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ur="750"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p:stCondLst>
                              <p:cond delay="0"/>
                            </p:stCondLst>
                            <p:childTnLst>
                              <p:par>
                                <p:cTn id="33" presetID="2" presetClass="entr" presetSubtype="4" dur="750"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dur="75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ur="750"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p:stCondLst>
                              <p:cond delay="0"/>
                            </p:stCondLst>
                            <p:childTnLst>
                              <p:par>
                                <p:cTn id="47" presetID="2" presetClass="entr" presetSubtype="4" dur="750"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dur="75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ur="750"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p:stCondLst>
                              <p:cond delay="0"/>
                            </p:stCondLst>
                            <p:childTnLst>
                              <p:par>
                                <p:cTn id="61" presetID="2" presetClass="entr" presetSubtype="4" dur="750"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dur="75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ur="750"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465193599"/>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a:solidFill>
                <a:schemeClr val="bg1"/>
              </a:solidFill>
            </a:endParaRPr>
          </a:p>
        </p:txBody>
      </p:sp>
    </p:spTree>
    <p:extLst>
      <p:ext uri="{BB962C8B-B14F-4D97-AF65-F5344CB8AC3E}">
        <p14:creationId xmlns:p14="http://schemas.microsoft.com/office/powerpoint/2010/main" val="443957906"/>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79820170"/>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4176110"/>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itchFamily="34" charset="0"/>
              <a:buNone/>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itchFamily="34" charset="0"/>
              <a:buNone/>
            </a:pPr>
            <a:r>
              <a:rPr lang="en-US"/>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628884554"/>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ct val="0"/>
              </a:spcBef>
              <a:spcAft>
                <a:spcPts val="600"/>
              </a:spcAft>
              <a:defRPr sz="2800"/>
            </a:lvl2pPr>
            <a:lvl3pPr algn="ctr">
              <a:spcBef>
                <a:spcPct val="0"/>
              </a:spcBef>
              <a:spcAft>
                <a:spcPts val="600"/>
              </a:spcAft>
              <a:defRPr lang="en-US" sz="2400" b="0" kern="1200">
                <a:solidFill>
                  <a:schemeClr val="tx1">
                    <a:lumMod val="85000"/>
                    <a:lumOff val="15000"/>
                  </a:schemeClr>
                </a:solidFill>
                <a:latin typeface="+mn-lt"/>
                <a:ea typeface="+mn-ea"/>
                <a:cs typeface="+mn-cs"/>
              </a:defRPr>
            </a:lvl3pPr>
            <a:lvl4pPr algn="ctr">
              <a:spcBef>
                <a:spcPct val="0"/>
              </a:spcBef>
              <a:spcAft>
                <a:spcPts val="600"/>
              </a:spcAft>
              <a:defRPr sz="2000" b="1"/>
            </a:lvl4pPr>
            <a:lvl5pPr algn="ctr">
              <a:spcBef>
                <a:spcPct val="0"/>
              </a:spcBef>
              <a:spcAft>
                <a:spcPts val="600"/>
              </a:spcAf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3806054844"/>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itchFamily="34" charset="0"/>
              <a:buNone/>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itchFamily="34" charset="0"/>
              <a:buNone/>
            </a:pPr>
            <a:r>
              <a:rPr lang="en-US"/>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789140260"/>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2"/>
          </p:nvPr>
        </p:nvSpPr>
        <p:spPr>
          <a:xfrm>
            <a:off x="0" y="0"/>
            <a:ext cx="12192000" cy="2974848"/>
          </a:xfrm>
          <a:blipFill>
            <a:blip r:embed="rId2"/>
            <a:stretch>
              <a:fillRect t="-65721" r="-4798" b="-46455"/>
            </a:stretch>
          </a:blipFill>
        </p:spPr>
        <p:txBody>
          <a:bodyPr anchor="ctr" anchorCtr="0">
            <a:noAutofit/>
          </a:bodyPr>
          <a:lstStyle/>
          <a:p>
            <a:r>
              <a:rPr lang="en-US"/>
              <a:t>Click icon to add picture</a:t>
            </a:r>
          </a:p>
        </p:txBody>
      </p:sp>
      <p:sp>
        <p:nvSpPr>
          <p:cNvPr id="2" name="Title 1"/>
          <p:cNvSpPr>
            <a:spLocks noGrp="1"/>
          </p:cNvSpPr>
          <p:nvPr>
            <p:ph type="title"/>
          </p:nvPr>
        </p:nvSpPr>
        <p:spPr/>
        <p:txBody>
          <a:bodyPr/>
          <a:lstStyle/>
          <a:p>
            <a:r>
              <a:rPr lang="en-US"/>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6691981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5EACA98-D6DB-4257-BA18-A2825DA0E650}" type="datetimeFigureOut">
              <a:rPr lang="en-US" smtClean="0"/>
              <a:t>2/23/2023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p>
        </p:txBody>
      </p:sp>
    </p:spTree>
    <p:extLst>
      <p:ext uri="{BB962C8B-B14F-4D97-AF65-F5344CB8AC3E}">
        <p14:creationId xmlns:p14="http://schemas.microsoft.com/office/powerpoint/2010/main" val="1558395814"/>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Tree>
    <p:extLst>
      <p:ext uri="{BB962C8B-B14F-4D97-AF65-F5344CB8AC3E}">
        <p14:creationId xmlns:p14="http://schemas.microsoft.com/office/powerpoint/2010/main" val="3893648223"/>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TITLE OR TRANSITION">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noProof="0">
                <a:solidFill>
                  <a:schemeClr val="bg2">
                    <a:lumMod val="50000"/>
                  </a:schemeClr>
                </a:solidFill>
              </a:rPr>
              <a:t>Neal Creative </a:t>
            </a:r>
            <a:r>
              <a:rPr lang="en-US" sz="900" kern="1200" noProof="0">
                <a:solidFill>
                  <a:schemeClr val="bg2">
                    <a:lumMod val="50000"/>
                  </a:schemeClr>
                </a:solidFill>
                <a:latin typeface="+mn-lt"/>
                <a:ea typeface="+mn-ea"/>
                <a:cs typeface="+mn-cs"/>
              </a:rPr>
              <a:t>©</a:t>
            </a:r>
            <a:r>
              <a:rPr lang="en-US" sz="1000" baseline="0" noProof="0">
                <a:solidFill>
                  <a:schemeClr val="bg2">
                    <a:lumMod val="50000"/>
                  </a:schemeClr>
                </a:solidFill>
              </a:rPr>
              <a:t> </a:t>
            </a:r>
            <a:endParaRPr lang="en-US" sz="1000" b="1" noProof="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dur="5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dur="50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dur="500"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dur="50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dur="50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dur="50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dur="500"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dur="50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2"/>
          </p:nvPr>
        </p:nvSpPr>
        <p:spPr>
          <a:xfrm>
            <a:off x="0" y="0"/>
            <a:ext cx="12192000" cy="2974848"/>
          </a:xfrm>
          <a:blipFill>
            <a:blip r:embed="rId2"/>
            <a:stretch>
              <a:fillRect t="-65721" r="-4798" b="-46455"/>
            </a:stretch>
          </a:blipFill>
        </p:spPr>
        <p:txBody>
          <a:bodyPr anchor="ctr" anchorCtr="0">
            <a:noAutofit/>
          </a:bodyPr>
          <a:lstStyle/>
          <a:p>
            <a:r>
              <a:rPr lang="en-US"/>
              <a:t>Click icon to add picture</a:t>
            </a:r>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r>
              <a:rPr kumimoji="0" lang="en-US" sz="1100" b="0" i="0" u="none" strike="noStrike" kern="0" cap="none" spc="0" normalizeH="0" baseline="0" noProof="0">
                <a:ln>
                  <a:noFill/>
                </a:ln>
                <a:solidFill>
                  <a:srgbClr val="FFFFFF"/>
                </a:solidFill>
                <a:effectLst/>
                <a:uLnTx/>
                <a:uFillTx/>
              </a:rPr>
              <a:t>Neal Creative  | click &amp; </a:t>
            </a:r>
            <a:r>
              <a:rPr kumimoji="0" lang="en-US" sz="1100" b="1" i="0" u="none" strike="noStrike" kern="0" cap="none" spc="0" normalizeH="0" baseline="0" noProof="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a:solidFill>
                  <a:schemeClr val="bg1">
                    <a:lumMod val="75000"/>
                  </a:schemeClr>
                </a:solidFill>
              </a:rPr>
              <a:t>Neal Creative </a:t>
            </a:r>
            <a:r>
              <a:rPr lang="en-US" sz="900" kern="1200">
                <a:solidFill>
                  <a:schemeClr val="bg1">
                    <a:lumMod val="75000"/>
                  </a:schemeClr>
                </a:solidFill>
                <a:latin typeface="+mn-lt"/>
                <a:ea typeface="+mn-ea"/>
                <a:cs typeface="+mn-cs"/>
              </a:rPr>
              <a:t>©</a:t>
            </a:r>
            <a:r>
              <a:rPr lang="en-US" sz="1000" baseline="0">
                <a:solidFill>
                  <a:schemeClr val="bg1">
                    <a:lumMod val="75000"/>
                  </a:schemeClr>
                </a:solidFill>
              </a:rPr>
              <a:t> </a:t>
            </a:r>
            <a:endParaRPr lang="en-US" sz="1000" b="1">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A943-E2BC-2FF3-126A-B380D82EB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536476-4448-D72E-9045-8562E4958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1C91CC-099E-8BE3-115B-787BA648333F}"/>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9BD32B0A-EE34-D3C2-8A15-5C59302B27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DA4877-FAA8-0EF6-CB50-3F3FA57D6345}"/>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4018178369"/>
      </p:ext>
    </p:extLst>
  </p:cSld>
  <p:clrMapOvr>
    <a:masterClrMapping/>
  </p:clrMapOv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415E-AB54-24E0-8368-BFDD8CBFC2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9536E5-8204-62C2-19B1-A8B1ECD64C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9A1B02-A3B6-85CE-92D0-8DBC4BA30A87}"/>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3EADC9BA-68B8-6ACC-880F-1782524EE5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7C290-A147-F165-0933-5EFD6EB25F0A}"/>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797626484"/>
      </p:ext>
    </p:extLst>
  </p:cSld>
  <p:clrMapOvr>
    <a:masterClrMapping/>
  </p:clrMapOvr>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2470-2736-0E39-AA41-E764B05A3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5D4507-1709-B1E1-AFBF-05641B6BEB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BE2F03-75AA-8A4F-1553-8780B8F2D3C3}"/>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53AE4DD8-E42B-E540-CB0D-5D78FCA076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802C4C-7948-92AC-5B19-CB0E2E2E9F25}"/>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1068623472"/>
      </p:ext>
    </p:extLst>
  </p:cSld>
  <p:clrMapOvr>
    <a:masterClrMapping/>
  </p:clrMapOvr>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E847-F03F-2EAA-8A7D-8EBCAA8E1F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0F0A7F-0DF9-BDDE-0F98-CD7A8CA065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9B8D05-04B3-0A6E-2F01-632B071B8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1C02D3-57B6-C645-46DB-01C687C36419}"/>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6" name="Footer Placeholder 5">
            <a:extLst>
              <a:ext uri="{FF2B5EF4-FFF2-40B4-BE49-F238E27FC236}">
                <a16:creationId xmlns:a16="http://schemas.microsoft.com/office/drawing/2014/main" id="{B6982203-CDC9-1CD8-863A-00B7DD942A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20951-C69A-7783-FFE0-1A6904CFB766}"/>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777194927"/>
      </p:ext>
    </p:extLst>
  </p:cSld>
  <p:clrMapOvr>
    <a:masterClrMapping/>
  </p:clrMapOvr>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DC1B-A096-9958-E2ED-4C7E42BB81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CA6525-2054-448E-FD62-7BBBB4BA35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EBB4EE-BD64-09D5-F081-A26BBF56F8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4B36DD-F285-E4D7-519D-8BB5149C7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15A1BD-53CA-EC9D-0696-E8D350F82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315993-900B-8CB9-BFE1-748E396069D7}"/>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8" name="Footer Placeholder 7">
            <a:extLst>
              <a:ext uri="{FF2B5EF4-FFF2-40B4-BE49-F238E27FC236}">
                <a16:creationId xmlns:a16="http://schemas.microsoft.com/office/drawing/2014/main" id="{9CCCD86A-9D30-D586-0426-3EBF91AC95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4D9C05-52CE-EBEC-D153-1C77B994D047}"/>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015104458"/>
      </p:ext>
    </p:extLst>
  </p:cSld>
  <p:clrMapOvr>
    <a:masterClrMapping/>
  </p:clrMapOv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01C4-8D94-7475-01AF-7034460B28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53F4F5-CD78-0A89-4E0B-33B3A5BFB286}"/>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4" name="Footer Placeholder 3">
            <a:extLst>
              <a:ext uri="{FF2B5EF4-FFF2-40B4-BE49-F238E27FC236}">
                <a16:creationId xmlns:a16="http://schemas.microsoft.com/office/drawing/2014/main" id="{05CD6F03-7AD9-976C-ADE5-AC4C6D42DA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5F9640-ADD8-11D2-5E3D-146D4296E9F3}"/>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764223472"/>
      </p:ext>
    </p:extLst>
  </p:cSld>
  <p:clrMapOvr>
    <a:masterClrMapping/>
  </p:clrMapOvr>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AB3B8A-DA4A-4BF2-830E-D47AA719DEC4}"/>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3" name="Footer Placeholder 2">
            <a:extLst>
              <a:ext uri="{FF2B5EF4-FFF2-40B4-BE49-F238E27FC236}">
                <a16:creationId xmlns:a16="http://schemas.microsoft.com/office/drawing/2014/main" id="{636F1F51-B2A9-AD2B-E0D5-D568C66E0B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3BA550-1DAA-9135-B7D3-3EB6D962E37A}"/>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4192005104"/>
      </p:ext>
    </p:extLst>
  </p:cSld>
  <p:clrMapOvr>
    <a:masterClrMapping/>
  </p:clrMapOvr>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3B77-5D03-D825-B5C9-C924D02987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E4B7FC-06B4-DB5C-B513-91423AF47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B8168E-62C1-0213-62A2-F49176CF4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90B5E-070D-AE7F-867C-6C2B0D57F36A}"/>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6" name="Footer Placeholder 5">
            <a:extLst>
              <a:ext uri="{FF2B5EF4-FFF2-40B4-BE49-F238E27FC236}">
                <a16:creationId xmlns:a16="http://schemas.microsoft.com/office/drawing/2014/main" id="{3B6C6D81-2328-CB5D-5E7A-1BBB8610EF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A63932-9EDF-2DBB-6C7F-D742BE548A77}"/>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58197729"/>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4EB13F7-23EC-4B2B-A5ED-7C9083C5C339}" type="datetimeFigureOut">
              <a:rPr lang="en-US" smtClean="0"/>
              <a:t>2/23/2023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E838-B564-CD78-D33A-39F73A139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965C18-33D8-0F38-788E-DD8F96662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4A716C-DC40-D562-33A3-515962534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3A6FF-3DD5-196F-425A-7AD6F24809B8}"/>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6" name="Footer Placeholder 5">
            <a:extLst>
              <a:ext uri="{FF2B5EF4-FFF2-40B4-BE49-F238E27FC236}">
                <a16:creationId xmlns:a16="http://schemas.microsoft.com/office/drawing/2014/main" id="{7078048F-9A23-E85C-1738-8BA8F0CC40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2ADBA9-5BC4-51D3-3977-0AA873B362A5}"/>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229929569"/>
      </p:ext>
    </p:extLst>
  </p:cSld>
  <p:clrMapOvr>
    <a:masterClrMapping/>
  </p:clrMapOvr>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7CC6-8F5D-4AD7-AD47-D1F6003F49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E160D2-18BD-ACF0-6491-0380163DE7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5387BC-0ADA-5F69-B9F3-AA5F538D658A}"/>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E0BD7F72-2C11-BBB8-7EB5-5A9257A76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0FE0D-A074-8B42-0528-641EDFB9B8EB}"/>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18716989"/>
      </p:ext>
    </p:extLst>
  </p:cSld>
  <p:clrMapOvr>
    <a:masterClrMapping/>
  </p:clrMapOvr>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42082A-098F-6D04-D63F-9BC01C1C2B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28BDA4-3892-91AE-0B47-A8F4172D24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2ABB88-7EB9-6795-79BB-A2E8CD4432AC}"/>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D5917807-7742-2A64-E029-9AA9A90ED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21BDEA-6966-3BE8-1BC7-BD74CF0C4D64}"/>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1410593911"/>
      </p:ext>
    </p:extLst>
  </p:cSld>
  <p:clrMapOvr>
    <a:masterClrMapping/>
  </p:clrMapOvr>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a:t>EDIT MASTER TEXT</a:t>
            </a:r>
          </a:p>
        </p:txBody>
      </p:sp>
    </p:spTree>
    <p:extLst>
      <p:ext uri="{BB962C8B-B14F-4D97-AF65-F5344CB8AC3E}">
        <p14:creationId xmlns:p14="http://schemas.microsoft.com/office/powerpoint/2010/main" val="2979687062"/>
      </p:ext>
    </p:extLst>
  </p:cSld>
  <p:clrMapOvr>
    <a:overrideClrMapping bg1="dk1" tx1="lt1" bg2="dk2" tx2="lt2" accent1="accent1" accent2="accent2" accent3="accent3" accent4="accent4" accent5="accent5" accent6="accent6" hlink="hlink" folHlink="folHlink"/>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dark Callout with small Non-bullet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2800" b="0" kern="1200" spc="0" baseline="0">
                <a:solidFill>
                  <a:schemeClr val="bg1"/>
                </a:soli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077792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ONUT BASE SECTION DIVIDER">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47903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DIVIDER with number">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ct val="0"/>
              </a:spcAft>
              <a:buClrTx/>
              <a:buSzTx/>
              <a:buFontTx/>
            </a:pPr>
            <a:r>
              <a:rPr lang="en-US"/>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a:t>Add Your Section Title Here</a:t>
            </a:r>
          </a:p>
          <a:p>
            <a:pPr lvl="1"/>
            <a:r>
              <a:rPr lang="en-US"/>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ct val="0"/>
              </a:spcAft>
              <a:buClrTx/>
              <a:buSzTx/>
              <a:buFont typeface="Arial"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ct val="0"/>
              </a:spcAft>
              <a:buClrTx/>
              <a:buSzTx/>
              <a:buFont typeface="Arial" pitchFamily="34" charset="0"/>
              <a:buNone/>
              <a:defRPr/>
            </a:pPr>
            <a:r>
              <a:rPr kumimoji="0" lang="en-US" sz="2400" b="0" i="0" u="none" strike="noStrike" kern="1200" cap="none" spc="0" normalizeH="0" baseline="0" noProof="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ct val="0"/>
              </a:spcAft>
              <a:buClrTx/>
              <a:buSzTx/>
              <a:buFont typeface="Arial" pitchFamily="34" charset="0"/>
              <a:buNone/>
              <a:defRPr/>
            </a:pPr>
            <a:r>
              <a:rPr lang="en-US"/>
              <a:t>#</a:t>
            </a:r>
          </a:p>
        </p:txBody>
      </p:sp>
    </p:spTree>
    <p:extLst>
      <p:ext uri="{BB962C8B-B14F-4D97-AF65-F5344CB8AC3E}">
        <p14:creationId xmlns:p14="http://schemas.microsoft.com/office/powerpoint/2010/main" val="264187487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Quote dark option FLUSH LEF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ct val="0"/>
              </a:spcBef>
              <a:defRPr sz="3600" b="0" baseline="0">
                <a:gradFill>
                  <a:gsLst>
                    <a:gs pos="0">
                      <a:schemeClr val="accent1">
                        <a:lumMod val="5000"/>
                        <a:lumOff val="95000"/>
                      </a:schemeClr>
                    </a:gs>
                    <a:gs pos="100000">
                      <a:schemeClr val="bg1"/>
                    </a:gs>
                  </a:gsLst>
                  <a:lin ang="5400000" scaled="1"/>
                </a:gradFill>
              </a:defRPr>
            </a:lvl1pPr>
            <a:lvl2pPr marL="109538" indent="0" algn="l">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326628049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Quote dark option CENTERED">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ct val="0"/>
              </a:spcBef>
              <a:defRPr sz="3600" b="0" baseline="0">
                <a:gradFill>
                  <a:gsLst>
                    <a:gs pos="0">
                      <a:schemeClr val="accent1">
                        <a:lumMod val="5000"/>
                        <a:lumOff val="95000"/>
                      </a:schemeClr>
                    </a:gs>
                    <a:gs pos="100000">
                      <a:schemeClr val="bg1"/>
                    </a:gs>
                  </a:gsLst>
                  <a:lin ang="5400000" scaled="1"/>
                </a:gradFill>
              </a:defRPr>
            </a:lvl1pPr>
            <a:lvl2pPr algn="ctr">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303163133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Quote dark option FLUSH LEF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ct val="0"/>
              </a:spcBef>
              <a:defRPr sz="3600" b="0" baseline="0">
                <a:gradFill>
                  <a:gsLst>
                    <a:gs pos="0">
                      <a:schemeClr val="accent1">
                        <a:lumMod val="5000"/>
                        <a:lumOff val="95000"/>
                      </a:schemeClr>
                    </a:gs>
                    <a:gs pos="100000">
                      <a:schemeClr val="bg1"/>
                    </a:gs>
                  </a:gsLst>
                  <a:lin ang="5400000" scaled="1"/>
                </a:gradFill>
              </a:defRPr>
            </a:lvl1pPr>
            <a:lvl2pPr marL="109538" indent="0" algn="l">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b="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207573913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EBAB0F2B-C4E4-4CC0-9263-EDF25A1554F5}" type="datetimeFigureOut">
              <a:rPr lang="en-US" smtClean="0"/>
              <a:t>2/23/2023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500">
                <a:solidFill>
                  <a:schemeClr val="accent4"/>
                </a:solidFill>
                <a:latin typeface="Arial Black" panose="020B0A04020102020204" pitchFamily="34" charset="0"/>
              </a:rPr>
              <a:t>“</a:t>
            </a:r>
            <a:endParaRPr lang="en-US" sz="280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ct val="0"/>
              </a:spcBef>
              <a:defRPr sz="2000">
                <a:solidFill>
                  <a:schemeClr val="tx2"/>
                </a:solidFill>
              </a:defRPr>
            </a:lvl1pPr>
            <a:lvl2pPr algn="r">
              <a:defRPr>
                <a:solidFill>
                  <a:schemeClr val="bg1"/>
                </a:solidFill>
              </a:defRPr>
            </a:lvl2pPr>
          </a:lstStyle>
          <a:p>
            <a:pPr lvl="0"/>
            <a:r>
              <a:rPr lang="en-US"/>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ct val="0"/>
              </a:spcBef>
              <a:defRPr sz="3600" b="0" baseline="0">
                <a:solidFill>
                  <a:schemeClr val="tx1">
                    <a:lumMod val="75000"/>
                    <a:lumOff val="25000"/>
                  </a:schemeClr>
                </a:solidFill>
              </a:defRPr>
            </a:lvl1pPr>
            <a:lvl2pPr algn="ctr">
              <a:spcBef>
                <a:spcPct val="0"/>
              </a:spcBef>
              <a:defRPr sz="3600" b="1">
                <a:solidFill>
                  <a:schemeClr val="tx1">
                    <a:lumMod val="75000"/>
                    <a:lumOff val="25000"/>
                  </a:schemeClr>
                </a:solidFill>
                <a:latin typeface="+mn-lt"/>
              </a:defRPr>
            </a:lvl2pPr>
          </a:lstStyle>
          <a:p>
            <a:pPr lvl="0"/>
            <a:r>
              <a:rPr lang="en-US"/>
              <a:t>“QUOTATION.”</a:t>
            </a:r>
          </a:p>
          <a:p>
            <a:pPr lvl="1"/>
            <a:r>
              <a:rPr lang="en-US"/>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46092282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2800" b="0" kern="1200" spc="0" baseline="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06740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25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dur="750" accel="50000" decel="50000" fill="hold" grpId="1" nodeType="withEffect">
                                  <p:stCondLst>
                                    <p:cond delay="0"/>
                                  </p:stCondLst>
                                  <p:childTnLst>
                                    <p:animMotion origin="layout" path="M -4.375E-06 -4.07407E-06 L 0.03178 0.00047"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1588043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5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10" presetClass="entr" presetSubtype="0" dur="50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10" presetClass="entr" presetSubtype="0" dur="50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itchFamily="34" charset="0"/>
              <a:buNone/>
            </a:pPr>
            <a:r>
              <a:rPr lang="en-US"/>
              <a:t>Fifth level</a:t>
            </a:r>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itchFamily="34" charset="0"/>
              <a:buNone/>
            </a:pPr>
            <a:r>
              <a:rPr lang="en-US"/>
              <a:t>Fifth level</a:t>
            </a:r>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3153865956"/>
      </p:ext>
    </p:extLst>
  </p:cSld>
  <p:clrMapOvr>
    <a:masterClrMapping/>
  </p:clrMapOv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itchFamily="34" charset="0"/>
              <a:buNone/>
              <a:defRPr lang="en-US" sz="3200" b="0" kern="120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itchFamily="34" charset="0"/>
              <a:buNone/>
            </a:pPr>
            <a:r>
              <a:rPr lang="en-US"/>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Tree>
    <p:extLst>
      <p:ext uri="{BB962C8B-B14F-4D97-AF65-F5344CB8AC3E}">
        <p14:creationId xmlns:p14="http://schemas.microsoft.com/office/powerpoint/2010/main" val="32491181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dur="750"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dur="75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ur="750"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2" presetClass="entr" presetSubtype="4" dur="750"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dur="750"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ur="750"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p:stCondLst>
                              <p:cond delay="0"/>
                            </p:stCondLst>
                            <p:childTnLst>
                              <p:par>
                                <p:cTn id="33" presetID="2" presetClass="entr" presetSubtype="4" dur="750"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dur="75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ur="750"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p:stCondLst>
                              <p:cond delay="0"/>
                            </p:stCondLst>
                            <p:childTnLst>
                              <p:par>
                                <p:cTn id="47" presetID="2" presetClass="entr" presetSubtype="4" dur="750"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dur="75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ur="750"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p:stCondLst>
                              <p:cond delay="0"/>
                            </p:stCondLst>
                            <p:childTnLst>
                              <p:par>
                                <p:cTn id="61" presetID="2" presetClass="entr" presetSubtype="4" dur="750"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dur="75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ur="750"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46519359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a:solidFill>
                <a:schemeClr val="bg1"/>
              </a:solidFill>
            </a:endParaRPr>
          </a:p>
        </p:txBody>
      </p:sp>
    </p:spTree>
    <p:extLst>
      <p:ext uri="{BB962C8B-B14F-4D97-AF65-F5344CB8AC3E}">
        <p14:creationId xmlns:p14="http://schemas.microsoft.com/office/powerpoint/2010/main" val="44395790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7982017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417611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itchFamily="34" charset="0"/>
              <a:buNone/>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itchFamily="34" charset="0"/>
              <a:buNone/>
            </a:pPr>
            <a:r>
              <a:rPr lang="en-US"/>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6288845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3FEAE407-3E42-4DB5-A2D6-9CB9B85BDD09}" type="datetimeFigureOut">
              <a:rPr lang="en-US" smtClean="0"/>
              <a:t>2/23/2023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ct val="0"/>
              </a:spcBef>
              <a:spcAft>
                <a:spcPts val="600"/>
              </a:spcAft>
              <a:defRPr sz="2800"/>
            </a:lvl2pPr>
            <a:lvl3pPr algn="ctr">
              <a:spcBef>
                <a:spcPct val="0"/>
              </a:spcBef>
              <a:spcAft>
                <a:spcPts val="600"/>
              </a:spcAft>
              <a:defRPr lang="en-US" sz="2400" b="0" kern="1200">
                <a:solidFill>
                  <a:schemeClr val="tx1">
                    <a:lumMod val="85000"/>
                    <a:lumOff val="15000"/>
                  </a:schemeClr>
                </a:solidFill>
                <a:latin typeface="+mn-lt"/>
                <a:ea typeface="+mn-ea"/>
                <a:cs typeface="+mn-cs"/>
              </a:defRPr>
            </a:lvl3pPr>
            <a:lvl4pPr algn="ctr">
              <a:spcBef>
                <a:spcPct val="0"/>
              </a:spcBef>
              <a:spcAft>
                <a:spcPts val="600"/>
              </a:spcAft>
              <a:defRPr sz="2000" b="1"/>
            </a:lvl4pPr>
            <a:lvl5pPr algn="ctr">
              <a:spcBef>
                <a:spcPct val="0"/>
              </a:spcBef>
              <a:spcAft>
                <a:spcPts val="600"/>
              </a:spcAf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3806054844"/>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itchFamily="34" charset="0"/>
              <a:buNone/>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itchFamily="34" charset="0"/>
              <a:buNone/>
            </a:pPr>
            <a:r>
              <a:rPr lang="en-US"/>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789140260"/>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2"/>
          </p:nvPr>
        </p:nvSpPr>
        <p:spPr>
          <a:xfrm>
            <a:off x="0" y="0"/>
            <a:ext cx="12192000" cy="2974848"/>
          </a:xfrm>
          <a:blipFill>
            <a:blip r:embed="rId2"/>
            <a:stretch>
              <a:fillRect t="-65721" r="-4798" b="-46455"/>
            </a:stretch>
          </a:blipFill>
        </p:spPr>
        <p:txBody>
          <a:bodyPr anchor="ctr" anchorCtr="0">
            <a:noAutofit/>
          </a:bodyPr>
          <a:lstStyle/>
          <a:p>
            <a:r>
              <a:rPr lang="en-US"/>
              <a:t>Click icon to add picture</a:t>
            </a:r>
          </a:p>
        </p:txBody>
      </p:sp>
      <p:sp>
        <p:nvSpPr>
          <p:cNvPr id="2" name="Title 1"/>
          <p:cNvSpPr>
            <a:spLocks noGrp="1"/>
          </p:cNvSpPr>
          <p:nvPr>
            <p:ph type="title"/>
          </p:nvPr>
        </p:nvSpPr>
        <p:spPr/>
        <p:txBody>
          <a:bodyPr/>
          <a:lstStyle/>
          <a:p>
            <a:r>
              <a:rPr lang="en-US"/>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66919812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p>
        </p:txBody>
      </p:sp>
    </p:spTree>
    <p:extLst>
      <p:ext uri="{BB962C8B-B14F-4D97-AF65-F5344CB8AC3E}">
        <p14:creationId xmlns:p14="http://schemas.microsoft.com/office/powerpoint/2010/main" val="155839581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Tree>
    <p:extLst>
      <p:ext uri="{BB962C8B-B14F-4D97-AF65-F5344CB8AC3E}">
        <p14:creationId xmlns:p14="http://schemas.microsoft.com/office/powerpoint/2010/main" val="389364822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R TRANSITION">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noProof="0">
                <a:solidFill>
                  <a:schemeClr val="bg2">
                    <a:lumMod val="50000"/>
                  </a:schemeClr>
                </a:solidFill>
              </a:rPr>
              <a:t>Neal Creative </a:t>
            </a:r>
            <a:r>
              <a:rPr lang="en-US" sz="900" kern="1200" noProof="0">
                <a:solidFill>
                  <a:schemeClr val="bg2">
                    <a:lumMod val="50000"/>
                  </a:schemeClr>
                </a:solidFill>
                <a:latin typeface="+mn-lt"/>
                <a:ea typeface="+mn-ea"/>
                <a:cs typeface="+mn-cs"/>
              </a:rPr>
              <a:t>©</a:t>
            </a:r>
            <a:r>
              <a:rPr lang="en-US" sz="1000" baseline="0" noProof="0">
                <a:solidFill>
                  <a:schemeClr val="bg2">
                    <a:lumMod val="50000"/>
                  </a:schemeClr>
                </a:solidFill>
              </a:rPr>
              <a:t> </a:t>
            </a:r>
            <a:endParaRPr lang="en-US" sz="1000" b="1" noProof="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dur="5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dur="50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dur="500"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dur="50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dur="50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dur="50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dur="500"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dur="50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2"/>
          </p:nvPr>
        </p:nvSpPr>
        <p:spPr>
          <a:xfrm>
            <a:off x="0" y="0"/>
            <a:ext cx="12192000" cy="2974848"/>
          </a:xfrm>
          <a:blipFill>
            <a:blip r:embed="rId2"/>
            <a:stretch>
              <a:fillRect t="-65721" r="-4798" b="-46455"/>
            </a:stretch>
          </a:blipFill>
        </p:spPr>
        <p:txBody>
          <a:bodyPr anchor="ctr" anchorCtr="0">
            <a:noAutofit/>
          </a:bodyPr>
          <a:lstStyle/>
          <a:p>
            <a:r>
              <a:rPr lang="en-US"/>
              <a:t>Click icon to add picture</a:t>
            </a:r>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r>
              <a:rPr kumimoji="0" lang="en-US" sz="1100" b="0" i="0" u="none" strike="noStrike" kern="0" cap="none" spc="0" normalizeH="0" baseline="0" noProof="0">
                <a:ln>
                  <a:noFill/>
                </a:ln>
                <a:solidFill>
                  <a:srgbClr val="FFFFFF"/>
                </a:solidFill>
                <a:effectLst/>
                <a:uLnTx/>
                <a:uFillTx/>
              </a:rPr>
              <a:t>Neal Creative  | click &amp; </a:t>
            </a:r>
            <a:r>
              <a:rPr kumimoji="0" lang="en-US" sz="1100" b="1" i="0" u="none" strike="noStrike" kern="0" cap="none" spc="0" normalizeH="0" baseline="0" noProof="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a:solidFill>
                  <a:schemeClr val="bg1">
                    <a:lumMod val="75000"/>
                  </a:schemeClr>
                </a:solidFill>
              </a:rPr>
              <a:t>Neal Creative </a:t>
            </a:r>
            <a:r>
              <a:rPr lang="en-US" sz="900" kern="1200">
                <a:solidFill>
                  <a:schemeClr val="bg1">
                    <a:lumMod val="75000"/>
                  </a:schemeClr>
                </a:solidFill>
                <a:latin typeface="+mn-lt"/>
                <a:ea typeface="+mn-ea"/>
                <a:cs typeface="+mn-cs"/>
              </a:rPr>
              <a:t>©</a:t>
            </a:r>
            <a:r>
              <a:rPr lang="en-US" sz="1000" baseline="0">
                <a:solidFill>
                  <a:schemeClr val="bg1">
                    <a:lumMod val="75000"/>
                  </a:schemeClr>
                </a:solidFill>
              </a:rPr>
              <a:t> </a:t>
            </a:r>
            <a:endParaRPr lang="en-US" sz="1000" b="1">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A943-E2BC-2FF3-126A-B380D82EB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536476-4448-D72E-9045-8562E4958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1C91CC-099E-8BE3-115B-787BA648333F}"/>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9BD32B0A-EE34-D3C2-8A15-5C59302B27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DA4877-FAA8-0EF6-CB50-3F3FA57D6345}"/>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4018178369"/>
      </p:ext>
    </p:extLst>
  </p:cSld>
  <p:clrMapOvr>
    <a:masterClrMapping/>
  </p:clrMapOvr>
  <p:transition/>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415E-AB54-24E0-8368-BFDD8CBFC2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9536E5-8204-62C2-19B1-A8B1ECD64C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9A1B02-A3B6-85CE-92D0-8DBC4BA30A87}"/>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3EADC9BA-68B8-6ACC-880F-1782524EE5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7C290-A147-F165-0933-5EFD6EB25F0A}"/>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797626484"/>
      </p:ext>
    </p:extLst>
  </p:cSld>
  <p:clrMapOvr>
    <a:masterClrMapping/>
  </p:clrMapOvr>
  <p:transition/>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2470-2736-0E39-AA41-E764B05A3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5D4507-1709-B1E1-AFBF-05641B6BEB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BE2F03-75AA-8A4F-1553-8780B8F2D3C3}"/>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53AE4DD8-E42B-E540-CB0D-5D78FCA076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802C4C-7948-92AC-5B19-CB0E2E2E9F25}"/>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1068623472"/>
      </p:ext>
    </p:extLst>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8B15DD7F-8F2C-4B47-A76E-1C4A2957B81B}" type="datetimeFigureOut">
              <a:rPr lang="en-US" smtClean="0"/>
              <a:t>2/23/2023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E847-F03F-2EAA-8A7D-8EBCAA8E1F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0F0A7F-0DF9-BDDE-0F98-CD7A8CA065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9B8D05-04B3-0A6E-2F01-632B071B8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1C02D3-57B6-C645-46DB-01C687C36419}"/>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6" name="Footer Placeholder 5">
            <a:extLst>
              <a:ext uri="{FF2B5EF4-FFF2-40B4-BE49-F238E27FC236}">
                <a16:creationId xmlns:a16="http://schemas.microsoft.com/office/drawing/2014/main" id="{B6982203-CDC9-1CD8-863A-00B7DD942A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20951-C69A-7783-FFE0-1A6904CFB766}"/>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777194927"/>
      </p:ext>
    </p:extLst>
  </p:cSld>
  <p:clrMapOvr>
    <a:masterClrMapping/>
  </p:clrMapOvr>
  <p:transition/>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DC1B-A096-9958-E2ED-4C7E42BB81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CA6525-2054-448E-FD62-7BBBB4BA35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EBB4EE-BD64-09D5-F081-A26BBF56F8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4B36DD-F285-E4D7-519D-8BB5149C7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15A1BD-53CA-EC9D-0696-E8D350F82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315993-900B-8CB9-BFE1-748E396069D7}"/>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8" name="Footer Placeholder 7">
            <a:extLst>
              <a:ext uri="{FF2B5EF4-FFF2-40B4-BE49-F238E27FC236}">
                <a16:creationId xmlns:a16="http://schemas.microsoft.com/office/drawing/2014/main" id="{9CCCD86A-9D30-D586-0426-3EBF91AC95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4D9C05-52CE-EBEC-D153-1C77B994D047}"/>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015104458"/>
      </p:ext>
    </p:extLst>
  </p:cSld>
  <p:clrMapOvr>
    <a:masterClrMapping/>
  </p:clrMapOvr>
  <p:transition/>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01C4-8D94-7475-01AF-7034460B28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53F4F5-CD78-0A89-4E0B-33B3A5BFB286}"/>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4" name="Footer Placeholder 3">
            <a:extLst>
              <a:ext uri="{FF2B5EF4-FFF2-40B4-BE49-F238E27FC236}">
                <a16:creationId xmlns:a16="http://schemas.microsoft.com/office/drawing/2014/main" id="{05CD6F03-7AD9-976C-ADE5-AC4C6D42DA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5F9640-ADD8-11D2-5E3D-146D4296E9F3}"/>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764223472"/>
      </p:ext>
    </p:extLst>
  </p:cSld>
  <p:clrMapOvr>
    <a:masterClrMapping/>
  </p:clrMapOvr>
  <p:transition/>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AB3B8A-DA4A-4BF2-830E-D47AA719DEC4}"/>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3" name="Footer Placeholder 2">
            <a:extLst>
              <a:ext uri="{FF2B5EF4-FFF2-40B4-BE49-F238E27FC236}">
                <a16:creationId xmlns:a16="http://schemas.microsoft.com/office/drawing/2014/main" id="{636F1F51-B2A9-AD2B-E0D5-D568C66E0B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3BA550-1DAA-9135-B7D3-3EB6D962E37A}"/>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4192005104"/>
      </p:ext>
    </p:extLst>
  </p:cSld>
  <p:clrMapOvr>
    <a:masterClrMapping/>
  </p:clrMapOvr>
  <p:transition/>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3B77-5D03-D825-B5C9-C924D02987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E4B7FC-06B4-DB5C-B513-91423AF47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B8168E-62C1-0213-62A2-F49176CF4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90B5E-070D-AE7F-867C-6C2B0D57F36A}"/>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6" name="Footer Placeholder 5">
            <a:extLst>
              <a:ext uri="{FF2B5EF4-FFF2-40B4-BE49-F238E27FC236}">
                <a16:creationId xmlns:a16="http://schemas.microsoft.com/office/drawing/2014/main" id="{3B6C6D81-2328-CB5D-5E7A-1BBB8610EF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A63932-9EDF-2DBB-6C7F-D742BE548A77}"/>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58197729"/>
      </p:ext>
    </p:extLst>
  </p:cSld>
  <p:clrMapOvr>
    <a:masterClrMapping/>
  </p:clrMapOvr>
  <p:transition/>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E838-B564-CD78-D33A-39F73A139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965C18-33D8-0F38-788E-DD8F96662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4A716C-DC40-D562-33A3-515962534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3A6FF-3DD5-196F-425A-7AD6F24809B8}"/>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6" name="Footer Placeholder 5">
            <a:extLst>
              <a:ext uri="{FF2B5EF4-FFF2-40B4-BE49-F238E27FC236}">
                <a16:creationId xmlns:a16="http://schemas.microsoft.com/office/drawing/2014/main" id="{7078048F-9A23-E85C-1738-8BA8F0CC40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2ADBA9-5BC4-51D3-3977-0AA873B362A5}"/>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229929569"/>
      </p:ext>
    </p:extLst>
  </p:cSld>
  <p:clrMapOvr>
    <a:masterClrMapping/>
  </p:clrMapOvr>
  <p:transition/>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7CC6-8F5D-4AD7-AD47-D1F6003F49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E160D2-18BD-ACF0-6491-0380163DE7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5387BC-0ADA-5F69-B9F3-AA5F538D658A}"/>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E0BD7F72-2C11-BBB8-7EB5-5A9257A76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0FE0D-A074-8B42-0528-641EDFB9B8EB}"/>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18716989"/>
      </p:ext>
    </p:extLst>
  </p:cSld>
  <p:clrMapOvr>
    <a:masterClrMapping/>
  </p:clrMapOvr>
  <p:transition/>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42082A-098F-6D04-D63F-9BC01C1C2B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28BDA4-3892-91AE-0B47-A8F4172D24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2ABB88-7EB9-6795-79BB-A2E8CD4432AC}"/>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D5917807-7742-2A64-E029-9AA9A90ED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21BDEA-6966-3BE8-1BC7-BD74CF0C4D64}"/>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1410593911"/>
      </p:ext>
    </p:extLst>
  </p:cSld>
  <p:clrMapOvr>
    <a:masterClrMapping/>
  </p:clrMapOvr>
  <p:transition/>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a:t>EDIT MASTER TEXT</a:t>
            </a:r>
          </a:p>
        </p:txBody>
      </p:sp>
    </p:spTree>
    <p:extLst>
      <p:ext uri="{BB962C8B-B14F-4D97-AF65-F5344CB8AC3E}">
        <p14:creationId xmlns:p14="http://schemas.microsoft.com/office/powerpoint/2010/main" val="2979687062"/>
      </p:ext>
    </p:extLst>
  </p:cSld>
  <p:clrMapOvr>
    <a:overrideClrMapping bg1="dk1" tx1="lt1" bg2="dk2" tx2="lt2" accent1="accent1" accent2="accent2" accent3="accent3" accent4="accent4" accent5="accent5" accent6="accent6" hlink="hlink" folHlink="folHlink"/>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dark Callout with small Non-bullet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2800" b="0" kern="1200" spc="0" baseline="0">
                <a:solidFill>
                  <a:schemeClr val="bg1"/>
                </a:soli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07779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F2F4BE83-2360-4C50-AC25-7C3D315C4EF9}" type="datetimeFigureOut">
              <a:rPr lang="en-US" smtClean="0"/>
              <a:t>2/23/2023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DIVIDER with number">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ct val="0"/>
              </a:spcAft>
              <a:buClrTx/>
              <a:buSzTx/>
              <a:buFontTx/>
            </a:pPr>
            <a:r>
              <a:rPr lang="en-US"/>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a:t>Add Your Section Title Here</a:t>
            </a:r>
          </a:p>
          <a:p>
            <a:pPr lvl="1"/>
            <a:r>
              <a:rPr lang="en-US"/>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ct val="0"/>
              </a:spcAft>
              <a:buClrTx/>
              <a:buSzTx/>
              <a:buFont typeface="Arial"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ct val="0"/>
              </a:spcAft>
              <a:buClrTx/>
              <a:buSzTx/>
              <a:buFont typeface="Arial" pitchFamily="34" charset="0"/>
              <a:buNone/>
              <a:defRPr/>
            </a:pPr>
            <a:r>
              <a:rPr kumimoji="0" lang="en-US" sz="2400" b="0" i="0" u="none" strike="noStrike" kern="1200" cap="none" spc="0" normalizeH="0" baseline="0" noProof="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ct val="0"/>
              </a:spcAft>
              <a:buClrTx/>
              <a:buSzTx/>
              <a:buFont typeface="Arial" pitchFamily="34" charset="0"/>
              <a:buNone/>
              <a:defRPr/>
            </a:pPr>
            <a:r>
              <a:rPr lang="en-US"/>
              <a:t>#</a:t>
            </a:r>
          </a:p>
        </p:txBody>
      </p:sp>
    </p:spTree>
    <p:extLst>
      <p:ext uri="{BB962C8B-B14F-4D97-AF65-F5344CB8AC3E}">
        <p14:creationId xmlns:p14="http://schemas.microsoft.com/office/powerpoint/2010/main" val="2641874877"/>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Quote dark option FLUSH LEF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ct val="0"/>
              </a:spcBef>
              <a:defRPr sz="3600" b="0" baseline="0">
                <a:gradFill>
                  <a:gsLst>
                    <a:gs pos="0">
                      <a:schemeClr val="accent1">
                        <a:lumMod val="5000"/>
                        <a:lumOff val="95000"/>
                      </a:schemeClr>
                    </a:gs>
                    <a:gs pos="100000">
                      <a:schemeClr val="bg1"/>
                    </a:gs>
                  </a:gsLst>
                  <a:lin ang="5400000" scaled="1"/>
                </a:gradFill>
              </a:defRPr>
            </a:lvl1pPr>
            <a:lvl2pPr marL="109538" indent="0" algn="l">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3266280494"/>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Quote dark option CENTERED">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ct val="0"/>
              </a:spcBef>
              <a:defRPr sz="3600" b="0" baseline="0">
                <a:gradFill>
                  <a:gsLst>
                    <a:gs pos="0">
                      <a:schemeClr val="accent1">
                        <a:lumMod val="5000"/>
                        <a:lumOff val="95000"/>
                      </a:schemeClr>
                    </a:gs>
                    <a:gs pos="100000">
                      <a:schemeClr val="bg1"/>
                    </a:gs>
                  </a:gsLst>
                  <a:lin ang="5400000" scaled="1"/>
                </a:gradFill>
              </a:defRPr>
            </a:lvl1pPr>
            <a:lvl2pPr algn="ctr">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3031631337"/>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Quote dark option FLUSH LEF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ct val="0"/>
              </a:spcBef>
              <a:defRPr sz="3600" b="0" baseline="0">
                <a:gradFill>
                  <a:gsLst>
                    <a:gs pos="0">
                      <a:schemeClr val="accent1">
                        <a:lumMod val="5000"/>
                        <a:lumOff val="95000"/>
                      </a:schemeClr>
                    </a:gs>
                    <a:gs pos="100000">
                      <a:schemeClr val="bg1"/>
                    </a:gs>
                  </a:gsLst>
                  <a:lin ang="5400000" scaled="1"/>
                </a:gradFill>
              </a:defRPr>
            </a:lvl1pPr>
            <a:lvl2pPr marL="109538" indent="0" algn="l">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b="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2075739131"/>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500">
                <a:solidFill>
                  <a:schemeClr val="accent4"/>
                </a:solidFill>
                <a:latin typeface="Arial Black" panose="020B0A04020102020204" pitchFamily="34" charset="0"/>
              </a:rPr>
              <a:t>“</a:t>
            </a:r>
            <a:endParaRPr lang="en-US" sz="280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ct val="0"/>
              </a:spcBef>
              <a:defRPr sz="2000">
                <a:solidFill>
                  <a:schemeClr val="tx2"/>
                </a:solidFill>
              </a:defRPr>
            </a:lvl1pPr>
            <a:lvl2pPr algn="r">
              <a:defRPr>
                <a:solidFill>
                  <a:schemeClr val="bg1"/>
                </a:solidFill>
              </a:defRPr>
            </a:lvl2pPr>
          </a:lstStyle>
          <a:p>
            <a:pPr lvl="0"/>
            <a:r>
              <a:rPr lang="en-US"/>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ct val="0"/>
              </a:spcBef>
              <a:defRPr sz="3600" b="0" baseline="0">
                <a:solidFill>
                  <a:schemeClr val="tx1">
                    <a:lumMod val="75000"/>
                    <a:lumOff val="25000"/>
                  </a:schemeClr>
                </a:solidFill>
              </a:defRPr>
            </a:lvl1pPr>
            <a:lvl2pPr algn="ctr">
              <a:spcBef>
                <a:spcPct val="0"/>
              </a:spcBef>
              <a:defRPr sz="3600" b="1">
                <a:solidFill>
                  <a:schemeClr val="tx1">
                    <a:lumMod val="75000"/>
                    <a:lumOff val="25000"/>
                  </a:schemeClr>
                </a:solidFill>
                <a:latin typeface="+mn-lt"/>
              </a:defRPr>
            </a:lvl2pPr>
          </a:lstStyle>
          <a:p>
            <a:pPr lvl="0"/>
            <a:r>
              <a:rPr lang="en-US"/>
              <a:t>“QUOTATION.”</a:t>
            </a:r>
          </a:p>
          <a:p>
            <a:pPr lvl="1"/>
            <a:r>
              <a:rPr lang="en-US"/>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460922820"/>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2800" b="0" kern="1200" spc="0" baseline="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06740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25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dur="750" accel="50000" decel="50000" fill="hold" grpId="1" nodeType="withEffect">
                                  <p:stCondLst>
                                    <p:cond delay="0"/>
                                  </p:stCondLst>
                                  <p:childTnLst>
                                    <p:animMotion origin="layout" path="M -4.375E-06 -4.07407E-06 L 0.03178 0.00047"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1588043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5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10" presetClass="entr" presetSubtype="0" dur="50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10" presetClass="entr" presetSubtype="0" dur="50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itchFamily="34" charset="0"/>
              <a:buNone/>
            </a:pPr>
            <a:r>
              <a:rPr lang="en-US"/>
              <a:t>Fifth level</a:t>
            </a:r>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itchFamily="34" charset="0"/>
              <a:buNone/>
            </a:pPr>
            <a:r>
              <a:rPr lang="en-US"/>
              <a:t>Fifth level</a:t>
            </a:r>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3153865956"/>
      </p:ext>
    </p:extLst>
  </p:cSld>
  <p:clrMapOvr>
    <a:masterClrMapping/>
  </p:clrMapOv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itchFamily="34" charset="0"/>
              <a:buNone/>
              <a:defRPr lang="en-US" sz="3200" b="0" kern="120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itchFamily="34" charset="0"/>
              <a:buNone/>
            </a:pPr>
            <a:r>
              <a:rPr lang="en-US"/>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Tree>
    <p:extLst>
      <p:ext uri="{BB962C8B-B14F-4D97-AF65-F5344CB8AC3E}">
        <p14:creationId xmlns:p14="http://schemas.microsoft.com/office/powerpoint/2010/main" val="32491181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dur="750"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dur="75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ur="750"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2" presetClass="entr" presetSubtype="4" dur="750"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dur="750"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ur="750"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p:stCondLst>
                              <p:cond delay="0"/>
                            </p:stCondLst>
                            <p:childTnLst>
                              <p:par>
                                <p:cTn id="33" presetID="2" presetClass="entr" presetSubtype="4" dur="750"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dur="75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ur="750"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p:stCondLst>
                              <p:cond delay="0"/>
                            </p:stCondLst>
                            <p:childTnLst>
                              <p:par>
                                <p:cTn id="47" presetID="2" presetClass="entr" presetSubtype="4" dur="750"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dur="75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ur="750"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p:stCondLst>
                              <p:cond delay="0"/>
                            </p:stCondLst>
                            <p:childTnLst>
                              <p:par>
                                <p:cTn id="61" presetID="2" presetClass="entr" presetSubtype="4" dur="750"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dur="75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ur="750"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4651935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56D62835-4454-4341-8D26-7837360629E7}" type="datetimeFigureOut">
              <a:rPr lang="en-US" smtClean="0"/>
              <a:t>2/23/2023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a:solidFill>
                <a:schemeClr val="bg1"/>
              </a:solidFill>
            </a:endParaRPr>
          </a:p>
        </p:txBody>
      </p:sp>
    </p:spTree>
    <p:extLst>
      <p:ext uri="{BB962C8B-B14F-4D97-AF65-F5344CB8AC3E}">
        <p14:creationId xmlns:p14="http://schemas.microsoft.com/office/powerpoint/2010/main" val="443957906"/>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7982017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4176110"/>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itchFamily="34" charset="0"/>
              <a:buNone/>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itchFamily="34" charset="0"/>
              <a:buNone/>
            </a:pPr>
            <a:r>
              <a:rPr lang="en-US"/>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628884554"/>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ct val="0"/>
              </a:spcBef>
              <a:spcAft>
                <a:spcPts val="600"/>
              </a:spcAft>
              <a:defRPr sz="2800"/>
            </a:lvl2pPr>
            <a:lvl3pPr algn="ctr">
              <a:spcBef>
                <a:spcPct val="0"/>
              </a:spcBef>
              <a:spcAft>
                <a:spcPts val="600"/>
              </a:spcAft>
              <a:defRPr lang="en-US" sz="2400" b="0" kern="1200">
                <a:solidFill>
                  <a:schemeClr val="tx1">
                    <a:lumMod val="85000"/>
                    <a:lumOff val="15000"/>
                  </a:schemeClr>
                </a:solidFill>
                <a:latin typeface="+mn-lt"/>
                <a:ea typeface="+mn-ea"/>
                <a:cs typeface="+mn-cs"/>
              </a:defRPr>
            </a:lvl3pPr>
            <a:lvl4pPr algn="ctr">
              <a:spcBef>
                <a:spcPct val="0"/>
              </a:spcBef>
              <a:spcAft>
                <a:spcPts val="600"/>
              </a:spcAft>
              <a:defRPr sz="2000" b="1"/>
            </a:lvl4pPr>
            <a:lvl5pPr algn="ctr">
              <a:spcBef>
                <a:spcPct val="0"/>
              </a:spcBef>
              <a:spcAft>
                <a:spcPts val="600"/>
              </a:spcAf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3806054844"/>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itchFamily="34" charset="0"/>
              <a:buNone/>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itchFamily="34" charset="0"/>
              <a:buNone/>
            </a:pPr>
            <a:r>
              <a:rPr lang="en-US"/>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789140260"/>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2"/>
          </p:nvPr>
        </p:nvSpPr>
        <p:spPr>
          <a:xfrm>
            <a:off x="0" y="0"/>
            <a:ext cx="12192000" cy="2974848"/>
          </a:xfrm>
          <a:blipFill>
            <a:blip r:embed="rId2"/>
            <a:stretch>
              <a:fillRect t="-65721" r="-4798" b="-46455"/>
            </a:stretch>
          </a:blipFill>
        </p:spPr>
        <p:txBody>
          <a:bodyPr anchor="ctr" anchorCtr="0">
            <a:noAutofit/>
          </a:bodyPr>
          <a:lstStyle/>
          <a:p>
            <a:r>
              <a:rPr lang="en-US"/>
              <a:t>Click icon to add picture</a:t>
            </a:r>
          </a:p>
        </p:txBody>
      </p:sp>
      <p:sp>
        <p:nvSpPr>
          <p:cNvPr id="2" name="Title 1"/>
          <p:cNvSpPr>
            <a:spLocks noGrp="1"/>
          </p:cNvSpPr>
          <p:nvPr>
            <p:ph type="title"/>
          </p:nvPr>
        </p:nvSpPr>
        <p:spPr/>
        <p:txBody>
          <a:bodyPr/>
          <a:lstStyle/>
          <a:p>
            <a:r>
              <a:rPr lang="en-US"/>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669198123"/>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p>
        </p:txBody>
      </p:sp>
    </p:spTree>
    <p:extLst>
      <p:ext uri="{BB962C8B-B14F-4D97-AF65-F5344CB8AC3E}">
        <p14:creationId xmlns:p14="http://schemas.microsoft.com/office/powerpoint/2010/main" val="1558395814"/>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Tree>
    <p:extLst>
      <p:ext uri="{BB962C8B-B14F-4D97-AF65-F5344CB8AC3E}">
        <p14:creationId xmlns:p14="http://schemas.microsoft.com/office/powerpoint/2010/main" val="3893648223"/>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OR TRANSITION">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noProof="0">
                <a:solidFill>
                  <a:schemeClr val="bg2">
                    <a:lumMod val="50000"/>
                  </a:schemeClr>
                </a:solidFill>
              </a:rPr>
              <a:t>Neal Creative </a:t>
            </a:r>
            <a:r>
              <a:rPr lang="en-US" sz="900" kern="1200" noProof="0">
                <a:solidFill>
                  <a:schemeClr val="bg2">
                    <a:lumMod val="50000"/>
                  </a:schemeClr>
                </a:solidFill>
                <a:latin typeface="+mn-lt"/>
                <a:ea typeface="+mn-ea"/>
                <a:cs typeface="+mn-cs"/>
              </a:rPr>
              <a:t>©</a:t>
            </a:r>
            <a:r>
              <a:rPr lang="en-US" sz="1000" baseline="0" noProof="0">
                <a:solidFill>
                  <a:schemeClr val="bg2">
                    <a:lumMod val="50000"/>
                  </a:schemeClr>
                </a:solidFill>
              </a:rPr>
              <a:t> </a:t>
            </a:r>
            <a:endParaRPr lang="en-US" sz="1000" b="1" noProof="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dur="5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dur="50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dur="500"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dur="50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dur="50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dur="50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dur="500"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dur="50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770FA35-86EE-42D3-80F7-A7094D9785F8}" type="datetimeFigureOut">
              <a:rPr lang="en-US" smtClean="0"/>
              <a:t>2/23/2023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2"/>
          </p:nvPr>
        </p:nvSpPr>
        <p:spPr>
          <a:xfrm>
            <a:off x="0" y="0"/>
            <a:ext cx="12192000" cy="2974848"/>
          </a:xfrm>
          <a:blipFill>
            <a:blip r:embed="rId2"/>
            <a:stretch>
              <a:fillRect t="-65721" r="-4798" b="-46455"/>
            </a:stretch>
          </a:blipFill>
        </p:spPr>
        <p:txBody>
          <a:bodyPr anchor="ctr" anchorCtr="0">
            <a:noAutofit/>
          </a:bodyPr>
          <a:lstStyle/>
          <a:p>
            <a:r>
              <a:rPr lang="en-US"/>
              <a:t>Click icon to add picture</a:t>
            </a:r>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r>
              <a:rPr kumimoji="0" lang="en-US" sz="1100" b="0" i="0" u="none" strike="noStrike" kern="0" cap="none" spc="0" normalizeH="0" baseline="0" noProof="0">
                <a:ln>
                  <a:noFill/>
                </a:ln>
                <a:solidFill>
                  <a:srgbClr val="FFFFFF"/>
                </a:solidFill>
                <a:effectLst/>
                <a:uLnTx/>
                <a:uFillTx/>
              </a:rPr>
              <a:t>Neal Creative  | click &amp; </a:t>
            </a:r>
            <a:r>
              <a:rPr kumimoji="0" lang="en-US" sz="1100" b="1" i="0" u="none" strike="noStrike" kern="0" cap="none" spc="0" normalizeH="0" baseline="0" noProof="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a:solidFill>
                  <a:schemeClr val="bg1">
                    <a:lumMod val="75000"/>
                  </a:schemeClr>
                </a:solidFill>
              </a:rPr>
              <a:t>Neal Creative </a:t>
            </a:r>
            <a:r>
              <a:rPr lang="en-US" sz="900" kern="1200">
                <a:solidFill>
                  <a:schemeClr val="bg1">
                    <a:lumMod val="75000"/>
                  </a:schemeClr>
                </a:solidFill>
                <a:latin typeface="+mn-lt"/>
                <a:ea typeface="+mn-ea"/>
                <a:cs typeface="+mn-cs"/>
              </a:rPr>
              <a:t>©</a:t>
            </a:r>
            <a:r>
              <a:rPr lang="en-US" sz="1000" baseline="0">
                <a:solidFill>
                  <a:schemeClr val="bg1">
                    <a:lumMod val="75000"/>
                  </a:schemeClr>
                </a:solidFill>
              </a:rPr>
              <a:t> </a:t>
            </a:r>
            <a:endParaRPr lang="en-US" sz="1000" b="1">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38AC-48D6-45F0-8DEC-34D9DE88F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4F6903-331C-4404-A0F6-5D81A53FC0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E7AB33-835B-4736-898F-596C3EBBD40B}"/>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A394E43A-910B-45FF-AE95-22C63AFC7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B0EA81-9804-4915-A662-8966EE6422ED}"/>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001332513"/>
      </p:ext>
    </p:extLst>
  </p:cSld>
  <p:clrMapOvr>
    <a:masterClrMapping/>
  </p:clrMapOvr>
  <p:transition/>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5F06-7E5F-4E60-86F7-DE21B8B016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9B2280-B1C8-453B-A95F-E1BA7A6709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3C5ADF-64A1-4EE8-B527-87DFD9D32AF4}"/>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9D523CED-0A17-4972-9E06-E2E9F0A40F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3043E4-95E9-401D-9E82-A7FD740E53AA}"/>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590763608"/>
      </p:ext>
    </p:extLst>
  </p:cSld>
  <p:clrMapOvr>
    <a:masterClrMapping/>
  </p:clrMapOvr>
  <p:transition/>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96D3-C659-4003-9F8A-91929E121E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B73DAE-0365-47A5-8BFF-9345BB5B00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609338-96D5-42AD-9F14-CC411AB5660B}"/>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5945AB36-81EB-44AA-862A-A898B94E7F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9902AE-0648-45EF-84C5-B2EE28930FD1}"/>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910466337"/>
      </p:ext>
    </p:extLst>
  </p:cSld>
  <p:clrMapOvr>
    <a:masterClrMapping/>
  </p:clrMapOvr>
  <p:transition/>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C534-2EA2-449B-B473-63DF332545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946863-4DD2-4B70-A828-E8D8883AE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657CD6-6E10-4056-A59C-16082A9A20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2011C8-0EE1-4994-9EBC-C1C283A489F8}"/>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6" name="Footer Placeholder 5">
            <a:extLst>
              <a:ext uri="{FF2B5EF4-FFF2-40B4-BE49-F238E27FC236}">
                <a16:creationId xmlns:a16="http://schemas.microsoft.com/office/drawing/2014/main" id="{B31ABDC6-CF29-4E16-9991-89A8EE3D82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11A0BB-3614-4956-9BB9-7982D54266D6}"/>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915251887"/>
      </p:ext>
    </p:extLst>
  </p:cSld>
  <p:clrMapOvr>
    <a:masterClrMapping/>
  </p:clrMapOvr>
  <p:transition/>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F1F6-F057-4792-B0AC-CA5E5BAC4F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7D503A-EFAD-4653-8D54-A21C544D0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0231A0-6037-47BB-BCBF-31966E739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A77007-9C14-41F9-9F5D-45302517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09BCD2-B33B-43A7-93A0-A5B1C80B07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6CD347-6FA5-4F2E-8DBD-BA3441DED2BA}"/>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8" name="Footer Placeholder 7">
            <a:extLst>
              <a:ext uri="{FF2B5EF4-FFF2-40B4-BE49-F238E27FC236}">
                <a16:creationId xmlns:a16="http://schemas.microsoft.com/office/drawing/2014/main" id="{AC48F95C-36E3-474B-981B-9E639C2A5D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FADA74-D714-4428-BC9C-7EA2B06E3DD2}"/>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922999449"/>
      </p:ext>
    </p:extLst>
  </p:cSld>
  <p:clrMapOvr>
    <a:masterClrMapping/>
  </p:clrMapOvr>
  <p:transition/>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0EB9-FB2B-409C-A32B-BAF5C478D0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B1F02A-6151-4267-B4B8-DF2DEE251426}"/>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4" name="Footer Placeholder 3">
            <a:extLst>
              <a:ext uri="{FF2B5EF4-FFF2-40B4-BE49-F238E27FC236}">
                <a16:creationId xmlns:a16="http://schemas.microsoft.com/office/drawing/2014/main" id="{2374FECE-37D0-45B3-A856-29B15DD644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C52570-404F-4529-A08E-C358E037E446}"/>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1431553737"/>
      </p:ext>
    </p:extLst>
  </p:cSld>
  <p:clrMapOvr>
    <a:masterClrMapping/>
  </p:clrMapOvr>
  <p:transition/>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C2655-FBDE-4CCB-B354-FD6908EDB1D2}"/>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3" name="Footer Placeholder 2">
            <a:extLst>
              <a:ext uri="{FF2B5EF4-FFF2-40B4-BE49-F238E27FC236}">
                <a16:creationId xmlns:a16="http://schemas.microsoft.com/office/drawing/2014/main" id="{A8F22697-3C57-45AB-A173-FBC94B9F7C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03AE0C-1A4C-472D-B24E-1AF65E49C949}"/>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259931374"/>
      </p:ext>
    </p:extLst>
  </p:cSld>
  <p:clrMapOvr>
    <a:masterClrMapping/>
  </p:clrMapOvr>
  <p:transition/>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6B84-97B7-402A-BC9B-74D38147E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88EDC4-C827-433E-BCC0-DFE1913851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AC8BEC-653D-4B4C-91E6-C1F688F20C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E4BEB-D800-42E6-9839-1E3EBE94C66D}"/>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6" name="Footer Placeholder 5">
            <a:extLst>
              <a:ext uri="{FF2B5EF4-FFF2-40B4-BE49-F238E27FC236}">
                <a16:creationId xmlns:a16="http://schemas.microsoft.com/office/drawing/2014/main" id="{D22F2C71-8C67-4A95-A1BF-4D4FEB8100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172B48-3FC9-47F2-9FB5-1919F36B6FBD}"/>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668176540"/>
      </p:ext>
    </p:extLst>
  </p:cSld>
  <p:clrMapOvr>
    <a:masterClrMapping/>
  </p:clrMapOvr>
  <p:transition/>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AD7CC-5869-4135-A3F1-249C007B5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59D52C-6CFB-4626-B95D-BEB5E15064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2D89CB-7DEC-4888-928A-B71FDDE13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EC944-E9B6-4922-9EF0-E3446332CEBD}"/>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6" name="Footer Placeholder 5">
            <a:extLst>
              <a:ext uri="{FF2B5EF4-FFF2-40B4-BE49-F238E27FC236}">
                <a16:creationId xmlns:a16="http://schemas.microsoft.com/office/drawing/2014/main" id="{AAC0B64B-D209-4F13-BD0C-781C601212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22DDE4-708C-4149-A89B-6648A182EB2A}"/>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176534774"/>
      </p:ext>
    </p:extLst>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7357EF99-6D43-4A7D-AE3E-4912E5C9F2F9}" type="datetimeFigureOut">
              <a:rPr lang="en-US" smtClean="0"/>
              <a:t>2/23/2023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3665-DBD0-4CE4-BEDB-33070D37C1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15D9D1-8404-4CD1-9C34-9113852092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80A438-1CE7-4966-AB2E-B87064A6AA87}"/>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C040D7A2-B26C-4BDB-A7BF-EAE2054D9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3C754E-2930-4861-977B-126E2644BF3E}"/>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474863353"/>
      </p:ext>
    </p:extLst>
  </p:cSld>
  <p:clrMapOvr>
    <a:masterClrMapping/>
  </p:clrMapOvr>
  <p:transition/>
  <p:hf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CF8C24-483B-486F-A68F-4D2FEEAFF3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E6B2EC-E9CA-4A61-BAF9-7545A73B1A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02EAD4-9E38-46DE-9FD8-94EEF39DBCBE}"/>
              </a:ext>
            </a:extLst>
          </p:cNvPr>
          <p:cNvSpPr>
            <a:spLocks noGrp="1"/>
          </p:cNvSpPr>
          <p:nvPr>
            <p:ph type="dt" sz="half" idx="10"/>
          </p:nvPr>
        </p:nvSpPr>
        <p:spPr/>
        <p:txBody>
          <a:body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8369C7FA-6EC9-45F6-80C0-8969C5C42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4A6BA4-43FB-4395-A380-080C96256B8C}"/>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645158333"/>
      </p:ext>
    </p:extLst>
  </p:cSld>
  <p:clrMapOvr>
    <a:masterClrMapping/>
  </p:clrMapOvr>
  <p:transition/>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DONUT BASE SECTION DIVIDER">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915571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DIVIDER with number">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ct val="0"/>
              </a:spcAft>
              <a:buClrTx/>
              <a:buSzTx/>
              <a:buFontTx/>
            </a:pPr>
            <a:r>
              <a:rPr lang="en-US"/>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a:t>Add Your Section Title Here</a:t>
            </a:r>
          </a:p>
          <a:p>
            <a:pPr lvl="1"/>
            <a:r>
              <a:rPr lang="en-US"/>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ct val="0"/>
              </a:spcAft>
              <a:buClrTx/>
              <a:buSzTx/>
              <a:buFont typeface="Arial"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ct val="0"/>
              </a:spcAft>
              <a:buClrTx/>
              <a:buSzTx/>
              <a:buFont typeface="Arial" pitchFamily="34" charset="0"/>
              <a:buNone/>
              <a:defRPr/>
            </a:pPr>
            <a:r>
              <a:rPr kumimoji="0" lang="en-US" sz="2400" b="0" i="0" u="none" strike="noStrike" kern="1200" cap="none" spc="0" normalizeH="0" baseline="0" noProof="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ct val="0"/>
              </a:spcAft>
              <a:buClrTx/>
              <a:buSzTx/>
              <a:buFont typeface="Arial" pitchFamily="34" charset="0"/>
              <a:buNone/>
              <a:defRPr/>
            </a:pPr>
            <a:r>
              <a:rPr lang="en-US"/>
              <a:t>#</a:t>
            </a:r>
          </a:p>
        </p:txBody>
      </p:sp>
    </p:spTree>
    <p:extLst>
      <p:ext uri="{BB962C8B-B14F-4D97-AF65-F5344CB8AC3E}">
        <p14:creationId xmlns:p14="http://schemas.microsoft.com/office/powerpoint/2010/main" val="2641874877"/>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ct val="0"/>
              </a:spcBef>
              <a:defRPr sz="3600" b="0" baseline="0">
                <a:gradFill>
                  <a:gsLst>
                    <a:gs pos="0">
                      <a:schemeClr val="accent1">
                        <a:lumMod val="5000"/>
                        <a:lumOff val="95000"/>
                      </a:schemeClr>
                    </a:gs>
                    <a:gs pos="100000">
                      <a:schemeClr val="bg1"/>
                    </a:gs>
                  </a:gsLst>
                  <a:lin ang="5400000" scaled="1"/>
                </a:gradFill>
              </a:defRPr>
            </a:lvl1pPr>
            <a:lvl2pPr marL="109538" indent="0" algn="l">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3266280494"/>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Quote dark option CENTERED">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ct val="0"/>
              </a:spcBef>
              <a:defRPr sz="3600" b="0" baseline="0">
                <a:gradFill>
                  <a:gsLst>
                    <a:gs pos="0">
                      <a:schemeClr val="accent1">
                        <a:lumMod val="5000"/>
                        <a:lumOff val="95000"/>
                      </a:schemeClr>
                    </a:gs>
                    <a:gs pos="100000">
                      <a:schemeClr val="bg1"/>
                    </a:gs>
                  </a:gsLst>
                  <a:lin ang="5400000" scaled="1"/>
                </a:gradFill>
              </a:defRPr>
            </a:lvl1pPr>
            <a:lvl2pPr algn="ctr">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3031631337"/>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ct val="0"/>
              </a:spcBef>
              <a:defRPr sz="3600" b="0" baseline="0">
                <a:gradFill>
                  <a:gsLst>
                    <a:gs pos="0">
                      <a:schemeClr val="accent1">
                        <a:lumMod val="5000"/>
                        <a:lumOff val="95000"/>
                      </a:schemeClr>
                    </a:gs>
                    <a:gs pos="100000">
                      <a:schemeClr val="bg1"/>
                    </a:gs>
                  </a:gsLst>
                  <a:lin ang="5400000" scaled="1"/>
                </a:gradFill>
              </a:defRPr>
            </a:lvl1pPr>
            <a:lvl2pPr marL="109538" indent="0" algn="l">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b="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2075739131"/>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500">
                <a:solidFill>
                  <a:schemeClr val="accent4"/>
                </a:solidFill>
                <a:latin typeface="Arial Black" panose="020B0A04020102020204" pitchFamily="34" charset="0"/>
              </a:rPr>
              <a:t>“</a:t>
            </a:r>
            <a:endParaRPr lang="en-US" sz="280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ct val="0"/>
              </a:spcBef>
              <a:defRPr sz="2000">
                <a:solidFill>
                  <a:schemeClr val="tx2"/>
                </a:solidFill>
              </a:defRPr>
            </a:lvl1pPr>
            <a:lvl2pPr algn="r">
              <a:defRPr>
                <a:solidFill>
                  <a:schemeClr val="bg1"/>
                </a:solidFill>
              </a:defRPr>
            </a:lvl2pPr>
          </a:lstStyle>
          <a:p>
            <a:pPr lvl="0"/>
            <a:r>
              <a:rPr lang="en-US"/>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ct val="0"/>
              </a:spcBef>
              <a:defRPr sz="3600" b="0" baseline="0">
                <a:solidFill>
                  <a:schemeClr val="tx1">
                    <a:lumMod val="75000"/>
                    <a:lumOff val="25000"/>
                  </a:schemeClr>
                </a:solidFill>
              </a:defRPr>
            </a:lvl1pPr>
            <a:lvl2pPr algn="ctr">
              <a:spcBef>
                <a:spcPct val="0"/>
              </a:spcBef>
              <a:defRPr sz="3600" b="1">
                <a:solidFill>
                  <a:schemeClr val="tx1">
                    <a:lumMod val="75000"/>
                    <a:lumOff val="25000"/>
                  </a:schemeClr>
                </a:solidFill>
                <a:latin typeface="+mn-lt"/>
              </a:defRPr>
            </a:lvl2pPr>
          </a:lstStyle>
          <a:p>
            <a:pPr lvl="0"/>
            <a:r>
              <a:rPr lang="en-US"/>
              <a:t>“QUOTATION.”</a:t>
            </a:r>
          </a:p>
          <a:p>
            <a:pPr lvl="1"/>
            <a:r>
              <a:rPr lang="en-US"/>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460922820"/>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2800" b="0" kern="1200" spc="0" baseline="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06740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25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dur="750" accel="50000" decel="50000" fill="hold" grpId="1" nodeType="withEffect">
                                  <p:stCondLst>
                                    <p:cond delay="0"/>
                                  </p:stCondLst>
                                  <p:childTnLst>
                                    <p:animMotion origin="layout" path="M -4.375E-06 -4.07407E-06 L 0.03178 0.00047"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1588043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5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10" presetClass="entr" presetSubtype="0" dur="50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10" presetClass="entr" presetSubtype="0" dur="50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theme" Target="../theme/theme3.xml"/><Relationship Id="rId8"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34" Type="http://schemas.openxmlformats.org/officeDocument/2006/relationships/theme" Target="../theme/theme4.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slideLayout" Target="../slideLayouts/slideLayout111.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8"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9CCAD0-4E9C-BB1D-A50C-40CEEF5CF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7E04A-6249-B1CD-2576-0C4E5CC21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A2531-9347-1C01-0F5A-6C3B4404C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93D60165-02E4-68E2-A12E-956170CBC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C5C695E1-7615-8F08-80CB-CEAB2B6C5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t>‹#›</a:t>
            </a:fld>
            <a:endParaRPr lang="en-US"/>
          </a:p>
        </p:txBody>
      </p:sp>
    </p:spTree>
    <p:extLst>
      <p:ext uri="{BB962C8B-B14F-4D97-AF65-F5344CB8AC3E}">
        <p14:creationId xmlns:p14="http://schemas.microsoft.com/office/powerpoint/2010/main" val="366634968"/>
      </p:ext>
    </p:extLst>
  </p:cSld>
  <p:clrMap bg1="lt1" tx1="dk1" bg2="lt2" tx2="dk2" accent1="accent1" accent2="accent2" accent3="accent3" accent4="accent4" accent5="accent5" accent6="accent6" hlink="hlink" folHlink="folHlink"/>
  <p:sldLayoutIdLst>
    <p:sldLayoutId id="2147483660"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9" r:id="rId15"/>
    <p:sldLayoutId id="2147484090" r:id="rId16"/>
    <p:sldLayoutId id="2147484091" r:id="rId17"/>
    <p:sldLayoutId id="2147484092" r:id="rId18"/>
    <p:sldLayoutId id="2147484093" r:id="rId19"/>
    <p:sldLayoutId id="2147484094" r:id="rId20"/>
    <p:sldLayoutId id="2147484095" r:id="rId21"/>
    <p:sldLayoutId id="2147484096" r:id="rId22"/>
    <p:sldLayoutId id="2147484097" r:id="rId23"/>
    <p:sldLayoutId id="2147484098" r:id="rId24"/>
    <p:sldLayoutId id="2147484099" r:id="rId25"/>
    <p:sldLayoutId id="2147484100" r:id="rId26"/>
    <p:sldLayoutId id="2147484101" r:id="rId27"/>
    <p:sldLayoutId id="2147484102" r:id="rId28"/>
    <p:sldLayoutId id="2147484103" r:id="rId29"/>
    <p:sldLayoutId id="2147484104" r:id="rId30"/>
    <p:sldLayoutId id="2147484105" r:id="rId31"/>
    <p:sldLayoutId id="2147484106" r:id="rId32"/>
    <p:sldLayoutId id="2147484107" r:id="rId33"/>
    <p:sldLayoutId id="2147484108" r:id="rId34"/>
    <p:sldLayoutId id="2147484109" r:id="rId35"/>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9CCAD0-4E9C-BB1D-A50C-40CEEF5CF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7E04A-6249-B1CD-2576-0C4E5CC21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A2531-9347-1C01-0F5A-6C3B4404C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93D60165-02E4-68E2-A12E-956170CBC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C5C695E1-7615-8F08-80CB-CEAB2B6C5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t>‹#›</a:t>
            </a:fld>
            <a:endParaRPr lang="en-US"/>
          </a:p>
        </p:txBody>
      </p:sp>
    </p:spTree>
    <p:extLst>
      <p:ext uri="{BB962C8B-B14F-4D97-AF65-F5344CB8AC3E}">
        <p14:creationId xmlns:p14="http://schemas.microsoft.com/office/powerpoint/2010/main" val="366634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5" r:id="rId14"/>
    <p:sldLayoutId id="2147484126" r:id="rId15"/>
    <p:sldLayoutId id="2147484127" r:id="rId16"/>
    <p:sldLayoutId id="2147484128" r:id="rId17"/>
    <p:sldLayoutId id="2147484129" r:id="rId18"/>
    <p:sldLayoutId id="2147484130" r:id="rId19"/>
    <p:sldLayoutId id="2147484131" r:id="rId20"/>
    <p:sldLayoutId id="2147484132" r:id="rId21"/>
    <p:sldLayoutId id="2147484133" r:id="rId22"/>
    <p:sldLayoutId id="2147484134" r:id="rId23"/>
    <p:sldLayoutId id="2147484135" r:id="rId24"/>
    <p:sldLayoutId id="2147484136" r:id="rId25"/>
    <p:sldLayoutId id="2147484137" r:id="rId26"/>
    <p:sldLayoutId id="2147484138" r:id="rId27"/>
    <p:sldLayoutId id="2147484139" r:id="rId28"/>
    <p:sldLayoutId id="2147484140" r:id="rId29"/>
    <p:sldLayoutId id="2147484141" r:id="rId30"/>
    <p:sldLayoutId id="2147484142" r:id="rId31"/>
    <p:sldLayoutId id="2147484143" r:id="rId32"/>
    <p:sldLayoutId id="2147484144" r:id="rId33"/>
    <p:sldLayoutId id="2147484145" r:id="rId34"/>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A4FC2C-77E9-408E-8D68-71A6E9502B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80E9A8-BCAB-4ABE-810E-2F243FFD3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8A5EF-E364-4577-98E6-5B2FF9808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314665-B9A8-41E9-B3A4-C053C568652A}" type="datetimeFigureOut">
              <a:rPr lang="en-IN" smtClean="0"/>
              <a:t>23-02-2023</a:t>
            </a:fld>
            <a:endParaRPr lang="en-IN"/>
          </a:p>
        </p:txBody>
      </p:sp>
      <p:sp>
        <p:nvSpPr>
          <p:cNvPr id="5" name="Footer Placeholder 4">
            <a:extLst>
              <a:ext uri="{FF2B5EF4-FFF2-40B4-BE49-F238E27FC236}">
                <a16:creationId xmlns:a16="http://schemas.microsoft.com/office/drawing/2014/main" id="{60F107BC-296E-4DEC-BCDB-624F583842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52A0D1FE-E6D9-4146-B84C-EBCA682C5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t>‹#›</a:t>
            </a:fld>
            <a:endParaRPr lang="en-US"/>
          </a:p>
        </p:txBody>
      </p:sp>
    </p:spTree>
    <p:extLst>
      <p:ext uri="{BB962C8B-B14F-4D97-AF65-F5344CB8AC3E}">
        <p14:creationId xmlns:p14="http://schemas.microsoft.com/office/powerpoint/2010/main" val="1160944265"/>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 id="2147484196" r:id="rId12"/>
    <p:sldLayoutId id="2147484197" r:id="rId13"/>
    <p:sldLayoutId id="2147484198" r:id="rId14"/>
    <p:sldLayoutId id="2147484199" r:id="rId15"/>
    <p:sldLayoutId id="2147484200" r:id="rId16"/>
    <p:sldLayoutId id="2147484201" r:id="rId17"/>
    <p:sldLayoutId id="2147484202" r:id="rId18"/>
    <p:sldLayoutId id="2147484203" r:id="rId19"/>
    <p:sldLayoutId id="2147484204" r:id="rId20"/>
    <p:sldLayoutId id="2147484205" r:id="rId21"/>
    <p:sldLayoutId id="2147484206" r:id="rId22"/>
    <p:sldLayoutId id="2147484207" r:id="rId23"/>
    <p:sldLayoutId id="2147484208" r:id="rId24"/>
    <p:sldLayoutId id="2147484209" r:id="rId25"/>
    <p:sldLayoutId id="2147484210" r:id="rId26"/>
    <p:sldLayoutId id="2147484211" r:id="rId27"/>
    <p:sldLayoutId id="2147484212" r:id="rId28"/>
    <p:sldLayoutId id="2147484213" r:id="rId29"/>
    <p:sldLayoutId id="2147484214" r:id="rId30"/>
    <p:sldLayoutId id="2147484215" r:id="rId31"/>
    <p:sldLayoutId id="2147484216" r:id="rId32"/>
    <p:sldLayoutId id="2147484217" r:id="rId33"/>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jpeg"/><Relationship Id="rId7"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Layout" Target="../slideLayouts/slideLayout87.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7.png"/><Relationship Id="rId1" Type="http://schemas.openxmlformats.org/officeDocument/2006/relationships/slideLayout" Target="../slideLayouts/slideLayout87.xml"/><Relationship Id="rId5" Type="http://schemas.microsoft.com/office/2007/relationships/hdphoto" Target="../media/hdphoto9.wdp"/><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7.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7.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8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82.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50.png"/><Relationship Id="rId1" Type="http://schemas.openxmlformats.org/officeDocument/2006/relationships/slideLayout" Target="../slideLayouts/slideLayout87.xml"/><Relationship Id="rId5" Type="http://schemas.microsoft.com/office/2007/relationships/hdphoto" Target="../media/hdphoto11.wdp"/><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52.png"/><Relationship Id="rId1" Type="http://schemas.openxmlformats.org/officeDocument/2006/relationships/slideLayout" Target="../slideLayouts/slideLayout87.xml"/><Relationship Id="rId5" Type="http://schemas.microsoft.com/office/2007/relationships/hdphoto" Target="../media/hdphoto13.wdp"/><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54.png"/><Relationship Id="rId1" Type="http://schemas.openxmlformats.org/officeDocument/2006/relationships/slideLayout" Target="../slideLayouts/slideLayout87.xml"/></Relationships>
</file>

<file path=ppt/slides/_rels/slide2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87.xml"/></Relationships>
</file>

<file path=ppt/slides/_rels/slide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jpeg"/><Relationship Id="rId1" Type="http://schemas.openxmlformats.org/officeDocument/2006/relationships/slideLayout" Target="../slideLayouts/slideLayout52.xml"/><Relationship Id="rId4" Type="http://schemas.openxmlformats.org/officeDocument/2006/relationships/image" Target="../media/image11.tmp"/></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3.xml"/><Relationship Id="rId5" Type="http://schemas.openxmlformats.org/officeDocument/2006/relationships/image" Target="../media/image15.tmp"/><Relationship Id="rId4" Type="http://schemas.openxmlformats.org/officeDocument/2006/relationships/image" Target="../media/image14.tmp"/></Relationships>
</file>

<file path=ppt/slides/_rels/slide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87.xml"/><Relationship Id="rId6" Type="http://schemas.openxmlformats.org/officeDocument/2006/relationships/image" Target="../media/image25.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27.png"/><Relationship Id="rId4" Type="http://schemas.openxmlformats.org/officeDocument/2006/relationships/image" Target="../media/image24.png"/><Relationship Id="rId9" Type="http://schemas.microsoft.com/office/2007/relationships/hdphoto" Target="../media/hdphoto4.wdp"/><Relationship Id="rId1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Graphical user interface, text&#10;&#10;Description automatically generated">
            <a:extLst>
              <a:ext uri="{FF2B5EF4-FFF2-40B4-BE49-F238E27FC236}">
                <a16:creationId xmlns:a16="http://schemas.microsoft.com/office/drawing/2014/main" id="{8B90FF27-D3E5-4EA1-9FB1-CC25617F054D}"/>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6828" b="6828"/>
          <a:stretch>
            <a:fillRect/>
          </a:stretch>
        </p:blipFill>
        <p:spPr>
          <a:xfrm>
            <a:off x="2285999" y="11506"/>
            <a:ext cx="10647939" cy="6819000"/>
          </a:xfrm>
        </p:spPr>
      </p:pic>
      <p:sp>
        <p:nvSpPr>
          <p:cNvPr id="3" name="Slide Number Placeholder 2">
            <a:extLst>
              <a:ext uri="{FF2B5EF4-FFF2-40B4-BE49-F238E27FC236}">
                <a16:creationId xmlns:a16="http://schemas.microsoft.com/office/drawing/2014/main" id="{EA3545B9-48D8-466E-AA0D-E23B5744BABC}"/>
              </a:ext>
            </a:extLst>
          </p:cNvPr>
          <p:cNvSpPr>
            <a:spLocks noGrp="1"/>
          </p:cNvSpPr>
          <p:nvPr>
            <p:ph type="sldNum" sz="quarter" idx="12"/>
          </p:nvPr>
        </p:nvSpPr>
        <p:spPr/>
        <p:txBody>
          <a:bodyPr/>
          <a:lstStyle/>
          <a:p>
            <a:fld id="{5AE1514C-5E56-4738-A1FF-4B1CFD2A3E36}" type="slidenum">
              <a:rPr lang="en-US" smtClean="0"/>
              <a:t>1</a:t>
            </a:fld>
            <a:endParaRPr lang="en-US"/>
          </a:p>
        </p:txBody>
      </p:sp>
      <p:sp>
        <p:nvSpPr>
          <p:cNvPr id="11" name="Text Placeholder 7">
            <a:extLst>
              <a:ext uri="{FF2B5EF4-FFF2-40B4-BE49-F238E27FC236}">
                <a16:creationId xmlns:a16="http://schemas.microsoft.com/office/drawing/2014/main" id="{CF8A5176-013A-40EC-A5BA-CEC74D09D3B4}"/>
              </a:ext>
            </a:extLst>
          </p:cNvPr>
          <p:cNvSpPr>
            <a:spLocks noGrp="1"/>
          </p:cNvSpPr>
          <p:nvPr>
            <p:ph type="body" sz="quarter" idx="13"/>
          </p:nvPr>
        </p:nvSpPr>
        <p:spPr>
          <a:xfrm>
            <a:off x="0" y="3211228"/>
            <a:ext cx="2407920" cy="3607772"/>
          </a:xfrm>
        </p:spPr>
        <p:txBody>
          <a:bodyPr>
            <a:normAutofit/>
          </a:bodyPr>
          <a:lstStyle/>
          <a:p>
            <a:r>
              <a:rPr lang="en-US" sz="2400" b="1" u="sng">
                <a:latin typeface="AR DESTINE"/>
              </a:rPr>
              <a:t>By</a:t>
            </a:r>
          </a:p>
          <a:p>
            <a:r>
              <a:rPr lang="en-US" sz="2400" b="1" u="sng" err="1">
                <a:latin typeface="AR DESTINE"/>
              </a:rPr>
              <a:t>Athira M P</a:t>
            </a:r>
          </a:p>
          <a:p>
            <a:r>
              <a:rPr lang="en-US" sz="2400" b="1" u="sng">
                <a:latin typeface="AR DESTINE"/>
              </a:rPr>
              <a:t>Santhosh Maurya</a:t>
            </a:r>
          </a:p>
          <a:p>
            <a:r>
              <a:rPr lang="en-US" sz="2400" b="1" u="sng" err="1">
                <a:latin typeface="AR DESTINE"/>
              </a:rPr>
              <a:t>Shyam Rawat</a:t>
            </a:r>
          </a:p>
          <a:p>
            <a:r>
              <a:rPr lang="en-US" sz="2400" b="1" u="sng">
                <a:latin typeface="AR DESTINE"/>
              </a:rPr>
              <a:t>Aniket Pawar</a:t>
            </a:r>
          </a:p>
          <a:p>
            <a:pPr marL="0" indent="0">
              <a:buNone/>
            </a:pPr>
            <a:endParaRPr lang="en-US" sz="2400"/>
          </a:p>
        </p:txBody>
      </p:sp>
    </p:spTree>
    <p:extLst>
      <p:ext uri="{BB962C8B-B14F-4D97-AF65-F5344CB8AC3E}">
        <p14:creationId xmlns:p14="http://schemas.microsoft.com/office/powerpoint/2010/main" val="360950879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10</a:t>
            </a:fld>
            <a:endParaRPr lang="en-US"/>
          </a:p>
        </p:txBody>
      </p:sp>
      <p:pic>
        <p:nvPicPr>
          <p:cNvPr id="4" name="Picture 3" descr="Chart, bar chart&#10;&#10;Description automatically generated">
            <a:extLst>
              <a:ext uri="{FF2B5EF4-FFF2-40B4-BE49-F238E27FC236}">
                <a16:creationId xmlns:a16="http://schemas.microsoft.com/office/drawing/2014/main" id="{053C239C-6C48-4822-8D24-D79373B42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7598" y="4157253"/>
            <a:ext cx="3946236" cy="2564221"/>
          </a:xfrm>
          <a:prstGeom prst="rect">
            <a:avLst/>
          </a:prstGeom>
        </p:spPr>
      </p:pic>
      <p:pic>
        <p:nvPicPr>
          <p:cNvPr id="16" name="Picture 15">
            <a:extLst>
              <a:ext uri="{FF2B5EF4-FFF2-40B4-BE49-F238E27FC236}">
                <a16:creationId xmlns:a16="http://schemas.microsoft.com/office/drawing/2014/main" id="{0457C49C-660D-4CDB-A696-22BB3EBA4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76" y="856650"/>
            <a:ext cx="3735984" cy="2474377"/>
          </a:xfrm>
          <a:prstGeom prst="rect">
            <a:avLst/>
          </a:prstGeom>
        </p:spPr>
      </p:pic>
      <p:pic>
        <p:nvPicPr>
          <p:cNvPr id="18" name="Picture 17" descr="Chart, bar chart&#10;&#10;Description automatically generated">
            <a:extLst>
              <a:ext uri="{FF2B5EF4-FFF2-40B4-BE49-F238E27FC236}">
                <a16:creationId xmlns:a16="http://schemas.microsoft.com/office/drawing/2014/main" id="{3401D2A4-98A2-4C4E-B2B6-8FD778FFC7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76" y="3970359"/>
            <a:ext cx="3472495" cy="2385864"/>
          </a:xfrm>
          <a:prstGeom prst="rect">
            <a:avLst/>
          </a:prstGeom>
        </p:spPr>
      </p:pic>
      <p:pic>
        <p:nvPicPr>
          <p:cNvPr id="20" name="Picture 19" descr="Chart, bar chart&#10;&#10;Description automatically generated">
            <a:extLst>
              <a:ext uri="{FF2B5EF4-FFF2-40B4-BE49-F238E27FC236}">
                <a16:creationId xmlns:a16="http://schemas.microsoft.com/office/drawing/2014/main" id="{0B394111-3161-4528-A26A-875DECFD78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7326" y="4119871"/>
            <a:ext cx="3933239" cy="2602507"/>
          </a:xfrm>
          <a:prstGeom prst="rect">
            <a:avLst/>
          </a:prstGeom>
        </p:spPr>
      </p:pic>
      <p:pic>
        <p:nvPicPr>
          <p:cNvPr id="22" name="Picture 21" descr="Chart, bar chart&#10;&#10;Description automatically generated">
            <a:extLst>
              <a:ext uri="{FF2B5EF4-FFF2-40B4-BE49-F238E27FC236}">
                <a16:creationId xmlns:a16="http://schemas.microsoft.com/office/drawing/2014/main" id="{4786BF37-B7B0-49A6-947C-24FA0B9177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9966" y="1628485"/>
            <a:ext cx="3743868" cy="2418878"/>
          </a:xfrm>
          <a:prstGeom prst="rect">
            <a:avLst/>
          </a:prstGeom>
        </p:spPr>
      </p:pic>
      <p:pic>
        <p:nvPicPr>
          <p:cNvPr id="24" name="Picture 23" descr="Chart, bar chart&#10;&#10;Description automatically generated">
            <a:extLst>
              <a:ext uri="{FF2B5EF4-FFF2-40B4-BE49-F238E27FC236}">
                <a16:creationId xmlns:a16="http://schemas.microsoft.com/office/drawing/2014/main" id="{5D14EB7A-3535-4980-A137-AE21A677BD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7327" y="1035772"/>
            <a:ext cx="4212188" cy="2814139"/>
          </a:xfrm>
          <a:prstGeom prst="rect">
            <a:avLst/>
          </a:prstGeom>
        </p:spPr>
      </p:pic>
      <p:sp>
        <p:nvSpPr>
          <p:cNvPr id="3" name="TextBox 2"/>
          <p:cNvSpPr txBox="1"/>
          <p:nvPr/>
        </p:nvSpPr>
        <p:spPr>
          <a:xfrm>
            <a:off x="129276" y="143220"/>
            <a:ext cx="7040896" cy="8925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CATEGORICAL VARIABLE  VISUALIZATION</a:t>
            </a:r>
            <a:r>
              <a:rPr lang="en-US" sz="280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p>
          <a:p>
            <a:endParaRPr lang="en-US" sz="2400"/>
          </a:p>
        </p:txBody>
      </p:sp>
      <p:pic>
        <p:nvPicPr>
          <p:cNvPr id="6" name="Picture 5"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31954" y="103445"/>
            <a:ext cx="2667372" cy="1381318"/>
          </a:xfrm>
          <a:prstGeom prst="rect">
            <a:avLst/>
          </a:prstGeom>
        </p:spPr>
      </p:pic>
    </p:spTree>
    <p:extLst>
      <p:ext uri="{BB962C8B-B14F-4D97-AF65-F5344CB8AC3E}">
        <p14:creationId xmlns:p14="http://schemas.microsoft.com/office/powerpoint/2010/main" val="120322362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11</a:t>
            </a:fld>
            <a:endParaRPr lang="en-US"/>
          </a:p>
        </p:txBody>
      </p:sp>
      <p:sp>
        <p:nvSpPr>
          <p:cNvPr id="4" name="TextBox 3"/>
          <p:cNvSpPr txBox="1"/>
          <p:nvPr/>
        </p:nvSpPr>
        <p:spPr>
          <a:xfrm>
            <a:off x="380722" y="80223"/>
            <a:ext cx="7039410"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PIE PLOT</a:t>
            </a:r>
            <a:endParaRPr lang="en-IN" sz="4400">
              <a:solidFill>
                <a:schemeClr val="tx2">
                  <a:lumMod val="50000"/>
                </a:schemeClr>
              </a:solidFill>
              <a:latin typeface="AR DESTINE" panose="02000000000000000000" pitchFamily="2" charset="0"/>
            </a:endParaRPr>
          </a:p>
        </p:txBody>
      </p:sp>
      <p:pic>
        <p:nvPicPr>
          <p:cNvPr id="3" name="Picture 2" descr="Screen Clipping"/>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78070" y="1051202"/>
            <a:ext cx="11024699" cy="2455757"/>
          </a:xfrm>
          <a:prstGeom prst="rect">
            <a:avLst/>
          </a:prstGeom>
        </p:spPr>
      </p:pic>
      <p:pic>
        <p:nvPicPr>
          <p:cNvPr id="5" name="Picture 4" descr="Screen Clipping"/>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78070" y="3506959"/>
            <a:ext cx="11024700" cy="2647853"/>
          </a:xfrm>
          <a:prstGeom prst="rect">
            <a:avLst/>
          </a:prstGeom>
        </p:spPr>
      </p:pic>
    </p:spTree>
    <p:extLst>
      <p:ext uri="{BB962C8B-B14F-4D97-AF65-F5344CB8AC3E}">
        <p14:creationId xmlns:p14="http://schemas.microsoft.com/office/powerpoint/2010/main" val="53468990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342" y="108948"/>
            <a:ext cx="830109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CATEGORICAL  VARIABLE</a:t>
            </a:r>
            <a:r>
              <a:rPr lang="en-US" sz="3600"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p>
        </p:txBody>
      </p:sp>
      <p:sp>
        <p:nvSpPr>
          <p:cNvPr id="2" name="Slide Number Placeholder 1"/>
          <p:cNvSpPr>
            <a:spLocks noGrp="1"/>
          </p:cNvSpPr>
          <p:nvPr>
            <p:ph type="sldNum" sz="quarter" idx="12"/>
          </p:nvPr>
        </p:nvSpPr>
        <p:spPr/>
        <p:txBody>
          <a:bodyPr/>
          <a:lstStyle/>
          <a:p>
            <a:fld id="{5AE1514C-5E56-4738-A1FF-4B1CFD2A3E36}" type="slidenum">
              <a:rPr lang="en-US" smtClean="0"/>
              <a:t>12</a:t>
            </a:fld>
            <a:endParaRPr lang="en-US"/>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rcRect l="34710" r="33044"/>
          <a:stretch>
            <a:fillRect/>
          </a:stretch>
        </p:blipFill>
        <p:spPr>
          <a:xfrm>
            <a:off x="3369643" y="3881840"/>
            <a:ext cx="2779366" cy="2934109"/>
          </a:xfrm>
          <a:prstGeom prst="rect">
            <a:avLst/>
          </a:prstGeom>
        </p:spPr>
      </p:pic>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rcRect l="67307" b="9942"/>
          <a:stretch>
            <a:fillRect/>
          </a:stretch>
        </p:blipFill>
        <p:spPr>
          <a:xfrm>
            <a:off x="9300154" y="3222625"/>
            <a:ext cx="2846643" cy="3766279"/>
          </a:xfrm>
          <a:prstGeom prst="rect">
            <a:avLst/>
          </a:prstGeom>
        </p:spPr>
      </p:pic>
      <p:pic>
        <p:nvPicPr>
          <p:cNvPr id="14" name="Picture 13" descr="Screen Clipping"/>
          <p:cNvPicPr>
            <a:picLocks noChangeAspect="1"/>
          </p:cNvPicPr>
          <p:nvPr/>
        </p:nvPicPr>
        <p:blipFill>
          <a:blip r:embed="rId3">
            <a:extLst>
              <a:ext uri="{28A0092B-C50C-407E-A947-70E740481C1C}">
                <a14:useLocalDpi xmlns:a14="http://schemas.microsoft.com/office/drawing/2010/main" val="0"/>
              </a:ext>
            </a:extLst>
          </a:blip>
          <a:srcRect r="64806"/>
          <a:stretch>
            <a:fillRect/>
          </a:stretch>
        </p:blipFill>
        <p:spPr>
          <a:xfrm>
            <a:off x="0" y="1790810"/>
            <a:ext cx="3064378" cy="4182059"/>
          </a:xfrm>
          <a:prstGeom prst="rect">
            <a:avLst/>
          </a:prstGeom>
        </p:spPr>
      </p:pic>
      <p:pic>
        <p:nvPicPr>
          <p:cNvPr id="16" name="Picture 15" descr="Screen Clipping"/>
          <p:cNvPicPr>
            <a:picLocks noChangeAspect="1"/>
          </p:cNvPicPr>
          <p:nvPr/>
        </p:nvPicPr>
        <p:blipFill>
          <a:blip r:embed="rId2">
            <a:extLst>
              <a:ext uri="{28A0092B-C50C-407E-A947-70E740481C1C}">
                <a14:useLocalDpi xmlns:a14="http://schemas.microsoft.com/office/drawing/2010/main" val="0"/>
              </a:ext>
            </a:extLst>
          </a:blip>
          <a:srcRect r="65412"/>
          <a:stretch>
            <a:fillRect/>
          </a:stretch>
        </p:blipFill>
        <p:spPr>
          <a:xfrm>
            <a:off x="3290425" y="947731"/>
            <a:ext cx="2988565" cy="2934109"/>
          </a:xfrm>
          <a:prstGeom prst="rect">
            <a:avLst/>
          </a:prstGeom>
        </p:spPr>
      </p:pic>
      <p:pic>
        <p:nvPicPr>
          <p:cNvPr id="17" name="Picture 16" descr="Screen Clipping"/>
          <p:cNvPicPr>
            <a:picLocks noChangeAspect="1"/>
          </p:cNvPicPr>
          <p:nvPr/>
        </p:nvPicPr>
        <p:blipFill>
          <a:blip r:embed="rId2">
            <a:extLst>
              <a:ext uri="{28A0092B-C50C-407E-A947-70E740481C1C}">
                <a14:useLocalDpi xmlns:a14="http://schemas.microsoft.com/office/drawing/2010/main" val="0"/>
              </a:ext>
            </a:extLst>
          </a:blip>
          <a:srcRect l="66828"/>
          <a:stretch>
            <a:fillRect/>
          </a:stretch>
        </p:blipFill>
        <p:spPr>
          <a:xfrm>
            <a:off x="9325800" y="288516"/>
            <a:ext cx="2866200" cy="2934109"/>
          </a:xfrm>
          <a:prstGeom prst="rect">
            <a:avLst/>
          </a:prstGeom>
        </p:spPr>
      </p:pic>
      <p:pic>
        <p:nvPicPr>
          <p:cNvPr id="18" name="Picture 17" descr="Screen Clipping"/>
          <p:cNvPicPr>
            <a:picLocks noChangeAspect="1"/>
          </p:cNvPicPr>
          <p:nvPr/>
        </p:nvPicPr>
        <p:blipFill>
          <a:blip r:embed="rId3">
            <a:extLst>
              <a:ext uri="{28A0092B-C50C-407E-A947-70E740481C1C}">
                <a14:useLocalDpi xmlns:a14="http://schemas.microsoft.com/office/drawing/2010/main" val="0"/>
              </a:ext>
            </a:extLst>
          </a:blip>
          <a:srcRect l="35038" r="32722"/>
          <a:stretch>
            <a:fillRect/>
          </a:stretch>
        </p:blipFill>
        <p:spPr>
          <a:xfrm>
            <a:off x="6292839" y="1447421"/>
            <a:ext cx="2807148" cy="4182059"/>
          </a:xfrm>
          <a:prstGeom prst="rect">
            <a:avLst/>
          </a:prstGeom>
        </p:spPr>
      </p:pic>
      <p:sp>
        <p:nvSpPr>
          <p:cNvPr id="10" name="Rectangle 9">
            <a:extLst>
              <a:ext uri="{FF2B5EF4-FFF2-40B4-BE49-F238E27FC236}">
                <a16:creationId xmlns:a16="http://schemas.microsoft.com/office/drawing/2014/main" id="{8C75FB27-ABC2-8862-E1F6-965AE3FA5247}"/>
              </a:ext>
            </a:extLst>
          </p:cNvPr>
          <p:cNvSpPr/>
          <p:nvPr/>
        </p:nvSpPr>
        <p:spPr>
          <a:xfrm>
            <a:off x="294826" y="1447421"/>
            <a:ext cx="2763908"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DEPARTMENT</a:t>
            </a:r>
            <a:r>
              <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p>
        </p:txBody>
      </p:sp>
      <p:sp>
        <p:nvSpPr>
          <p:cNvPr id="11" name="Rectangle 10">
            <a:extLst>
              <a:ext uri="{FF2B5EF4-FFF2-40B4-BE49-F238E27FC236}">
                <a16:creationId xmlns:a16="http://schemas.microsoft.com/office/drawing/2014/main" id="{8C75FB27-ABC2-8862-E1F6-965AE3FA5247}"/>
              </a:ext>
            </a:extLst>
          </p:cNvPr>
          <p:cNvSpPr/>
          <p:nvPr/>
        </p:nvSpPr>
        <p:spPr>
          <a:xfrm>
            <a:off x="3854203" y="652923"/>
            <a:ext cx="2274701"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GENDER</a:t>
            </a:r>
            <a:r>
              <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p>
        </p:txBody>
      </p:sp>
      <p:sp>
        <p:nvSpPr>
          <p:cNvPr id="13" name="Rectangle 12">
            <a:extLst>
              <a:ext uri="{FF2B5EF4-FFF2-40B4-BE49-F238E27FC236}">
                <a16:creationId xmlns:a16="http://schemas.microsoft.com/office/drawing/2014/main" id="{8C75FB27-ABC2-8862-E1F6-965AE3FA5247}"/>
              </a:ext>
            </a:extLst>
          </p:cNvPr>
          <p:cNvSpPr/>
          <p:nvPr/>
        </p:nvSpPr>
        <p:spPr>
          <a:xfrm>
            <a:off x="533400" y="5906182"/>
            <a:ext cx="3097309"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BUSINESS TRAVEL</a:t>
            </a:r>
            <a:r>
              <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p>
        </p:txBody>
      </p:sp>
      <p:sp>
        <p:nvSpPr>
          <p:cNvPr id="15" name="Rectangle 14">
            <a:extLst>
              <a:ext uri="{FF2B5EF4-FFF2-40B4-BE49-F238E27FC236}">
                <a16:creationId xmlns:a16="http://schemas.microsoft.com/office/drawing/2014/main" id="{8C75FB27-ABC2-8862-E1F6-965AE3FA5247}"/>
              </a:ext>
            </a:extLst>
          </p:cNvPr>
          <p:cNvSpPr/>
          <p:nvPr/>
        </p:nvSpPr>
        <p:spPr>
          <a:xfrm>
            <a:off x="6336079" y="1070485"/>
            <a:ext cx="2763908"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JOB ROLE</a:t>
            </a:r>
            <a:r>
              <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p>
        </p:txBody>
      </p:sp>
      <p:sp>
        <p:nvSpPr>
          <p:cNvPr id="19" name="Rectangle 18">
            <a:extLst>
              <a:ext uri="{FF2B5EF4-FFF2-40B4-BE49-F238E27FC236}">
                <a16:creationId xmlns:a16="http://schemas.microsoft.com/office/drawing/2014/main" id="{8C75FB27-ABC2-8862-E1F6-965AE3FA5247}"/>
              </a:ext>
            </a:extLst>
          </p:cNvPr>
          <p:cNvSpPr/>
          <p:nvPr/>
        </p:nvSpPr>
        <p:spPr>
          <a:xfrm>
            <a:off x="6429125" y="5992357"/>
            <a:ext cx="3151246"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EDUCATION FIELD</a:t>
            </a:r>
            <a:r>
              <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p>
        </p:txBody>
      </p:sp>
      <p:sp>
        <p:nvSpPr>
          <p:cNvPr id="20" name="Rectangle 19">
            <a:extLst>
              <a:ext uri="{FF2B5EF4-FFF2-40B4-BE49-F238E27FC236}">
                <a16:creationId xmlns:a16="http://schemas.microsoft.com/office/drawing/2014/main" id="{8C75FB27-ABC2-8862-E1F6-965AE3FA5247}"/>
              </a:ext>
            </a:extLst>
          </p:cNvPr>
          <p:cNvSpPr/>
          <p:nvPr/>
        </p:nvSpPr>
        <p:spPr>
          <a:xfrm>
            <a:off x="9300154" y="14602"/>
            <a:ext cx="2763908"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OVER TIME</a:t>
            </a:r>
            <a:r>
              <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p>
        </p:txBody>
      </p:sp>
    </p:spTree>
    <p:extLst>
      <p:ext uri="{BB962C8B-B14F-4D97-AF65-F5344CB8AC3E}">
        <p14:creationId xmlns:p14="http://schemas.microsoft.com/office/powerpoint/2010/main" val="18187797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97E989-D798-4C62-8E93-3D2D613C2488}" type="slidenum">
              <a:rPr lang="en-US" smtClean="0"/>
              <a:t>13</a:t>
            </a:fld>
            <a:endParaRPr lang="en-US"/>
          </a:p>
        </p:txBody>
      </p:sp>
      <p:sp>
        <p:nvSpPr>
          <p:cNvPr id="3" name="TextBox 2"/>
          <p:cNvSpPr txBox="1"/>
          <p:nvPr/>
        </p:nvSpPr>
        <p:spPr>
          <a:xfrm>
            <a:off x="-119921" y="0"/>
            <a:ext cx="11707318"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CONTINOUS VARIABLE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19" y="529469"/>
            <a:ext cx="8002117" cy="2943636"/>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19" y="3604803"/>
            <a:ext cx="8135485" cy="2934109"/>
          </a:xfrm>
          <a:prstGeom prst="rect">
            <a:avLst/>
          </a:prstGeom>
        </p:spPr>
      </p:pic>
      <p:sp>
        <p:nvSpPr>
          <p:cNvPr id="8" name="TextBox 7"/>
          <p:cNvSpPr txBox="1"/>
          <p:nvPr/>
        </p:nvSpPr>
        <p:spPr>
          <a:xfrm>
            <a:off x="8281704" y="694361"/>
            <a:ext cx="3910296" cy="224676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i="1"/>
              <a:t>The number of employees leaving the company tends to be higher in the younger age groups between 29 and 31 years. It decreases as age increases, with the lowest attrition rates being in the age group between 54 and 60 years</a:t>
            </a:r>
          </a:p>
        </p:txBody>
      </p:sp>
      <p:sp>
        <p:nvSpPr>
          <p:cNvPr id="9" name="TextBox 8"/>
          <p:cNvSpPr txBox="1"/>
          <p:nvPr/>
        </p:nvSpPr>
        <p:spPr>
          <a:xfrm>
            <a:off x="8415547" y="3938064"/>
            <a:ext cx="3642610" cy="16312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i="1" dirty="0"/>
              <a:t>Employees who have a higher performance rating are less likely to leave the company compared to employees who have a lower performance rating</a:t>
            </a:r>
          </a:p>
        </p:txBody>
      </p:sp>
      <p:sp>
        <p:nvSpPr>
          <p:cNvPr id="10" name="Rectangle 9">
            <a:extLst>
              <a:ext uri="{FF2B5EF4-FFF2-40B4-BE49-F238E27FC236}">
                <a16:creationId xmlns:a16="http://schemas.microsoft.com/office/drawing/2014/main" id="{8C75FB27-ABC2-8862-E1F6-965AE3FA5247}"/>
              </a:ext>
            </a:extLst>
          </p:cNvPr>
          <p:cNvSpPr/>
          <p:nvPr/>
        </p:nvSpPr>
        <p:spPr>
          <a:xfrm>
            <a:off x="-54640" y="3367260"/>
            <a:ext cx="4038600"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PERFORMANCE RATING </a:t>
            </a:r>
            <a:r>
              <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p>
        </p:txBody>
      </p:sp>
      <p:sp>
        <p:nvSpPr>
          <p:cNvPr id="11" name="Rectangle 10">
            <a:extLst>
              <a:ext uri="{FF2B5EF4-FFF2-40B4-BE49-F238E27FC236}">
                <a16:creationId xmlns:a16="http://schemas.microsoft.com/office/drawing/2014/main" id="{8C75FB27-ABC2-8862-E1F6-965AE3FA5247}"/>
              </a:ext>
            </a:extLst>
          </p:cNvPr>
          <p:cNvSpPr/>
          <p:nvPr/>
        </p:nvSpPr>
        <p:spPr>
          <a:xfrm>
            <a:off x="4572000" y="750285"/>
            <a:ext cx="3105101" cy="392715"/>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AGE </a:t>
            </a:r>
            <a:r>
              <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p>
        </p:txBody>
      </p:sp>
    </p:spTree>
    <p:extLst>
      <p:ext uri="{BB962C8B-B14F-4D97-AF65-F5344CB8AC3E}">
        <p14:creationId xmlns:p14="http://schemas.microsoft.com/office/powerpoint/2010/main" val="168585889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97E989-D798-4C62-8E93-3D2D613C2488}" type="slidenum">
              <a:rPr lang="en-US" smtClean="0"/>
              <a:t>14</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13" y="122917"/>
            <a:ext cx="8116433" cy="2924583"/>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915" y="3358692"/>
            <a:ext cx="4220164" cy="2838846"/>
          </a:xfrm>
          <a:prstGeom prst="rect">
            <a:avLst/>
          </a:prstGeom>
        </p:spPr>
      </p:pic>
      <p:sp>
        <p:nvSpPr>
          <p:cNvPr id="5" name="TextBox 4"/>
          <p:cNvSpPr txBox="1"/>
          <p:nvPr/>
        </p:nvSpPr>
        <p:spPr>
          <a:xfrm>
            <a:off x="5822429" y="4003269"/>
            <a:ext cx="5531371" cy="160043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i="1"/>
              <a:t>we can observe that the median "Distance From Home" is slightly higher for employees who have left the company compared to those who have stayed</a:t>
            </a:r>
          </a:p>
          <a:p>
            <a:endParaRPr lang="en-US" sz="1600"/>
          </a:p>
        </p:txBody>
      </p:sp>
      <p:sp>
        <p:nvSpPr>
          <p:cNvPr id="6" name="TextBox 5"/>
          <p:cNvSpPr txBox="1"/>
          <p:nvPr/>
        </p:nvSpPr>
        <p:spPr>
          <a:xfrm>
            <a:off x="8469443" y="359764"/>
            <a:ext cx="3507698" cy="224676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i="1"/>
              <a:t>we can observe that employees who have worked at the company for 1-5 years are more likely to leave the company compared to those who have worked at the company for longer periods</a:t>
            </a:r>
          </a:p>
        </p:txBody>
      </p:sp>
      <p:sp>
        <p:nvSpPr>
          <p:cNvPr id="7" name="Rectangle 6">
            <a:extLst>
              <a:ext uri="{FF2B5EF4-FFF2-40B4-BE49-F238E27FC236}">
                <a16:creationId xmlns:a16="http://schemas.microsoft.com/office/drawing/2014/main" id="{8C75FB27-ABC2-8862-E1F6-965AE3FA5247}"/>
              </a:ext>
            </a:extLst>
          </p:cNvPr>
          <p:cNvSpPr/>
          <p:nvPr/>
        </p:nvSpPr>
        <p:spPr>
          <a:xfrm>
            <a:off x="183629" y="3031402"/>
            <a:ext cx="4038600"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DISTANCE FROM HOME</a:t>
            </a:r>
            <a:r>
              <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p>
        </p:txBody>
      </p:sp>
      <p:sp>
        <p:nvSpPr>
          <p:cNvPr id="8" name="Rectangle 7">
            <a:extLst>
              <a:ext uri="{FF2B5EF4-FFF2-40B4-BE49-F238E27FC236}">
                <a16:creationId xmlns:a16="http://schemas.microsoft.com/office/drawing/2014/main" id="{8C75FB27-ABC2-8862-E1F6-965AE3FA5247}"/>
              </a:ext>
            </a:extLst>
          </p:cNvPr>
          <p:cNvSpPr/>
          <p:nvPr/>
        </p:nvSpPr>
        <p:spPr>
          <a:xfrm>
            <a:off x="3803129" y="359764"/>
            <a:ext cx="4038600"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YEARS AT COMPANY </a:t>
            </a:r>
            <a:r>
              <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p>
        </p:txBody>
      </p:sp>
    </p:spTree>
    <p:extLst>
      <p:ext uri="{BB962C8B-B14F-4D97-AF65-F5344CB8AC3E}">
        <p14:creationId xmlns:p14="http://schemas.microsoft.com/office/powerpoint/2010/main" val="318312659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97E989-D798-4C62-8E93-3D2D613C2488}" type="slidenum">
              <a:rPr lang="en-US" smtClean="0"/>
              <a:t>15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964719914"/>
              </p:ext>
            </p:extLst>
          </p:nvPr>
        </p:nvGraphicFramePr>
        <p:xfrm>
          <a:off x="327949" y="1066800"/>
          <a:ext cx="5909733" cy="3383280"/>
        </p:xfrm>
        <a:graphic>
          <a:graphicData uri="http://schemas.openxmlformats.org/drawingml/2006/table">
            <a:tbl>
              <a:tblPr firstRow="1" bandRow="1">
                <a:tableStyleId>{5C22544A-7EE6-4342-B048-85BDC9FD1C3A}</a:tableStyleId>
              </a:tblPr>
              <a:tblGrid>
                <a:gridCol w="2448791">
                  <a:extLst>
                    <a:ext uri="{9D8B030D-6E8A-4147-A177-3AD203B41FA5}">
                      <a16:colId xmlns:a16="http://schemas.microsoft.com/office/drawing/2014/main" val="424055832"/>
                    </a:ext>
                  </a:extLst>
                </a:gridCol>
                <a:gridCol w="3460942">
                  <a:extLst>
                    <a:ext uri="{9D8B030D-6E8A-4147-A177-3AD203B41FA5}">
                      <a16:colId xmlns:a16="http://schemas.microsoft.com/office/drawing/2014/main" val="1375219420"/>
                    </a:ext>
                  </a:extLst>
                </a:gridCol>
              </a:tblGrid>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Bahnschrift Light SemiCondensed" panose="020B0502040204020203" pitchFamily="34" charset="0"/>
                        </a:rPr>
                        <a:t>Categorical Variables:</a:t>
                      </a:r>
                    </a:p>
                    <a:p>
                      <a:endParaRPr lang="en-US" dirty="0"/>
                    </a:p>
                  </a:txBody>
                  <a:tcPr/>
                </a:tc>
                <a:tc>
                  <a:txBody>
                    <a:bodyPr/>
                    <a:lstStyle/>
                    <a:p>
                      <a:r>
                        <a:rPr lang="en-US" dirty="0">
                          <a:latin typeface="Bahnschrift Light SemiCondensed" panose="020B0502040204020203" pitchFamily="34" charset="0"/>
                        </a:rPr>
                        <a:t>Attrition rate is higher for </a:t>
                      </a:r>
                      <a:endParaRPr lang="en-US" dirty="0"/>
                    </a:p>
                  </a:txBody>
                  <a:tcPr/>
                </a:tc>
                <a:extLst>
                  <a:ext uri="{0D108BD9-81ED-4DB2-BD59-A6C34878D82A}">
                    <a16:rowId xmlns:a16="http://schemas.microsoft.com/office/drawing/2014/main" val="568895055"/>
                  </a:ext>
                </a:extLst>
              </a:tr>
              <a:tr h="304800">
                <a:tc>
                  <a:txBody>
                    <a:bodyPr/>
                    <a:lstStyle/>
                    <a:p>
                      <a:r>
                        <a:rPr lang="en-US" dirty="0">
                          <a:latin typeface="Bahnschrift Light SemiCondensed" panose="020B0502040204020203" pitchFamily="34" charset="0"/>
                        </a:rPr>
                        <a:t>Gender</a:t>
                      </a:r>
                      <a:endParaRPr lang="en-US" dirty="0"/>
                    </a:p>
                  </a:txBody>
                  <a:tcPr/>
                </a:tc>
                <a:tc>
                  <a:txBody>
                    <a:bodyPr/>
                    <a:lstStyle/>
                    <a:p>
                      <a:r>
                        <a:rPr lang="en-US" dirty="0">
                          <a:latin typeface="Bahnschrift Light SemiCondensed" panose="020B0502040204020203" pitchFamily="34" charset="0"/>
                        </a:rPr>
                        <a:t>male employees </a:t>
                      </a:r>
                      <a:endParaRPr lang="en-US" dirty="0"/>
                    </a:p>
                  </a:txBody>
                  <a:tcPr/>
                </a:tc>
                <a:extLst>
                  <a:ext uri="{0D108BD9-81ED-4DB2-BD59-A6C34878D82A}">
                    <a16:rowId xmlns:a16="http://schemas.microsoft.com/office/drawing/2014/main" val="3167772176"/>
                  </a:ext>
                </a:extLst>
              </a:tr>
              <a:tr h="304800">
                <a:tc>
                  <a:txBody>
                    <a:bodyPr/>
                    <a:lstStyle/>
                    <a:p>
                      <a:r>
                        <a:rPr lang="en-US" dirty="0">
                          <a:latin typeface="Bahnschrift Light SemiCondensed" panose="020B0502040204020203" pitchFamily="34" charset="0"/>
                        </a:rPr>
                        <a:t>Marital Status</a:t>
                      </a:r>
                      <a:endParaRPr lang="en-US" dirty="0"/>
                    </a:p>
                  </a:txBody>
                  <a:tcPr/>
                </a:tc>
                <a:tc>
                  <a:txBody>
                    <a:bodyPr/>
                    <a:lstStyle/>
                    <a:p>
                      <a:r>
                        <a:rPr lang="en-US" dirty="0">
                          <a:latin typeface="Bahnschrift Light SemiCondensed" panose="020B0502040204020203" pitchFamily="34" charset="0"/>
                        </a:rPr>
                        <a:t>single</a:t>
                      </a:r>
                      <a:endParaRPr lang="en-US" dirty="0"/>
                    </a:p>
                  </a:txBody>
                  <a:tcPr/>
                </a:tc>
                <a:extLst>
                  <a:ext uri="{0D108BD9-81ED-4DB2-BD59-A6C34878D82A}">
                    <a16:rowId xmlns:a16="http://schemas.microsoft.com/office/drawing/2014/main" val="3665261386"/>
                  </a:ext>
                </a:extLst>
              </a:tr>
              <a:tr h="304800">
                <a:tc>
                  <a:txBody>
                    <a:bodyPr/>
                    <a:lstStyle/>
                    <a:p>
                      <a:r>
                        <a:rPr lang="en-US" dirty="0">
                          <a:latin typeface="Bahnschrift Light SemiCondensed" panose="020B0502040204020203" pitchFamily="34" charset="0"/>
                        </a:rPr>
                        <a:t>Business Travel</a:t>
                      </a:r>
                      <a:endParaRPr lang="en-US" dirty="0"/>
                    </a:p>
                  </a:txBody>
                  <a:tcPr/>
                </a:tc>
                <a:tc>
                  <a:txBody>
                    <a:bodyPr/>
                    <a:lstStyle/>
                    <a:p>
                      <a:r>
                        <a:rPr lang="en-US" dirty="0">
                          <a:latin typeface="Bahnschrift Light SemiCondensed" panose="020B0502040204020203" pitchFamily="34" charset="0"/>
                        </a:rPr>
                        <a:t>for employees who travel frequently</a:t>
                      </a:r>
                      <a:endParaRPr lang="en-US" dirty="0"/>
                    </a:p>
                  </a:txBody>
                  <a:tcPr/>
                </a:tc>
                <a:extLst>
                  <a:ext uri="{0D108BD9-81ED-4DB2-BD59-A6C34878D82A}">
                    <a16:rowId xmlns:a16="http://schemas.microsoft.com/office/drawing/2014/main" val="2242543309"/>
                  </a:ext>
                </a:extLst>
              </a:tr>
              <a:tr h="30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Bahnschrift Light SemiCondensed" panose="020B0502040204020203" pitchFamily="34" charset="0"/>
                        </a:rPr>
                        <a:t>Department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Bahnschrift Light SemiCondensed" panose="020B0502040204020203" pitchFamily="34" charset="0"/>
                        </a:rPr>
                        <a:t> Sales and Human Resources departments.</a:t>
                      </a:r>
                    </a:p>
                  </a:txBody>
                  <a:tcPr/>
                </a:tc>
                <a:extLst>
                  <a:ext uri="{0D108BD9-81ED-4DB2-BD59-A6C34878D82A}">
                    <a16:rowId xmlns:a16="http://schemas.microsoft.com/office/drawing/2014/main" val="1429450942"/>
                  </a:ext>
                </a:extLst>
              </a:tr>
              <a:tr h="304800">
                <a:tc>
                  <a:txBody>
                    <a:bodyPr/>
                    <a:lstStyle/>
                    <a:p>
                      <a:r>
                        <a:rPr lang="en-US" dirty="0">
                          <a:latin typeface="Bahnschrift Light SemiCondensed" panose="020B0502040204020203" pitchFamily="34" charset="0"/>
                        </a:rPr>
                        <a:t>Job Role</a:t>
                      </a:r>
                      <a:endParaRPr lang="en-US" dirty="0"/>
                    </a:p>
                  </a:txBody>
                  <a:tcPr/>
                </a:tc>
                <a:tc>
                  <a:txBody>
                    <a:bodyPr/>
                    <a:lstStyle/>
                    <a:p>
                      <a:r>
                        <a:rPr lang="en-US" dirty="0">
                          <a:latin typeface="Bahnschrift Light SemiCondensed" panose="020B0502040204020203" pitchFamily="34" charset="0"/>
                        </a:rPr>
                        <a:t>Sales Executive and Laboratory Technician job roles</a:t>
                      </a:r>
                      <a:endParaRPr lang="en-US" dirty="0"/>
                    </a:p>
                  </a:txBody>
                  <a:tcPr/>
                </a:tc>
                <a:extLst>
                  <a:ext uri="{0D108BD9-81ED-4DB2-BD59-A6C34878D82A}">
                    <a16:rowId xmlns:a16="http://schemas.microsoft.com/office/drawing/2014/main" val="3711518466"/>
                  </a:ext>
                </a:extLst>
              </a:tr>
              <a:tr h="304800">
                <a:tc>
                  <a:txBody>
                    <a:bodyPr/>
                    <a:lstStyle/>
                    <a:p>
                      <a:r>
                        <a:rPr lang="en-US" dirty="0" err="1">
                          <a:latin typeface="Bahnschrift Light SemiCondensed" panose="020B0502040204020203" pitchFamily="34" charset="0"/>
                        </a:rPr>
                        <a:t>OverTime</a:t>
                      </a:r>
                      <a:endParaRPr lang="en-US" dirty="0"/>
                    </a:p>
                  </a:txBody>
                  <a:tcPr/>
                </a:tc>
                <a:tc>
                  <a:txBody>
                    <a:bodyPr/>
                    <a:lstStyle/>
                    <a:p>
                      <a:r>
                        <a:rPr lang="en-US" dirty="0">
                          <a:latin typeface="Bahnschrift Light SemiCondensed" panose="020B0502040204020203" pitchFamily="34" charset="0"/>
                        </a:rPr>
                        <a:t>employees who work overtime</a:t>
                      </a:r>
                      <a:endParaRPr lang="en-US" dirty="0"/>
                    </a:p>
                  </a:txBody>
                  <a:tcPr/>
                </a:tc>
                <a:extLst>
                  <a:ext uri="{0D108BD9-81ED-4DB2-BD59-A6C34878D82A}">
                    <a16:rowId xmlns:a16="http://schemas.microsoft.com/office/drawing/2014/main" val="3387819069"/>
                  </a:ext>
                </a:extLst>
              </a:tr>
            </a:tbl>
          </a:graphicData>
        </a:graphic>
      </p:graphicFrame>
      <p:sp>
        <p:nvSpPr>
          <p:cNvPr id="4" name="TextBox 3"/>
          <p:cNvSpPr txBox="1"/>
          <p:nvPr/>
        </p:nvSpPr>
        <p:spPr>
          <a:xfrm>
            <a:off x="304800" y="304800"/>
            <a:ext cx="11049000" cy="584775"/>
          </a:xfrm>
          <a:prstGeom prst="rect">
            <a:avLst/>
          </a:prstGeom>
          <a:noFill/>
        </p:spPr>
        <p:txBody>
          <a:bodyPr wrap="square" rtlCol="0">
            <a:spAutoFit/>
          </a:bodyPr>
          <a:lstStyle/>
          <a:p>
            <a:r>
              <a:rPr lang="en-US" sz="3200" b="1" dirty="0"/>
              <a:t>Factors Affecting Attrition</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1665933827"/>
              </p:ext>
            </p:extLst>
          </p:nvPr>
        </p:nvGraphicFramePr>
        <p:xfrm>
          <a:off x="6477000" y="889575"/>
          <a:ext cx="5511800" cy="4953000"/>
        </p:xfrm>
        <a:graphic>
          <a:graphicData uri="http://schemas.openxmlformats.org/drawingml/2006/table">
            <a:tbl>
              <a:tblPr firstRow="1" bandRow="1">
                <a:tableStyleId>{5C22544A-7EE6-4342-B048-85BDC9FD1C3A}</a:tableStyleId>
              </a:tblPr>
              <a:tblGrid>
                <a:gridCol w="1705213">
                  <a:extLst>
                    <a:ext uri="{9D8B030D-6E8A-4147-A177-3AD203B41FA5}">
                      <a16:colId xmlns:a16="http://schemas.microsoft.com/office/drawing/2014/main" val="1563788305"/>
                    </a:ext>
                  </a:extLst>
                </a:gridCol>
                <a:gridCol w="3806587">
                  <a:extLst>
                    <a:ext uri="{9D8B030D-6E8A-4147-A177-3AD203B41FA5}">
                      <a16:colId xmlns:a16="http://schemas.microsoft.com/office/drawing/2014/main" val="3422082890"/>
                    </a:ext>
                  </a:extLst>
                </a:gridCol>
              </a:tblGrid>
              <a:tr h="370840">
                <a:tc>
                  <a:txBody>
                    <a:bodyPr/>
                    <a:lstStyle/>
                    <a:p>
                      <a:r>
                        <a:rPr lang="en-US" sz="1800" dirty="0">
                          <a:latin typeface="Bahnschrift Light SemiCondensed" panose="020B0502040204020203" pitchFamily="34" charset="0"/>
                        </a:rPr>
                        <a:t>Continuous Variables</a:t>
                      </a:r>
                      <a:endParaRPr lang="en-US" dirty="0"/>
                    </a:p>
                  </a:txBody>
                  <a:tcPr/>
                </a:tc>
                <a:tc>
                  <a:txBody>
                    <a:bodyPr/>
                    <a:lstStyle/>
                    <a:p>
                      <a:r>
                        <a:rPr lang="en-US" dirty="0">
                          <a:latin typeface="Bahnschrift Light SemiCondensed" panose="020B0502040204020203" pitchFamily="34" charset="0"/>
                        </a:rPr>
                        <a:t>attrition rate is higher </a:t>
                      </a:r>
                      <a:endParaRPr lang="en-US" dirty="0"/>
                    </a:p>
                  </a:txBody>
                  <a:tcPr/>
                </a:tc>
                <a:extLst>
                  <a:ext uri="{0D108BD9-81ED-4DB2-BD59-A6C34878D82A}">
                    <a16:rowId xmlns:a16="http://schemas.microsoft.com/office/drawing/2014/main" val="2086979300"/>
                  </a:ext>
                </a:extLst>
              </a:tr>
              <a:tr h="370840">
                <a:tc>
                  <a:txBody>
                    <a:bodyPr/>
                    <a:lstStyle/>
                    <a:p>
                      <a:r>
                        <a:rPr lang="en-US" dirty="0">
                          <a:latin typeface="Bahnschrift Light SemiCondensed" panose="020B0502040204020203" pitchFamily="34" charset="0"/>
                        </a:rPr>
                        <a:t>Age</a:t>
                      </a:r>
                      <a:endParaRPr lang="en-US" dirty="0"/>
                    </a:p>
                  </a:txBody>
                  <a:tcPr/>
                </a:tc>
                <a:tc>
                  <a:txBody>
                    <a:bodyPr/>
                    <a:lstStyle/>
                    <a:p>
                      <a:r>
                        <a:rPr lang="en-US" dirty="0">
                          <a:latin typeface="Bahnschrift Light SemiCondensed" panose="020B0502040204020203" pitchFamily="34" charset="0"/>
                        </a:rPr>
                        <a:t>Younger(29-31)</a:t>
                      </a:r>
                      <a:endParaRPr lang="en-US" dirty="0"/>
                    </a:p>
                  </a:txBody>
                  <a:tcPr/>
                </a:tc>
                <a:extLst>
                  <a:ext uri="{0D108BD9-81ED-4DB2-BD59-A6C34878D82A}">
                    <a16:rowId xmlns:a16="http://schemas.microsoft.com/office/drawing/2014/main" val="88919634"/>
                  </a:ext>
                </a:extLst>
              </a:tr>
              <a:tr h="370840">
                <a:tc>
                  <a:txBody>
                    <a:bodyPr/>
                    <a:lstStyle/>
                    <a:p>
                      <a:r>
                        <a:rPr lang="en-US" dirty="0">
                          <a:latin typeface="Bahnschrift Light SemiCondensed" panose="020B0502040204020203" pitchFamily="34" charset="0"/>
                        </a:rPr>
                        <a:t>Distance From Home</a:t>
                      </a:r>
                      <a:endParaRPr lang="en-US" dirty="0"/>
                    </a:p>
                  </a:txBody>
                  <a:tcPr/>
                </a:tc>
                <a:tc>
                  <a:txBody>
                    <a:bodyPr/>
                    <a:lstStyle/>
                    <a:p>
                      <a:r>
                        <a:rPr lang="en-US" dirty="0">
                          <a:latin typeface="Bahnschrift Light SemiCondensed" panose="020B0502040204020203" pitchFamily="34" charset="0"/>
                        </a:rPr>
                        <a:t>who have to travel longer distances </a:t>
                      </a:r>
                      <a:endParaRPr lang="en-US" dirty="0"/>
                    </a:p>
                  </a:txBody>
                  <a:tcPr/>
                </a:tc>
                <a:extLst>
                  <a:ext uri="{0D108BD9-81ED-4DB2-BD59-A6C34878D82A}">
                    <a16:rowId xmlns:a16="http://schemas.microsoft.com/office/drawing/2014/main" val="784165329"/>
                  </a:ext>
                </a:extLst>
              </a:tr>
              <a:tr h="370840">
                <a:tc>
                  <a:txBody>
                    <a:bodyPr/>
                    <a:lstStyle/>
                    <a:p>
                      <a:r>
                        <a:rPr lang="en-US" dirty="0">
                          <a:latin typeface="Bahnschrift Light SemiCondensed" panose="020B0502040204020203" pitchFamily="34" charset="0"/>
                        </a:rPr>
                        <a:t>Job Level</a:t>
                      </a:r>
                      <a:endParaRPr lang="en-US" dirty="0"/>
                    </a:p>
                  </a:txBody>
                  <a:tcPr/>
                </a:tc>
                <a:tc>
                  <a:txBody>
                    <a:bodyPr/>
                    <a:lstStyle/>
                    <a:p>
                      <a:r>
                        <a:rPr lang="en-US" dirty="0">
                          <a:latin typeface="Bahnschrift Light SemiCondensed" panose="020B0502040204020203" pitchFamily="34" charset="0"/>
                        </a:rPr>
                        <a:t>who are at lower job levels</a:t>
                      </a:r>
                      <a:endParaRPr lang="en-US" dirty="0"/>
                    </a:p>
                  </a:txBody>
                  <a:tcPr/>
                </a:tc>
                <a:extLst>
                  <a:ext uri="{0D108BD9-81ED-4DB2-BD59-A6C34878D82A}">
                    <a16:rowId xmlns:a16="http://schemas.microsoft.com/office/drawing/2014/main" val="799521129"/>
                  </a:ext>
                </a:extLst>
              </a:tr>
              <a:tr h="370840">
                <a:tc>
                  <a:txBody>
                    <a:bodyPr/>
                    <a:lstStyle/>
                    <a:p>
                      <a:r>
                        <a:rPr lang="en-US" dirty="0">
                          <a:latin typeface="Bahnschrift Light SemiCondensed" panose="020B0502040204020203" pitchFamily="34" charset="0"/>
                        </a:rPr>
                        <a:t>Monthly Income</a:t>
                      </a:r>
                      <a:endParaRPr lang="en-US" dirty="0"/>
                    </a:p>
                  </a:txBody>
                  <a:tcPr/>
                </a:tc>
                <a:tc>
                  <a:txBody>
                    <a:bodyPr/>
                    <a:lstStyle/>
                    <a:p>
                      <a:r>
                        <a:rPr lang="en-US" dirty="0">
                          <a:latin typeface="Bahnschrift Light SemiCondensed" panose="020B0502040204020203" pitchFamily="34" charset="0"/>
                        </a:rPr>
                        <a:t>who earn lower salaries</a:t>
                      </a:r>
                      <a:endParaRPr lang="en-US" dirty="0"/>
                    </a:p>
                  </a:txBody>
                  <a:tcPr/>
                </a:tc>
                <a:extLst>
                  <a:ext uri="{0D108BD9-81ED-4DB2-BD59-A6C34878D82A}">
                    <a16:rowId xmlns:a16="http://schemas.microsoft.com/office/drawing/2014/main" val="3667815264"/>
                  </a:ext>
                </a:extLst>
              </a:tr>
              <a:tr h="370840">
                <a:tc>
                  <a:txBody>
                    <a:bodyPr/>
                    <a:lstStyle/>
                    <a:p>
                      <a:r>
                        <a:rPr lang="en-US" dirty="0">
                          <a:latin typeface="Bahnschrift Light SemiCondensed" panose="020B0502040204020203" pitchFamily="34" charset="0"/>
                        </a:rPr>
                        <a:t>Total Working Years</a:t>
                      </a:r>
                      <a:endParaRPr lang="en-US" dirty="0"/>
                    </a:p>
                  </a:txBody>
                  <a:tcPr/>
                </a:tc>
                <a:tc>
                  <a:txBody>
                    <a:bodyPr/>
                    <a:lstStyle/>
                    <a:p>
                      <a:r>
                        <a:rPr lang="en-US" dirty="0">
                          <a:latin typeface="Bahnschrift Light SemiCondensed" panose="020B0502040204020203" pitchFamily="34" charset="0"/>
                        </a:rPr>
                        <a:t>employees who have less total working experience</a:t>
                      </a:r>
                      <a:endParaRPr lang="en-US" dirty="0"/>
                    </a:p>
                  </a:txBody>
                  <a:tcPr/>
                </a:tc>
                <a:extLst>
                  <a:ext uri="{0D108BD9-81ED-4DB2-BD59-A6C34878D82A}">
                    <a16:rowId xmlns:a16="http://schemas.microsoft.com/office/drawing/2014/main" val="938103937"/>
                  </a:ext>
                </a:extLst>
              </a:tr>
              <a:tr h="370840">
                <a:tc>
                  <a:txBody>
                    <a:bodyPr/>
                    <a:lstStyle/>
                    <a:p>
                      <a:r>
                        <a:rPr lang="en-US" dirty="0">
                          <a:latin typeface="Bahnschrift Light SemiCondensed" panose="020B0502040204020203" pitchFamily="34" charset="0"/>
                        </a:rPr>
                        <a:t>Years at Company</a:t>
                      </a:r>
                      <a:endParaRPr lang="en-US" dirty="0"/>
                    </a:p>
                  </a:txBody>
                  <a:tcPr/>
                </a:tc>
                <a:tc>
                  <a:txBody>
                    <a:bodyPr/>
                    <a:lstStyle/>
                    <a:p>
                      <a:r>
                        <a:rPr lang="en-US" dirty="0">
                          <a:latin typeface="Bahnschrift Light SemiCondensed" panose="020B0502040204020203" pitchFamily="34" charset="0"/>
                        </a:rPr>
                        <a:t>spent fewer years in the company</a:t>
                      </a:r>
                      <a:endParaRPr lang="en-US" dirty="0"/>
                    </a:p>
                  </a:txBody>
                  <a:tcPr/>
                </a:tc>
                <a:extLst>
                  <a:ext uri="{0D108BD9-81ED-4DB2-BD59-A6C34878D82A}">
                    <a16:rowId xmlns:a16="http://schemas.microsoft.com/office/drawing/2014/main" val="3456954819"/>
                  </a:ext>
                </a:extLst>
              </a:tr>
              <a:tr h="370840">
                <a:tc>
                  <a:txBody>
                    <a:bodyPr/>
                    <a:lstStyle/>
                    <a:p>
                      <a:r>
                        <a:rPr lang="en-US" dirty="0">
                          <a:latin typeface="Bahnschrift Light SemiCondensed" panose="020B0502040204020203" pitchFamily="34" charset="0"/>
                        </a:rPr>
                        <a:t>Years since last promotion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Bahnschrift Light SemiCondensed" panose="020B0502040204020203" pitchFamily="34" charset="0"/>
                        </a:rPr>
                        <a:t>for employees who have not been promoted recently</a:t>
                      </a:r>
                      <a:endParaRPr lang="en-US" dirty="0"/>
                    </a:p>
                  </a:txBody>
                  <a:tcPr/>
                </a:tc>
                <a:extLst>
                  <a:ext uri="{0D108BD9-81ED-4DB2-BD59-A6C34878D82A}">
                    <a16:rowId xmlns:a16="http://schemas.microsoft.com/office/drawing/2014/main" val="3005194962"/>
                  </a:ext>
                </a:extLst>
              </a:tr>
              <a:tr h="370840">
                <a:tc>
                  <a:txBody>
                    <a:bodyPr/>
                    <a:lstStyle/>
                    <a:p>
                      <a:r>
                        <a:rPr lang="en-US" dirty="0">
                          <a:latin typeface="Bahnschrift Light SemiCondensed" panose="020B0502040204020203" pitchFamily="34" charset="0"/>
                        </a:rPr>
                        <a:t>Work Life Balance.</a:t>
                      </a:r>
                    </a:p>
                  </a:txBody>
                  <a:tcPr/>
                </a:tc>
                <a:tc>
                  <a:txBody>
                    <a:bodyPr/>
                    <a:lstStyle/>
                    <a:p>
                      <a:r>
                        <a:rPr lang="en-US" dirty="0">
                          <a:latin typeface="Bahnschrift Light SemiCondensed" panose="020B0502040204020203" pitchFamily="34" charset="0"/>
                        </a:rPr>
                        <a:t>for employees who report lower work-life balance</a:t>
                      </a:r>
                      <a:endParaRPr lang="en-US" dirty="0"/>
                    </a:p>
                  </a:txBody>
                  <a:tcPr/>
                </a:tc>
                <a:extLst>
                  <a:ext uri="{0D108BD9-81ED-4DB2-BD59-A6C34878D82A}">
                    <a16:rowId xmlns:a16="http://schemas.microsoft.com/office/drawing/2014/main" val="825791470"/>
                  </a:ext>
                </a:extLst>
              </a:tr>
            </a:tbl>
          </a:graphicData>
        </a:graphic>
      </p:graphicFrame>
      <p:sp>
        <p:nvSpPr>
          <p:cNvPr id="6" name="TextBox 5"/>
          <p:cNvSpPr txBox="1"/>
          <p:nvPr/>
        </p:nvSpPr>
        <p:spPr>
          <a:xfrm>
            <a:off x="414732" y="4854237"/>
            <a:ext cx="5681268"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Increase job satisfaction</a:t>
            </a:r>
          </a:p>
          <a:p>
            <a:pPr marL="285750" indent="-285750">
              <a:buFont typeface="Wingdings" panose="05000000000000000000" pitchFamily="2" charset="2"/>
              <a:buChar char="q"/>
            </a:pPr>
            <a:r>
              <a:rPr lang="en-US" dirty="0"/>
              <a:t>Address overtime issues</a:t>
            </a:r>
          </a:p>
          <a:p>
            <a:pPr marL="285750" indent="-285750">
              <a:buFont typeface="Wingdings" panose="05000000000000000000" pitchFamily="2" charset="2"/>
              <a:buChar char="q"/>
            </a:pPr>
            <a:r>
              <a:rPr lang="en-US" dirty="0"/>
              <a:t>Improve communication: Good communication is essential for employee engagement and retention</a:t>
            </a:r>
          </a:p>
          <a:p>
            <a:pPr marL="285750" indent="-285750">
              <a:buFont typeface="Wingdings" panose="05000000000000000000" pitchFamily="2" charset="2"/>
              <a:buChar char="q"/>
            </a:pPr>
            <a:r>
              <a:rPr lang="en-US" dirty="0"/>
              <a:t>Address performance issues : Provide clear performance expectations, regular feedback, and opportunities for skill development and training.</a:t>
            </a:r>
          </a:p>
        </p:txBody>
      </p:sp>
      <p:sp>
        <p:nvSpPr>
          <p:cNvPr id="7" name="Rectangle 6">
            <a:extLst>
              <a:ext uri="{FF2B5EF4-FFF2-40B4-BE49-F238E27FC236}">
                <a16:creationId xmlns:a16="http://schemas.microsoft.com/office/drawing/2014/main" id="{8C75FB27-ABC2-8862-E1F6-965AE3FA5247}"/>
              </a:ext>
            </a:extLst>
          </p:cNvPr>
          <p:cNvSpPr/>
          <p:nvPr/>
        </p:nvSpPr>
        <p:spPr>
          <a:xfrm>
            <a:off x="414732" y="4480464"/>
            <a:ext cx="4038600"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SUGGESTIONS </a:t>
            </a:r>
            <a:r>
              <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p>
        </p:txBody>
      </p:sp>
    </p:spTree>
    <p:extLst>
      <p:ext uri="{BB962C8B-B14F-4D97-AF65-F5344CB8AC3E}">
        <p14:creationId xmlns:p14="http://schemas.microsoft.com/office/powerpoint/2010/main" val="305231486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7">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18182FDD-2B61-497D-837B-C85F4B3CA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796" y="841600"/>
            <a:ext cx="4378880" cy="3503104"/>
          </a:xfrm>
          <a:prstGeom prst="rect">
            <a:avLst/>
          </a:prstGeom>
        </p:spPr>
      </p:pic>
      <p:sp>
        <p:nvSpPr>
          <p:cNvPr id="29" name="Freeform: Shape 19">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2EB705-C305-4963-9667-4BB215907625}"/>
              </a:ext>
            </a:extLst>
          </p:cNvPr>
          <p:cNvSpPr>
            <a:spLocks noGrp="1"/>
          </p:cNvSpPr>
          <p:nvPr>
            <p:ph type="title"/>
          </p:nvPr>
        </p:nvSpPr>
        <p:spPr>
          <a:xfrm>
            <a:off x="804672" y="365125"/>
            <a:ext cx="4378881" cy="1325563"/>
          </a:xfrm>
        </p:spPr>
        <p:txBody>
          <a:bodyPr>
            <a:normAutofit/>
          </a:bodyPr>
          <a:lstStyle/>
          <a:p>
            <a:r>
              <a:rPr lang="en-US" b="1" kern="1200">
                <a:latin typeface="Times New Roman" panose="02020603050405020304" pitchFamily="18" charset="0"/>
                <a:cs typeface="Times New Roman" panose="02020603050405020304" pitchFamily="18" charset="0"/>
              </a:rPr>
              <a:t>Machine Learning Models</a:t>
            </a:r>
            <a:endParaRPr lang="en-IN">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D2D4A70-DCC0-492A-8379-862A62AA11E0}"/>
              </a:ext>
            </a:extLst>
          </p:cNvPr>
          <p:cNvSpPr>
            <a:spLocks noGrp="1"/>
          </p:cNvSpPr>
          <p:nvPr>
            <p:ph type="sldNum" sz="quarter" idx="12"/>
          </p:nvPr>
        </p:nvSpPr>
        <p:spPr>
          <a:xfrm>
            <a:off x="10243456" y="6356350"/>
            <a:ext cx="1110343" cy="365125"/>
          </a:xfrm>
        </p:spPr>
        <p:txBody>
          <a:bodyPr>
            <a:normAutofit/>
          </a:bodyPr>
          <a:lstStyle/>
          <a:p>
            <a:pPr>
              <a:spcAft>
                <a:spcPts val="600"/>
              </a:spcAft>
            </a:pPr>
            <a:fld id="{4997E989-D798-4C62-8E93-3D2D613C2488}" type="slidenum">
              <a:rPr lang="en-US">
                <a:solidFill>
                  <a:schemeClr val="bg1">
                    <a:alpha val="80000"/>
                  </a:schemeClr>
                </a:solidFill>
              </a:rPr>
              <a:pPr>
                <a:spcAft>
                  <a:spcPts val="600"/>
                </a:spcAft>
              </a:pPr>
              <a:t>16</a:t>
            </a:fld>
            <a:endParaRPr lang="en-US">
              <a:solidFill>
                <a:schemeClr val="bg1">
                  <a:alpha val="80000"/>
                </a:schemeClr>
              </a:solidFill>
            </a:endParaRPr>
          </a:p>
        </p:txBody>
      </p:sp>
    </p:spTree>
    <p:extLst>
      <p:ext uri="{BB962C8B-B14F-4D97-AF65-F5344CB8AC3E}">
        <p14:creationId xmlns:p14="http://schemas.microsoft.com/office/powerpoint/2010/main" val="1081288951"/>
      </p:ext>
    </p:extLst>
  </p:cSld>
  <p:clrMapOvr>
    <a:overrideClrMapping bg1="dk1" tx1="lt1" bg2="dk2" tx2="lt2" accent1="accent1" accent2="accent2" accent3="accent3" accent4="accent4" accent5="accent5" accent6="accent6" hlink="hlink" folHlink="folHlink"/>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F330BA-66FD-D3A0-7760-54E0D2EFDFEC}"/>
              </a:ext>
            </a:extLst>
          </p:cNvPr>
          <p:cNvSpPr>
            <a:spLocks noGrp="1"/>
          </p:cNvSpPr>
          <p:nvPr>
            <p:ph type="sldNum" sz="quarter" idx="12"/>
          </p:nvPr>
        </p:nvSpPr>
        <p:spPr/>
        <p:txBody>
          <a:bodyPr/>
          <a:lstStyle/>
          <a:p>
            <a:fld id="{4997E989-D798-4C62-8E93-3D2D613C2488}" type="slidenum">
              <a:rPr lang="en-US" smtClean="0"/>
              <a:t>17</a:t>
            </a:fld>
            <a:endParaRPr lang="en-US"/>
          </a:p>
        </p:txBody>
      </p:sp>
      <p:sp>
        <p:nvSpPr>
          <p:cNvPr id="5" name="Title 4">
            <a:extLst>
              <a:ext uri="{FF2B5EF4-FFF2-40B4-BE49-F238E27FC236}">
                <a16:creationId xmlns:a16="http://schemas.microsoft.com/office/drawing/2014/main" id="{DED18C86-14EB-9439-7172-903C7544D5B9}"/>
              </a:ext>
            </a:extLst>
          </p:cNvPr>
          <p:cNvSpPr>
            <a:spLocks noGrp="1"/>
          </p:cNvSpPr>
          <p:nvPr>
            <p:ph type="title"/>
          </p:nvPr>
        </p:nvSpPr>
        <p:spPr>
          <a:xfrm>
            <a:off x="0" y="0"/>
            <a:ext cx="10578141" cy="497541"/>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lvl1pPr>
              <a:defRPr>
                <a:solidFill>
                  <a:srgbClr val="000000"/>
                </a:solidFill>
                <a:latin typeface="Calibri"/>
              </a:defRPr>
            </a:lvl1pPr>
            <a:lvl2pPr>
              <a:defRPr>
                <a:solidFill>
                  <a:srgbClr val="000000"/>
                </a:solidFill>
                <a:latin typeface="Calibri"/>
              </a:defRPr>
            </a:lvl2pPr>
            <a:lvl3pPr>
              <a:defRPr>
                <a:solidFill>
                  <a:srgbClr val="000000"/>
                </a:solidFill>
                <a:latin typeface="Calibri"/>
              </a:defRPr>
            </a:lvl3pPr>
            <a:lvl4pPr>
              <a:defRPr>
                <a:solidFill>
                  <a:srgbClr val="000000"/>
                </a:solidFill>
                <a:latin typeface="Calibri"/>
              </a:defRPr>
            </a:lvl4pPr>
            <a:lvl5pPr>
              <a:defRPr>
                <a:solidFill>
                  <a:srgbClr val="000000"/>
                </a:solidFill>
                <a:latin typeface="Calibri"/>
              </a:defRPr>
            </a:lvl5pPr>
            <a:lvl6pPr>
              <a:defRPr>
                <a:solidFill>
                  <a:srgbClr val="000000"/>
                </a:solidFill>
                <a:latin typeface="Calibri"/>
              </a:defRPr>
            </a:lvl6pPr>
            <a:lvl7pPr>
              <a:defRPr>
                <a:solidFill>
                  <a:srgbClr val="000000"/>
                </a:solidFill>
                <a:latin typeface="Calibri"/>
              </a:defRPr>
            </a:lvl7pPr>
            <a:lvl8pPr>
              <a:defRPr>
                <a:solidFill>
                  <a:srgbClr val="000000"/>
                </a:solidFill>
                <a:latin typeface="Calibri"/>
              </a:defRPr>
            </a:lvl8pPr>
            <a:lvl9pPr>
              <a:defRPr>
                <a:solidFill>
                  <a:srgbClr val="000000"/>
                </a:solidFill>
                <a:latin typeface="Calibri"/>
              </a:defRPr>
            </a:lvl9pPr>
          </a:lstStyle>
          <a:p>
            <a:pPr algn="ctr"/>
            <a:r>
              <a:rPr lang="en-IN" sz="2800" b="1"/>
              <a:t>IMPORTING LIBRARIES MACHINE LEARNING</a:t>
            </a:r>
          </a:p>
        </p:txBody>
      </p:sp>
      <p:pic>
        <p:nvPicPr>
          <p:cNvPr id="17" name="Picture 16">
            <a:extLst>
              <a:ext uri="{FF2B5EF4-FFF2-40B4-BE49-F238E27FC236}">
                <a16:creationId xmlns:a16="http://schemas.microsoft.com/office/drawing/2014/main" id="{D731564C-3BE9-97A9-700C-3951E7AF5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4" y="497541"/>
            <a:ext cx="10578141" cy="3536577"/>
          </a:xfrm>
          <a:prstGeom prst="rect">
            <a:avLst/>
          </a:prstGeom>
        </p:spPr>
      </p:pic>
      <p:pic>
        <p:nvPicPr>
          <p:cNvPr id="29" name="Picture 28">
            <a:extLst>
              <a:ext uri="{FF2B5EF4-FFF2-40B4-BE49-F238E27FC236}">
                <a16:creationId xmlns:a16="http://schemas.microsoft.com/office/drawing/2014/main" id="{641A0966-B116-6698-2B54-FC1B87587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48" y="4034118"/>
            <a:ext cx="11187952" cy="2180478"/>
          </a:xfrm>
          <a:prstGeom prst="rect">
            <a:avLst/>
          </a:prstGeom>
        </p:spPr>
      </p:pic>
    </p:spTree>
    <p:extLst>
      <p:ext uri="{BB962C8B-B14F-4D97-AF65-F5344CB8AC3E}">
        <p14:creationId xmlns:p14="http://schemas.microsoft.com/office/powerpoint/2010/main" val="139346153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7FAEB-F82F-229D-70A8-4DD52EFA4529}"/>
              </a:ext>
            </a:extLst>
          </p:cNvPr>
          <p:cNvSpPr>
            <a:spLocks noGrp="1"/>
          </p:cNvSpPr>
          <p:nvPr>
            <p:ph type="sldNum" sz="quarter" idx="12"/>
          </p:nvPr>
        </p:nvSpPr>
        <p:spPr/>
        <p:txBody>
          <a:bodyPr/>
          <a:lstStyle/>
          <a:p>
            <a:fld id="{4997E989-D798-4C62-8E93-3D2D613C2488}" type="slidenum">
              <a:rPr lang="en-US" smtClean="0"/>
              <a:t>18</a:t>
            </a:fld>
            <a:endParaRPr lang="en-US"/>
          </a:p>
        </p:txBody>
      </p:sp>
      <p:pic>
        <p:nvPicPr>
          <p:cNvPr id="5" name="Picture 4">
            <a:extLst>
              <a:ext uri="{FF2B5EF4-FFF2-40B4-BE49-F238E27FC236}">
                <a16:creationId xmlns:a16="http://schemas.microsoft.com/office/drawing/2014/main" id="{F620E541-78C1-127E-DD42-87CEB8287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5475" y="4801852"/>
            <a:ext cx="4966022" cy="1438476"/>
          </a:xfrm>
          <a:prstGeom prst="rect">
            <a:avLst/>
          </a:prstGeom>
        </p:spPr>
      </p:pic>
      <p:sp>
        <p:nvSpPr>
          <p:cNvPr id="11" name="TextBox 10">
            <a:extLst>
              <a:ext uri="{FF2B5EF4-FFF2-40B4-BE49-F238E27FC236}">
                <a16:creationId xmlns:a16="http://schemas.microsoft.com/office/drawing/2014/main" id="{FA0F7186-5E0D-4985-9E1A-22FBBA9B1FD4}"/>
              </a:ext>
            </a:extLst>
          </p:cNvPr>
          <p:cNvSpPr txBox="1"/>
          <p:nvPr/>
        </p:nvSpPr>
        <p:spPr>
          <a:xfrm>
            <a:off x="190503" y="3175406"/>
            <a:ext cx="8956858"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b="1"/>
          </a:p>
          <a:p>
            <a:r>
              <a:rPr lang="en-US" sz="1800" b="1"/>
              <a:t>The training data is randomly chosen 1,029 (70%) instances, 172 represents attrited employees, 857 did not attrited.</a:t>
            </a:r>
          </a:p>
          <a:p>
            <a:endParaRPr lang="en-US" sz="1800" b="1"/>
          </a:p>
          <a:p>
            <a:r>
              <a:rPr lang="en-US" sz="1800" b="1"/>
              <a:t>The test data is the remaining 441 (30%) instances, 65 represents attrited employees, 376 employees that did not attrited.</a:t>
            </a:r>
            <a:endParaRPr lang="en-IN" sz="1800" b="1"/>
          </a:p>
        </p:txBody>
      </p:sp>
      <p:pic>
        <p:nvPicPr>
          <p:cNvPr id="12" name="Picture 11">
            <a:extLst>
              <a:ext uri="{FF2B5EF4-FFF2-40B4-BE49-F238E27FC236}">
                <a16:creationId xmlns:a16="http://schemas.microsoft.com/office/drawing/2014/main" id="{DD9E98D0-4593-E5F9-FB63-1C83CD3EB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672"/>
            <a:ext cx="9435141" cy="2557734"/>
          </a:xfrm>
          <a:prstGeom prst="rect">
            <a:avLst/>
          </a:prstGeom>
        </p:spPr>
      </p:pic>
      <p:sp>
        <p:nvSpPr>
          <p:cNvPr id="13" name="Rectangle 12">
            <a:extLst>
              <a:ext uri="{FF2B5EF4-FFF2-40B4-BE49-F238E27FC236}">
                <a16:creationId xmlns:a16="http://schemas.microsoft.com/office/drawing/2014/main" id="{42AA8EB9-DACB-99A6-B009-F72B89DE74C7}"/>
              </a:ext>
            </a:extLst>
          </p:cNvPr>
          <p:cNvSpPr/>
          <p:nvPr/>
        </p:nvSpPr>
        <p:spPr>
          <a:xfrm>
            <a:off x="86623" y="0"/>
            <a:ext cx="9060738" cy="510988"/>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sz="2800" b="1"/>
              <a:t>Splitting Dataset </a:t>
            </a:r>
          </a:p>
        </p:txBody>
      </p:sp>
    </p:spTree>
    <p:extLst>
      <p:ext uri="{BB962C8B-B14F-4D97-AF65-F5344CB8AC3E}">
        <p14:creationId xmlns:p14="http://schemas.microsoft.com/office/powerpoint/2010/main" val="200690989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19</a:t>
            </a:fld>
            <a:endParaRPr lang="en-US"/>
          </a:p>
        </p:txBody>
      </p:sp>
      <p:sp>
        <p:nvSpPr>
          <p:cNvPr id="12" name="Text Placeholder 11"/>
          <p:cNvSpPr>
            <a:spLocks noGrp="1"/>
          </p:cNvSpPr>
          <p:nvPr>
            <p:ph type="body" sz="quarter" idx="4294967295"/>
          </p:nvPr>
        </p:nvSpPr>
        <p:spPr>
          <a:xfrm>
            <a:off x="0" y="0"/>
            <a:ext cx="4376738" cy="701675"/>
          </a:xfrm>
        </p:spPr>
        <p:txBody>
          <a:bodyPr>
            <a:normAutofit/>
          </a:bodyPr>
          <a:lstStyle/>
          <a:p>
            <a:r>
              <a:rPr lang="en-IN" sz="4400"/>
              <a:t>Decision Tree</a:t>
            </a:r>
          </a:p>
        </p:txBody>
      </p:sp>
      <p:sp>
        <p:nvSpPr>
          <p:cNvPr id="17" name="TextBox 16"/>
          <p:cNvSpPr txBox="1"/>
          <p:nvPr/>
        </p:nvSpPr>
        <p:spPr>
          <a:xfrm>
            <a:off x="0" y="544440"/>
            <a:ext cx="3927558" cy="37548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Library used : sklearn.tree (DecisionTreeClassifier)</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Split used for training and testing the data : 70-30</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Feature Scaling was performed after splitting the dataset to avoid information leakage on testing dataset by using Standardization method.</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Accuracy : 77%</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Recall : 0 - 88 %, 1 – 100 %</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Precision :  0 – 100 %, 1 – 83%</a:t>
            </a:r>
          </a:p>
        </p:txBody>
      </p:sp>
      <p:pic>
        <p:nvPicPr>
          <p:cNvPr id="4" name="Picture 3">
            <a:extLst>
              <a:ext uri="{FF2B5EF4-FFF2-40B4-BE49-F238E27FC236}">
                <a16:creationId xmlns:a16="http://schemas.microsoft.com/office/drawing/2014/main" id="{A08A514D-4BA7-40E3-BE11-35CD888CD27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t="3069"/>
          <a:stretch>
            <a:fillRect/>
          </a:stretch>
        </p:blipFill>
        <p:spPr>
          <a:xfrm>
            <a:off x="2960153" y="4299314"/>
            <a:ext cx="3789686" cy="2560976"/>
          </a:xfrm>
          <a:prstGeom prst="rect">
            <a:avLst/>
          </a:prstGeom>
        </p:spPr>
      </p:pic>
      <p:sp>
        <p:nvSpPr>
          <p:cNvPr id="7" name="TextBox 6"/>
          <p:cNvSpPr txBox="1"/>
          <p:nvPr/>
        </p:nvSpPr>
        <p:spPr>
          <a:xfrm>
            <a:off x="6311624" y="544440"/>
            <a:ext cx="5480389" cy="31700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Library used : sklearn.neighbors (KNeighborsClassifier)</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Split used for training and testing the data : 70-30</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Feature Scaling was performed after splitting the dataset to avoid information leakage on testing dataset by using Standardization method.</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Accuracy : 80%</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Recall : 0 - 84 %, 1 – 100 %</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Precision :  0 – 100 %, 1 – 94 %</a:t>
            </a:r>
          </a:p>
        </p:txBody>
      </p:sp>
      <p:sp>
        <p:nvSpPr>
          <p:cNvPr id="8" name="Text Placeholder 11"/>
          <p:cNvSpPr txBox="1"/>
          <p:nvPr/>
        </p:nvSpPr>
        <p:spPr>
          <a:xfrm>
            <a:off x="6280879" y="0"/>
            <a:ext cx="1462088" cy="701675"/>
          </a:xfrm>
          <a:prstGeom prst="rect">
            <a:avLst/>
          </a:prstGeom>
        </p:spPr>
        <p:txBody>
          <a:bodyPr vert="horz" lIns="91440" tIns="45720" rIns="91440" bIns="45720" rtlCol="0">
            <a:normAutofit/>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IN" sz="4400"/>
              <a:t>KNN</a:t>
            </a:r>
          </a:p>
        </p:txBody>
      </p:sp>
      <p:pic>
        <p:nvPicPr>
          <p:cNvPr id="9" name="Picture 8">
            <a:extLst>
              <a:ext uri="{FF2B5EF4-FFF2-40B4-BE49-F238E27FC236}">
                <a16:creationId xmlns:a16="http://schemas.microsoft.com/office/drawing/2014/main" id="{4B4D41A5-EFBE-4360-AD65-130C7B5CB2F2}"/>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7588039" y="3719657"/>
            <a:ext cx="4603961" cy="3001818"/>
          </a:xfrm>
          <a:prstGeom prst="rect">
            <a:avLst/>
          </a:prstGeom>
        </p:spPr>
      </p:pic>
    </p:spTree>
    <p:extLst>
      <p:ext uri="{BB962C8B-B14F-4D97-AF65-F5344CB8AC3E}">
        <p14:creationId xmlns:p14="http://schemas.microsoft.com/office/powerpoint/2010/main" val="23644826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3"/>
          <p:cNvSpPr>
            <a:spLocks noGrp="1"/>
          </p:cNvSpPr>
          <p:nvPr>
            <p:ph type="body" sz="quarter" idx="10"/>
          </p:nvPr>
        </p:nvSpPr>
        <p:spPr>
          <a:xfrm>
            <a:off x="838200" y="685800"/>
            <a:ext cx="10546080" cy="1447800"/>
          </a:xfrm>
        </p:spPr>
        <p:txBody>
          <a:bodyPr/>
          <a:lstStyle/>
          <a:p>
            <a:pPr marL="285750" indent="-285750">
              <a:buFont typeface="Arial" pitchFamily="34" charset="0"/>
              <a:buChar char="•"/>
            </a:pPr>
            <a:endParaRPr lang="en-IN" dirty="0"/>
          </a:p>
          <a:p>
            <a:pPr marL="457200" indent="-457200">
              <a:buFont typeface="Wingdings" panose="05000000000000000000" pitchFamily="2" charset="2"/>
              <a:buChar char="v"/>
            </a:pPr>
            <a:r>
              <a:rPr lang="en-US" dirty="0"/>
              <a:t>A Study on Employee attrition prediction through </a:t>
            </a:r>
            <a:r>
              <a:rPr lang="en-US" dirty="0" err="1"/>
              <a:t>Explorary</a:t>
            </a:r>
            <a:r>
              <a:rPr lang="en-US" dirty="0"/>
              <a:t> Data Analysis and Machine Learning</a:t>
            </a:r>
          </a:p>
          <a:p>
            <a:pPr marL="342900" indent="-342900">
              <a:buFont typeface="Wingdings" pitchFamily="2" charset="2"/>
              <a:buChar char="v"/>
            </a:pPr>
            <a:endParaRPr lang="en-US" sz="2000" dirty="0"/>
          </a:p>
          <a:p>
            <a:pPr marL="342900" indent="-342900">
              <a:buFont typeface="Arial" pitchFamily="34" charset="0"/>
              <a:buChar char="•"/>
            </a:pPr>
            <a:endParaRPr lang="en-IN" sz="2000" dirty="0"/>
          </a:p>
        </p:txBody>
      </p:sp>
      <p:sp>
        <p:nvSpPr>
          <p:cNvPr id="32" name="Title 31"/>
          <p:cNvSpPr>
            <a:spLocks noGrp="1"/>
          </p:cNvSpPr>
          <p:nvPr>
            <p:ph type="title"/>
          </p:nvPr>
        </p:nvSpPr>
        <p:spPr>
          <a:xfrm>
            <a:off x="1219200" y="0"/>
            <a:ext cx="8213613" cy="1562100"/>
          </a:xfrm>
        </p:spPr>
        <p:txBody>
          <a:bodyPr>
            <a:noAutofit/>
          </a:bodyPr>
          <a:lstStyle/>
          <a:p>
            <a:r>
              <a:rPr lang="en-US" sz="3600" b="1" dirty="0">
                <a:solidFill>
                  <a:schemeClr val="accent5">
                    <a:lumMod val="60000"/>
                    <a:lumOff val="40000"/>
                  </a:schemeClr>
                </a:solidFill>
              </a:rPr>
              <a:t>Problem Statement  </a:t>
            </a:r>
            <a:br>
              <a:rPr lang="en-US" sz="3600" b="1" dirty="0">
                <a:solidFill>
                  <a:schemeClr val="accent5">
                    <a:lumMod val="60000"/>
                    <a:lumOff val="40000"/>
                  </a:schemeClr>
                </a:solidFill>
              </a:rPr>
            </a:br>
            <a:br>
              <a:rPr lang="en-US" sz="3600" b="1" dirty="0">
                <a:solidFill>
                  <a:schemeClr val="accent5">
                    <a:lumMod val="60000"/>
                    <a:lumOff val="40000"/>
                  </a:schemeClr>
                </a:solidFill>
              </a:rPr>
            </a:br>
            <a:endParaRPr lang="en-US" sz="3600" b="1" dirty="0">
              <a:solidFill>
                <a:schemeClr val="accent5">
                  <a:lumMod val="60000"/>
                  <a:lumOff val="40000"/>
                </a:schemeClr>
              </a:solidFill>
            </a:endParaRPr>
          </a:p>
        </p:txBody>
      </p:sp>
      <p:sp>
        <p:nvSpPr>
          <p:cNvPr id="5" name="Rectangle 4">
            <a:extLst>
              <a:ext uri="{FF2B5EF4-FFF2-40B4-BE49-F238E27FC236}">
                <a16:creationId xmlns:a16="http://schemas.microsoft.com/office/drawing/2014/main" id="{250CA7ED-8AE9-6640-5BF9-940EA08CD04E}"/>
              </a:ext>
            </a:extLst>
          </p:cNvPr>
          <p:cNvSpPr/>
          <p:nvPr/>
        </p:nvSpPr>
        <p:spPr>
          <a:xfrm>
            <a:off x="620871" y="2819400"/>
            <a:ext cx="10980737" cy="549275"/>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sz="2800" b="1">
                <a:solidFill>
                  <a:schemeClr val="bg2">
                    <a:lumMod val="25000"/>
                  </a:schemeClr>
                </a:solidFill>
                <a:latin typeface="Arial Black" panose="020B0A04020102020204" pitchFamily="34" charset="0"/>
              </a:rPr>
              <a:t>IMPORT LIBRARIES</a:t>
            </a:r>
          </a:p>
        </p:txBody>
      </p:sp>
      <p:pic>
        <p:nvPicPr>
          <p:cNvPr id="6" name="Picture 5">
            <a:extLst>
              <a:ext uri="{FF2B5EF4-FFF2-40B4-BE49-F238E27FC236}">
                <a16:creationId xmlns:a16="http://schemas.microsoft.com/office/drawing/2014/main" id="{BCBC1A31-4BD0-5223-B154-F284F4CAD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067" y="3810000"/>
            <a:ext cx="8776747" cy="2849068"/>
          </a:xfrm>
          <a:prstGeom prst="rect">
            <a:avLst/>
          </a:prstGeom>
        </p:spPr>
      </p:pic>
    </p:spTree>
    <p:extLst>
      <p:ext uri="{BB962C8B-B14F-4D97-AF65-F5344CB8AC3E}">
        <p14:creationId xmlns:p14="http://schemas.microsoft.com/office/powerpoint/2010/main" val="22180498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1" dur="50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10" presetClass="entr" presetSubtype="0" dur="50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Effect transition="in" filter="fade">
                                      <p:cBhvr>
                                        <p:cTn id="13"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10600" y="6356350"/>
            <a:ext cx="2857150" cy="365125"/>
          </a:xfrm>
        </p:spPr>
        <p:txBody>
          <a:bodyPr/>
          <a:lstStyle/>
          <a:p>
            <a:endParaRPr lang="en-US"/>
          </a:p>
        </p:txBody>
      </p:sp>
      <p:sp>
        <p:nvSpPr>
          <p:cNvPr id="12" name="Text Placeholder 11"/>
          <p:cNvSpPr>
            <a:spLocks noGrp="1"/>
          </p:cNvSpPr>
          <p:nvPr>
            <p:ph type="body" sz="quarter" idx="4294967295"/>
          </p:nvPr>
        </p:nvSpPr>
        <p:spPr>
          <a:xfrm>
            <a:off x="0" y="185738"/>
            <a:ext cx="4376738" cy="701675"/>
          </a:xfrm>
        </p:spPr>
        <p:txBody>
          <a:bodyPr>
            <a:normAutofit/>
          </a:bodyPr>
          <a:lstStyle/>
          <a:p>
            <a:r>
              <a:rPr lang="en-IN" sz="4400"/>
              <a:t>Random Forest</a:t>
            </a:r>
          </a:p>
        </p:txBody>
      </p:sp>
      <p:sp>
        <p:nvSpPr>
          <p:cNvPr id="13" name="TextBox 12"/>
          <p:cNvSpPr txBox="1"/>
          <p:nvPr/>
        </p:nvSpPr>
        <p:spPr>
          <a:xfrm>
            <a:off x="187243" y="887412"/>
            <a:ext cx="5523602"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Library used : sklearn.ensemble (RandomForestClassifier)</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Split used for training and testing the data : 70-30</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Feature Scaling was performed after splitting the dataset to avoid information leakage on testing dataset by using Standardization method.</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Accuracy : 85%</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Recall : 0 - 85%, 1 – 100 %</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Precision :  0 – 100 %, 1 – 99%</a:t>
            </a:r>
          </a:p>
        </p:txBody>
      </p:sp>
      <p:pic>
        <p:nvPicPr>
          <p:cNvPr id="6" name="Picture 5" descr="Chart, line chart&#10;&#10;Description automatically generated">
            <a:extLst>
              <a:ext uri="{FF2B5EF4-FFF2-40B4-BE49-F238E27FC236}">
                <a16:creationId xmlns:a16="http://schemas.microsoft.com/office/drawing/2014/main" id="{3B12E3C6-9551-4DA4-99DB-0D3A02384E5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3727874"/>
            <a:ext cx="4542098" cy="3102632"/>
          </a:xfrm>
          <a:prstGeom prst="rect">
            <a:avLst/>
          </a:prstGeom>
        </p:spPr>
      </p:pic>
      <p:sp>
        <p:nvSpPr>
          <p:cNvPr id="9" name="Text Placeholder 11">
            <a:extLst>
              <a:ext uri="{FF2B5EF4-FFF2-40B4-BE49-F238E27FC236}">
                <a16:creationId xmlns:a16="http://schemas.microsoft.com/office/drawing/2014/main" id="{AA7D4551-2B42-476A-B829-294B1C44E41D}"/>
              </a:ext>
            </a:extLst>
          </p:cNvPr>
          <p:cNvSpPr txBox="1"/>
          <p:nvPr/>
        </p:nvSpPr>
        <p:spPr>
          <a:xfrm>
            <a:off x="6747692" y="0"/>
            <a:ext cx="5251032" cy="646331"/>
          </a:xfrm>
          <a:prstGeom prst="rect">
            <a:avLst/>
          </a:prstGeom>
        </p:spPr>
        <p:txBody>
          <a:bodyPr vert="horz" wrap="square" lIns="91440" tIns="45720" rIns="91440" bIns="45720" rtlCol="0">
            <a:spAutoFit/>
          </a:bodyPr>
          <a:lstStyle>
            <a:defPPr>
              <a:defRPr lang="en-US"/>
            </a:defPPr>
            <a:lvl1pPr marL="0" indent="0" algn="l" defTabSz="914400" rtl="0" eaLnBrk="1" latinLnBrk="0" hangingPunct="1">
              <a:lnSpc>
                <a:spcPct val="90000"/>
              </a:lnSpc>
              <a:spcBef>
                <a:spcPts val="1000"/>
              </a:spcBef>
              <a:buFont typeface="Arial"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ct val="0"/>
              </a:spcBef>
              <a:spcAft>
                <a:spcPts val="600"/>
              </a:spcAft>
              <a:buFont typeface="Arial"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ct val="0"/>
              </a:spcBef>
              <a:spcAft>
                <a:spcPts val="1200"/>
              </a:spcAft>
              <a:buFont typeface="Arial"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IN" sz="4000" b="0"/>
              <a:t>Logistic Regression</a:t>
            </a:r>
          </a:p>
        </p:txBody>
      </p:sp>
      <p:sp>
        <p:nvSpPr>
          <p:cNvPr id="10" name="TextBox 9">
            <a:extLst>
              <a:ext uri="{FF2B5EF4-FFF2-40B4-BE49-F238E27FC236}">
                <a16:creationId xmlns:a16="http://schemas.microsoft.com/office/drawing/2014/main" id="{33D7126E-8C8D-46B8-9D28-44ACF341C3B2}"/>
              </a:ext>
            </a:extLst>
          </p:cNvPr>
          <p:cNvSpPr txBox="1"/>
          <p:nvPr/>
        </p:nvSpPr>
        <p:spPr>
          <a:xfrm>
            <a:off x="6352925" y="536575"/>
            <a:ext cx="6040563"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Library used : sklearn.linear_model (LogisticRegression)</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Split used for training and testing the data : 70-30</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Feature Scaling was performed after splitting the dataset to avoid information leakage on testing dataset by using Standardization method.</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Accuracy : 84%</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Recall : 0 -85%, 1 – 83 %</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Precision :  0 – 97 %, 1 – 100%</a:t>
            </a:r>
          </a:p>
        </p:txBody>
      </p:sp>
      <p:pic>
        <p:nvPicPr>
          <p:cNvPr id="4" name="Picture 3">
            <a:extLst>
              <a:ext uri="{FF2B5EF4-FFF2-40B4-BE49-F238E27FC236}">
                <a16:creationId xmlns:a16="http://schemas.microsoft.com/office/drawing/2014/main" id="{5D07F869-1725-403C-B4CA-D311CA8B6CCE}"/>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t="2703" b="4357"/>
          <a:stretch>
            <a:fillRect/>
          </a:stretch>
        </p:blipFill>
        <p:spPr>
          <a:xfrm>
            <a:off x="6971250" y="3472710"/>
            <a:ext cx="4803914" cy="3357796"/>
          </a:xfrm>
          <a:prstGeom prst="rect">
            <a:avLst/>
          </a:prstGeom>
        </p:spPr>
      </p:pic>
    </p:spTree>
    <p:extLst>
      <p:ext uri="{BB962C8B-B14F-4D97-AF65-F5344CB8AC3E}">
        <p14:creationId xmlns:p14="http://schemas.microsoft.com/office/powerpoint/2010/main" val="119896584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21</a:t>
            </a:fld>
            <a:endParaRPr lang="en-US"/>
          </a:p>
        </p:txBody>
      </p:sp>
      <p:sp>
        <p:nvSpPr>
          <p:cNvPr id="14" name="Text Placeholder 11">
            <a:extLst>
              <a:ext uri="{FF2B5EF4-FFF2-40B4-BE49-F238E27FC236}">
                <a16:creationId xmlns:a16="http://schemas.microsoft.com/office/drawing/2014/main" id="{4057A691-F2A3-4FB7-8EEE-3C686F91FEA8}"/>
              </a:ext>
            </a:extLst>
          </p:cNvPr>
          <p:cNvSpPr txBox="1"/>
          <p:nvPr/>
        </p:nvSpPr>
        <p:spPr>
          <a:xfrm>
            <a:off x="282757" y="123855"/>
            <a:ext cx="1446270" cy="701675"/>
          </a:xfrm>
          <a:prstGeom prst="rect">
            <a:avLst/>
          </a:prstGeom>
        </p:spPr>
        <p:txBody>
          <a:bodyPr vert="horz" wrap="square" lIns="91440" tIns="45720" rIns="91440" bIns="45720" rtlCol="0">
            <a:spAutoFit/>
          </a:bodyPr>
          <a:lstStyle>
            <a:defPPr>
              <a:defRPr lang="en-US"/>
            </a:defPPr>
            <a:lvl1pPr marL="0" indent="0" algn="l" defTabSz="914400" rtl="0" eaLnBrk="1" latinLnBrk="0" hangingPunct="1">
              <a:lnSpc>
                <a:spcPct val="90000"/>
              </a:lnSpc>
              <a:spcBef>
                <a:spcPts val="1000"/>
              </a:spcBef>
              <a:buFont typeface="Arial"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ct val="0"/>
              </a:spcBef>
              <a:spcAft>
                <a:spcPts val="600"/>
              </a:spcAft>
              <a:buFont typeface="Arial"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ct val="0"/>
              </a:spcBef>
              <a:spcAft>
                <a:spcPts val="1200"/>
              </a:spcAft>
              <a:buFont typeface="Arial"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IN" sz="4400"/>
              <a:t>SVM</a:t>
            </a:r>
          </a:p>
        </p:txBody>
      </p:sp>
      <p:sp>
        <p:nvSpPr>
          <p:cNvPr id="15" name="TextBox 14">
            <a:extLst>
              <a:ext uri="{FF2B5EF4-FFF2-40B4-BE49-F238E27FC236}">
                <a16:creationId xmlns:a16="http://schemas.microsoft.com/office/drawing/2014/main" id="{95F755DA-3FCA-4940-9EB5-0A80929E6639}"/>
              </a:ext>
            </a:extLst>
          </p:cNvPr>
          <p:cNvSpPr txBox="1"/>
          <p:nvPr/>
        </p:nvSpPr>
        <p:spPr>
          <a:xfrm>
            <a:off x="0" y="1500087"/>
            <a:ext cx="6922012"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Library used : sklearn.svm (SVC)</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Split used for training and testing the data : 70-30</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Feature Scaling was performed after splitting the dataset to avoid information leakage on testing dataset by using Standardization method.</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Kernel = ‘rbf’ , </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Accuracy : 86%</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Recall : 0 - 87 %, 1 –  100 %</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Precision :  0 – 100 %, 1 – 98 %</a:t>
            </a:r>
          </a:p>
        </p:txBody>
      </p:sp>
      <p:pic>
        <p:nvPicPr>
          <p:cNvPr id="16" name="Picture 15">
            <a:extLst>
              <a:ext uri="{FF2B5EF4-FFF2-40B4-BE49-F238E27FC236}">
                <a16:creationId xmlns:a16="http://schemas.microsoft.com/office/drawing/2014/main" id="{74A78980-BDD8-4FF6-ABF7-94C6D647C3D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022602" y="2619446"/>
            <a:ext cx="5949602" cy="4238554"/>
          </a:xfrm>
          <a:prstGeom prst="rect">
            <a:avLst/>
          </a:prstGeom>
        </p:spPr>
      </p:pic>
    </p:spTree>
    <p:extLst>
      <p:ext uri="{BB962C8B-B14F-4D97-AF65-F5344CB8AC3E}">
        <p14:creationId xmlns:p14="http://schemas.microsoft.com/office/powerpoint/2010/main" val="26428564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22</a:t>
            </a:fld>
            <a:endParaRPr lang="en-US"/>
          </a:p>
        </p:txBody>
      </p:sp>
      <p:sp>
        <p:nvSpPr>
          <p:cNvPr id="3" name="Text Placeholder 11"/>
          <p:cNvSpPr txBox="1"/>
          <p:nvPr/>
        </p:nvSpPr>
        <p:spPr>
          <a:xfrm>
            <a:off x="451937" y="233864"/>
            <a:ext cx="5876673" cy="701731"/>
          </a:xfrm>
          <a:prstGeom prst="rect">
            <a:avLst/>
          </a:prstGeom>
        </p:spPr>
        <p:txBody>
          <a:bodyPr vert="horz" wrap="square" lIns="91440" tIns="45720" rIns="91440" bIns="45720" rtlCol="0">
            <a:spAutoFit/>
          </a:bodyPr>
          <a:lstStyle>
            <a:defPPr>
              <a:defRPr lang="en-US"/>
            </a:defPPr>
            <a:lvl1pPr marL="0" indent="0" algn="l" defTabSz="914400" rtl="0" eaLnBrk="1" latinLnBrk="0" hangingPunct="1">
              <a:lnSpc>
                <a:spcPct val="90000"/>
              </a:lnSpc>
              <a:spcBef>
                <a:spcPts val="1000"/>
              </a:spcBef>
              <a:buFont typeface="Arial"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ct val="0"/>
              </a:spcBef>
              <a:spcAft>
                <a:spcPts val="600"/>
              </a:spcAft>
              <a:buFont typeface="Arial"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ct val="0"/>
              </a:spcBef>
              <a:spcAft>
                <a:spcPts val="1200"/>
              </a:spcAft>
              <a:buFont typeface="Arial"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IN" sz="4400"/>
              <a:t>Accuracy Comparison</a:t>
            </a:r>
          </a:p>
        </p:txBody>
      </p:sp>
      <p:sp>
        <p:nvSpPr>
          <p:cNvPr id="5" name="TextBox 4"/>
          <p:cNvSpPr txBox="1"/>
          <p:nvPr/>
        </p:nvSpPr>
        <p:spPr>
          <a:xfrm>
            <a:off x="7525305" y="457200"/>
            <a:ext cx="4420618" cy="41996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mj-lt"/>
              <a:buAutoNum type="arabicPeriod"/>
            </a:pPr>
            <a:r>
              <a:rPr lang="en-US" sz="2000">
                <a:latin typeface="Times New Roman" panose="02020603050405020304" pitchFamily="18" charset="0"/>
                <a:cs typeface="Times New Roman" panose="02020603050405020304" pitchFamily="18" charset="0"/>
              </a:rPr>
              <a:t>Based on the accuracy and other performance metrics, it appears that the Support Vector Machine (SVM) model may be slightly better than the Random Forest model for this dataset.</a:t>
            </a:r>
          </a:p>
          <a:p>
            <a:pPr marL="457200" indent="-457200">
              <a:lnSpc>
                <a:spcPct val="150000"/>
              </a:lnSpc>
              <a:buFont typeface="+mj-lt"/>
              <a:buAutoNum type="arabicPeriod"/>
            </a:pPr>
            <a:r>
              <a:rPr lang="en-US" sz="2000">
                <a:latin typeface="Times New Roman" panose="02020603050405020304" pitchFamily="18" charset="0"/>
                <a:cs typeface="Times New Roman" panose="02020603050405020304" pitchFamily="18" charset="0"/>
              </a:rPr>
              <a:t> The SVM model had a higher accuracy and higher AUC, indicating better overall performance</a:t>
            </a:r>
            <a:r>
              <a:rPr lang="en-US" sz="2000"/>
              <a:t>.</a:t>
            </a:r>
            <a:endParaRPr lang="en-IN" sz="2000"/>
          </a:p>
        </p:txBody>
      </p:sp>
      <p:pic>
        <p:nvPicPr>
          <p:cNvPr id="6" name="Picture 5">
            <a:extLst>
              <a:ext uri="{FF2B5EF4-FFF2-40B4-BE49-F238E27FC236}">
                <a16:creationId xmlns:a16="http://schemas.microsoft.com/office/drawing/2014/main" id="{0AC30D39-F40A-3D3F-D777-31C2E25CD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 y="1162575"/>
            <a:ext cx="7554379" cy="4344006"/>
          </a:xfrm>
          <a:prstGeom prst="rect">
            <a:avLst/>
          </a:prstGeom>
        </p:spPr>
      </p:pic>
    </p:spTree>
    <p:extLst>
      <p:ext uri="{BB962C8B-B14F-4D97-AF65-F5344CB8AC3E}">
        <p14:creationId xmlns:p14="http://schemas.microsoft.com/office/powerpoint/2010/main" val="414509960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16" y="113310"/>
            <a:ext cx="11420257" cy="6467372"/>
          </a:xfrm>
          <a:prstGeom prst="rect">
            <a:avLst/>
          </a:prstGeom>
        </p:spPr>
      </p:pic>
      <p:sp>
        <p:nvSpPr>
          <p:cNvPr id="11" name="TextBox 10"/>
          <p:cNvSpPr txBox="1"/>
          <p:nvPr/>
        </p:nvSpPr>
        <p:spPr>
          <a:xfrm>
            <a:off x="449705" y="3256695"/>
            <a:ext cx="3687580" cy="29546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2800" b="1" err="1">
                <a:solidFill>
                  <a:srgbClr val="002060"/>
                </a:solidFill>
                <a:latin typeface="Algerian" panose="04020705040A02060702" pitchFamily="82" charset="0"/>
              </a:rPr>
              <a:t>Athira M P</a:t>
            </a:r>
          </a:p>
          <a:p>
            <a:pPr>
              <a:lnSpc>
                <a:spcPct val="150000"/>
              </a:lnSpc>
            </a:pPr>
            <a:r>
              <a:rPr lang="en-IN" sz="2800" b="1">
                <a:solidFill>
                  <a:srgbClr val="002060"/>
                </a:solidFill>
                <a:latin typeface="Algerian" panose="04020705040A02060702" pitchFamily="82" charset="0"/>
              </a:rPr>
              <a:t>Santhosh Maurya</a:t>
            </a:r>
          </a:p>
          <a:p>
            <a:pPr>
              <a:lnSpc>
                <a:spcPct val="150000"/>
              </a:lnSpc>
            </a:pPr>
            <a:r>
              <a:rPr lang="en-IN" sz="2800" b="1" err="1">
                <a:solidFill>
                  <a:srgbClr val="002060"/>
                </a:solidFill>
                <a:latin typeface="Algerian" panose="04020705040A02060702" pitchFamily="82" charset="0"/>
              </a:rPr>
              <a:t>Shayam Rawat</a:t>
            </a:r>
            <a:endParaRPr lang="en-IN" sz="2800" b="1">
              <a:solidFill>
                <a:srgbClr val="002060"/>
              </a:solidFill>
              <a:latin typeface="Algerian" panose="04020705040A02060702" pitchFamily="82" charset="0"/>
            </a:endParaRPr>
          </a:p>
          <a:p>
            <a:pPr>
              <a:lnSpc>
                <a:spcPct val="150000"/>
              </a:lnSpc>
            </a:pPr>
            <a:r>
              <a:rPr lang="en-IN" sz="2800" b="1" err="1">
                <a:solidFill>
                  <a:srgbClr val="002060"/>
                </a:solidFill>
                <a:latin typeface="Algerian" panose="04020705040A02060702" pitchFamily="82" charset="0"/>
              </a:rPr>
              <a:t>Aniket Pawar</a:t>
            </a:r>
            <a:endParaRPr lang="en-IN" sz="2800" b="1">
              <a:solidFill>
                <a:srgbClr val="002060"/>
              </a:solidFill>
              <a:latin typeface="Algerian" panose="04020705040A02060702" pitchFamily="82" charset="0"/>
            </a:endParaRPr>
          </a:p>
          <a:p>
            <a:endParaRPr lang="en-IN">
              <a:latin typeface="Bahnschrift SemiBold" panose="020B0502040204020203" pitchFamily="34" charset="0"/>
            </a:endParaRPr>
          </a:p>
        </p:txBody>
      </p:sp>
    </p:spTree>
    <p:extLst>
      <p:ext uri="{BB962C8B-B14F-4D97-AF65-F5344CB8AC3E}">
        <p14:creationId xmlns:p14="http://schemas.microsoft.com/office/powerpoint/2010/main" val="1973908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CFE19E1-4D14-587D-1027-A248BB94BAAB}"/>
              </a:ext>
            </a:extLst>
          </p:cNvPr>
          <p:cNvSpPr>
            <a:spLocks noGrp="1"/>
          </p:cNvSpPr>
          <p:nvPr>
            <p:ph type="sldNum" sz="quarter" idx="12"/>
          </p:nvPr>
        </p:nvSpPr>
        <p:spPr/>
        <p:txBody>
          <a:bodyPr/>
          <a:lstStyle/>
          <a:p>
            <a:fld id="{4997E989-D798-4C62-8E93-3D2D613C2488}" type="slidenum">
              <a:rPr lang="en-US" smtClean="0"/>
              <a:t>3</a:t>
            </a:fld>
            <a:endParaRPr lang="en-US"/>
          </a:p>
        </p:txBody>
      </p:sp>
      <p:sp>
        <p:nvSpPr>
          <p:cNvPr id="8" name="Rectangle 7">
            <a:extLst>
              <a:ext uri="{FF2B5EF4-FFF2-40B4-BE49-F238E27FC236}">
                <a16:creationId xmlns:a16="http://schemas.microsoft.com/office/drawing/2014/main" id="{A066150A-4085-EBE9-2E3D-A8FC693D03A8}"/>
              </a:ext>
            </a:extLst>
          </p:cNvPr>
          <p:cNvSpPr/>
          <p:nvPr/>
        </p:nvSpPr>
        <p:spPr>
          <a:xfrm>
            <a:off x="152398" y="3454058"/>
            <a:ext cx="10980737" cy="549275"/>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sz="3200" b="1" dirty="0">
                <a:solidFill>
                  <a:schemeClr val="bg2">
                    <a:lumMod val="25000"/>
                  </a:schemeClr>
                </a:solidFill>
              </a:rPr>
              <a:t>INSIDES OR VARIABLES</a:t>
            </a:r>
          </a:p>
        </p:txBody>
      </p:sp>
      <p:sp>
        <p:nvSpPr>
          <p:cNvPr id="9" name="TextBox 8">
            <a:extLst>
              <a:ext uri="{FF2B5EF4-FFF2-40B4-BE49-F238E27FC236}">
                <a16:creationId xmlns:a16="http://schemas.microsoft.com/office/drawing/2014/main" id="{46CAA8CF-BDCE-4BBF-E206-067D1CB7918C}"/>
              </a:ext>
            </a:extLst>
          </p:cNvPr>
          <p:cNvSpPr txBox="1"/>
          <p:nvPr/>
        </p:nvSpPr>
        <p:spPr>
          <a:xfrm>
            <a:off x="138287" y="4267200"/>
            <a:ext cx="3048002"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 Age                                                                </a:t>
            </a:r>
          </a:p>
          <a:p>
            <a:r>
              <a:rPr lang="en-IN" dirty="0"/>
              <a:t> * Daily Rate</a:t>
            </a:r>
          </a:p>
          <a:p>
            <a:r>
              <a:rPr lang="en-IN" dirty="0"/>
              <a:t> * Distance From Home</a:t>
            </a:r>
          </a:p>
          <a:p>
            <a:r>
              <a:rPr lang="en-IN" dirty="0"/>
              <a:t> * Environment Satisfaction</a:t>
            </a:r>
          </a:p>
          <a:p>
            <a:r>
              <a:rPr lang="en-IN" dirty="0"/>
              <a:t> * Hourly Rate</a:t>
            </a:r>
          </a:p>
          <a:p>
            <a:r>
              <a:rPr lang="en-IN" dirty="0"/>
              <a:t> * Job Involvement</a:t>
            </a:r>
          </a:p>
          <a:p>
            <a:r>
              <a:rPr lang="en-IN" dirty="0"/>
              <a:t> * Job Level</a:t>
            </a:r>
          </a:p>
          <a:p>
            <a:r>
              <a:rPr lang="en-IN" dirty="0"/>
              <a:t> * Job Satisfaction</a:t>
            </a:r>
          </a:p>
          <a:p>
            <a:r>
              <a:rPr lang="en-IN" dirty="0"/>
              <a:t> </a:t>
            </a:r>
          </a:p>
          <a:p>
            <a:r>
              <a:rPr lang="en-IN" dirty="0"/>
              <a:t> </a:t>
            </a:r>
          </a:p>
        </p:txBody>
      </p:sp>
      <p:sp>
        <p:nvSpPr>
          <p:cNvPr id="11" name="TextBox 10">
            <a:extLst>
              <a:ext uri="{FF2B5EF4-FFF2-40B4-BE49-F238E27FC236}">
                <a16:creationId xmlns:a16="http://schemas.microsoft.com/office/drawing/2014/main" id="{0B8A0AF7-4BD2-0D5E-FF27-ACF8B53A8C5A}"/>
              </a:ext>
            </a:extLst>
          </p:cNvPr>
          <p:cNvSpPr txBox="1"/>
          <p:nvPr/>
        </p:nvSpPr>
        <p:spPr>
          <a:xfrm>
            <a:off x="3396724" y="4290009"/>
            <a:ext cx="3623154"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Monthly Rate</a:t>
            </a:r>
          </a:p>
          <a:p>
            <a:r>
              <a:rPr lang="en-IN" dirty="0"/>
              <a:t> * Percent Salary Hike</a:t>
            </a:r>
          </a:p>
          <a:p>
            <a:r>
              <a:rPr lang="en-IN" dirty="0"/>
              <a:t> * Relationship Satisfaction</a:t>
            </a:r>
          </a:p>
          <a:p>
            <a:r>
              <a:rPr lang="en-IN" dirty="0"/>
              <a:t> * Total Working Years</a:t>
            </a:r>
          </a:p>
          <a:p>
            <a:r>
              <a:rPr lang="en-IN" dirty="0"/>
              <a:t> * Work Life Balance</a:t>
            </a:r>
          </a:p>
          <a:p>
            <a:r>
              <a:rPr lang="en-IN" dirty="0"/>
              <a:t> * Years At Company</a:t>
            </a:r>
          </a:p>
          <a:p>
            <a:r>
              <a:rPr lang="en-IN" dirty="0"/>
              <a:t> * Years In Current Role</a:t>
            </a:r>
          </a:p>
          <a:p>
            <a:r>
              <a:rPr lang="en-IN" dirty="0"/>
              <a:t> * Monthly Income</a:t>
            </a:r>
          </a:p>
        </p:txBody>
      </p:sp>
      <p:sp>
        <p:nvSpPr>
          <p:cNvPr id="12" name="TextBox 11">
            <a:extLst>
              <a:ext uri="{FF2B5EF4-FFF2-40B4-BE49-F238E27FC236}">
                <a16:creationId xmlns:a16="http://schemas.microsoft.com/office/drawing/2014/main" id="{BCF1B1E3-2577-63AC-A715-C776114D2B40}"/>
              </a:ext>
            </a:extLst>
          </p:cNvPr>
          <p:cNvSpPr txBox="1"/>
          <p:nvPr/>
        </p:nvSpPr>
        <p:spPr>
          <a:xfrm>
            <a:off x="7244424" y="4208242"/>
            <a:ext cx="3619815"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Attrition</a:t>
            </a:r>
          </a:p>
          <a:p>
            <a:r>
              <a:rPr lang="en-US" dirty="0"/>
              <a:t>* </a:t>
            </a:r>
            <a:r>
              <a:rPr lang="en-US" dirty="0" err="1"/>
              <a:t>BusinessTravel</a:t>
            </a:r>
            <a:endParaRPr lang="en-US" dirty="0"/>
          </a:p>
          <a:p>
            <a:r>
              <a:rPr lang="en-US" dirty="0"/>
              <a:t>* Department</a:t>
            </a:r>
          </a:p>
          <a:p>
            <a:r>
              <a:rPr lang="en-US" dirty="0"/>
              <a:t>* </a:t>
            </a:r>
            <a:r>
              <a:rPr lang="en-US" dirty="0" err="1"/>
              <a:t>EducationField</a:t>
            </a:r>
            <a:endParaRPr lang="en-US" dirty="0"/>
          </a:p>
          <a:p>
            <a:r>
              <a:rPr lang="en-US" dirty="0"/>
              <a:t>* Gender</a:t>
            </a:r>
          </a:p>
          <a:p>
            <a:r>
              <a:rPr lang="en-US" dirty="0"/>
              <a:t>* </a:t>
            </a:r>
            <a:r>
              <a:rPr lang="en-US" dirty="0" err="1"/>
              <a:t>JobRole</a:t>
            </a:r>
            <a:endParaRPr lang="en-US" dirty="0"/>
          </a:p>
          <a:p>
            <a:r>
              <a:rPr lang="en-US" dirty="0"/>
              <a:t>* </a:t>
            </a:r>
            <a:r>
              <a:rPr lang="en-US" dirty="0" err="1"/>
              <a:t>MaritalStatus</a:t>
            </a:r>
            <a:endParaRPr lang="en-US" dirty="0"/>
          </a:p>
          <a:p>
            <a:r>
              <a:rPr lang="en-US" dirty="0"/>
              <a:t>* </a:t>
            </a:r>
            <a:r>
              <a:rPr lang="en-US" dirty="0" err="1"/>
              <a:t>OverTime</a:t>
            </a:r>
            <a:endParaRPr lang="en-IN" dirty="0"/>
          </a:p>
        </p:txBody>
      </p:sp>
      <p:sp>
        <p:nvSpPr>
          <p:cNvPr id="10" name="TextBox 9"/>
          <p:cNvSpPr txBox="1"/>
          <p:nvPr/>
        </p:nvSpPr>
        <p:spPr>
          <a:xfrm>
            <a:off x="152398" y="152400"/>
            <a:ext cx="11811002" cy="1969770"/>
          </a:xfrm>
          <a:prstGeom prst="rect">
            <a:avLst/>
          </a:prstGeom>
          <a:noFill/>
        </p:spPr>
        <p:txBody>
          <a:bodyPr wrap="square" rtlCol="0">
            <a:spAutoFit/>
          </a:bodyPr>
          <a:lstStyle/>
          <a:p>
            <a:r>
              <a:rPr lang="en-US" sz="2400" b="1" dirty="0"/>
              <a:t>IMPORT DATASET</a:t>
            </a:r>
          </a:p>
          <a:p>
            <a:pPr marL="457200" indent="-457200">
              <a:buFont typeface="Wingdings" panose="05000000000000000000" pitchFamily="2" charset="2"/>
              <a:buChar char="v"/>
            </a:pPr>
            <a:r>
              <a:rPr lang="en-US" sz="2000" dirty="0"/>
              <a:t>We used the "IBM HR Analytics Employee Attrition &amp; Performance" dataset made available on </a:t>
            </a:r>
            <a:r>
              <a:rPr lang="en-US" sz="2000" dirty="0" err="1"/>
              <a:t>Kaggle</a:t>
            </a:r>
            <a:r>
              <a:rPr lang="en-US" sz="2000" dirty="0"/>
              <a:t> for our project.</a:t>
            </a:r>
          </a:p>
          <a:p>
            <a:pPr marL="457200" indent="-457200">
              <a:buFont typeface="Wingdings" panose="05000000000000000000" pitchFamily="2" charset="2"/>
              <a:buChar char="v"/>
            </a:pPr>
            <a:r>
              <a:rPr lang="en-IN" sz="2000" dirty="0"/>
              <a:t>   </a:t>
            </a:r>
            <a:r>
              <a:rPr lang="en-US" sz="2000" dirty="0"/>
              <a:t>The dataset can be used to develop machine learning models to predict employee attrition and to explore the factors that contribute to attrition in the company.</a:t>
            </a:r>
            <a:endParaRPr lang="en-IN" sz="1600"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030482"/>
            <a:ext cx="8745170" cy="1238423"/>
          </a:xfrm>
          <a:prstGeom prst="rect">
            <a:avLst/>
          </a:prstGeom>
        </p:spPr>
      </p:pic>
    </p:spTree>
    <p:extLst>
      <p:ext uri="{BB962C8B-B14F-4D97-AF65-F5344CB8AC3E}">
        <p14:creationId xmlns:p14="http://schemas.microsoft.com/office/powerpoint/2010/main" val="169573878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09AC57-D4CA-A0F1-E004-3C725F1504CC}"/>
              </a:ext>
            </a:extLst>
          </p:cNvPr>
          <p:cNvSpPr>
            <a:spLocks noGrp="1"/>
          </p:cNvSpPr>
          <p:nvPr>
            <p:ph type="sldNum" sz="quarter" idx="12"/>
          </p:nvPr>
        </p:nvSpPr>
        <p:spPr/>
        <p:txBody>
          <a:bodyPr/>
          <a:lstStyle/>
          <a:p>
            <a:fld id="{5AE1514C-5E56-4738-A1FF-4B1CFD2A3E36}" type="slidenum">
              <a:rPr lang="en-US" smtClean="0"/>
              <a:t>4</a:t>
            </a:fld>
            <a:endParaRPr lang="en-US"/>
          </a:p>
        </p:txBody>
      </p:sp>
      <p:pic>
        <p:nvPicPr>
          <p:cNvPr id="9" name="Picture 8">
            <a:extLst>
              <a:ext uri="{FF2B5EF4-FFF2-40B4-BE49-F238E27FC236}">
                <a16:creationId xmlns:a16="http://schemas.microsoft.com/office/drawing/2014/main" id="{DF5354C4-A428-B9C1-EA0A-0946222A3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5781192"/>
            <a:ext cx="1761549" cy="599718"/>
          </a:xfrm>
          <a:prstGeom prst="rect">
            <a:avLst/>
          </a:prstGeom>
        </p:spPr>
      </p:pic>
      <p:sp>
        <p:nvSpPr>
          <p:cNvPr id="13" name="Rectangle 12">
            <a:extLst>
              <a:ext uri="{FF2B5EF4-FFF2-40B4-BE49-F238E27FC236}">
                <a16:creationId xmlns:a16="http://schemas.microsoft.com/office/drawing/2014/main" id="{8C75FB27-ABC2-8862-E1F6-965AE3FA5247}"/>
              </a:ext>
            </a:extLst>
          </p:cNvPr>
          <p:cNvSpPr/>
          <p:nvPr/>
        </p:nvSpPr>
        <p:spPr>
          <a:xfrm>
            <a:off x="3886037" y="5199685"/>
            <a:ext cx="4038600"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dirty="0"/>
              <a:t>Display  Number of Row &amp; Columns</a:t>
            </a:r>
          </a:p>
        </p:txBody>
      </p:sp>
      <p:sp>
        <p:nvSpPr>
          <p:cNvPr id="16" name="Rectangle 15">
            <a:extLst>
              <a:ext uri="{FF2B5EF4-FFF2-40B4-BE49-F238E27FC236}">
                <a16:creationId xmlns:a16="http://schemas.microsoft.com/office/drawing/2014/main" id="{8C75FB27-ABC2-8862-E1F6-965AE3FA5247}"/>
              </a:ext>
            </a:extLst>
          </p:cNvPr>
          <p:cNvSpPr/>
          <p:nvPr/>
        </p:nvSpPr>
        <p:spPr>
          <a:xfrm>
            <a:off x="533400" y="0"/>
            <a:ext cx="3363926"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dirty="0"/>
              <a:t>Display  Head and Tail</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967742"/>
            <a:ext cx="12039600" cy="1991003"/>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533400"/>
            <a:ext cx="11582400" cy="2238687"/>
          </a:xfrm>
          <a:prstGeom prst="rect">
            <a:avLst/>
          </a:prstGeom>
        </p:spPr>
      </p:pic>
    </p:spTree>
    <p:extLst>
      <p:ext uri="{BB962C8B-B14F-4D97-AF65-F5344CB8AC3E}">
        <p14:creationId xmlns:p14="http://schemas.microsoft.com/office/powerpoint/2010/main" val="199896089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93621E-9945-0A5D-9767-2B3F98C5B40C}"/>
              </a:ext>
            </a:extLst>
          </p:cNvPr>
          <p:cNvSpPr>
            <a:spLocks noGrp="1"/>
          </p:cNvSpPr>
          <p:nvPr>
            <p:ph type="sldNum" sz="quarter" idx="12"/>
          </p:nvPr>
        </p:nvSpPr>
        <p:spPr/>
        <p:txBody>
          <a:bodyPr/>
          <a:lstStyle/>
          <a:p>
            <a:fld id="{4997E989-D798-4C62-8E93-3D2D613C2488}" type="slidenum">
              <a:rPr lang="en-US" smtClean="0"/>
              <a:t>5</a:t>
            </a:fld>
            <a:endParaRPr lang="en-US"/>
          </a:p>
        </p:txBody>
      </p:sp>
      <p:pic>
        <p:nvPicPr>
          <p:cNvPr id="5" name="Picture 4" descr="A close-up of a document&#10;&#10;Description automatically generated">
            <a:extLst>
              <a:ext uri="{FF2B5EF4-FFF2-40B4-BE49-F238E27FC236}">
                <a16:creationId xmlns:a16="http://schemas.microsoft.com/office/drawing/2014/main" id="{98FA9206-6DE7-E7E9-9919-17BB31B17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655515"/>
            <a:ext cx="2692883" cy="6143648"/>
          </a:xfrm>
          <a:prstGeom prst="rect">
            <a:avLst/>
          </a:prstGeom>
        </p:spPr>
      </p:pic>
      <p:sp>
        <p:nvSpPr>
          <p:cNvPr id="8" name="Rectangle 7">
            <a:extLst>
              <a:ext uri="{FF2B5EF4-FFF2-40B4-BE49-F238E27FC236}">
                <a16:creationId xmlns:a16="http://schemas.microsoft.com/office/drawing/2014/main" id="{12E6028A-EA3D-9F6B-8BFA-061E64D409F3}"/>
              </a:ext>
            </a:extLst>
          </p:cNvPr>
          <p:cNvSpPr/>
          <p:nvPr/>
        </p:nvSpPr>
        <p:spPr>
          <a:xfrm>
            <a:off x="259081" y="2443432"/>
            <a:ext cx="5588563" cy="5056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endParaRPr lang="en-IN"/>
          </a:p>
        </p:txBody>
      </p:sp>
      <p:sp>
        <p:nvSpPr>
          <p:cNvPr id="12" name="TextBox 11">
            <a:extLst>
              <a:ext uri="{FF2B5EF4-FFF2-40B4-BE49-F238E27FC236}">
                <a16:creationId xmlns:a16="http://schemas.microsoft.com/office/drawing/2014/main" id="{91946B46-9B5E-67EE-5461-3BC1FE22D114}"/>
              </a:ext>
            </a:extLst>
          </p:cNvPr>
          <p:cNvSpPr txBox="1"/>
          <p:nvPr/>
        </p:nvSpPr>
        <p:spPr>
          <a:xfrm>
            <a:off x="239324" y="2443432"/>
            <a:ext cx="5608320" cy="461665"/>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itchFamily="34" charset="0"/>
              <a:buChar char="•"/>
            </a:pPr>
            <a:r>
              <a:rPr lang="en-IN" sz="2400" b="1" dirty="0"/>
              <a:t>Statistical Information</a:t>
            </a:r>
          </a:p>
        </p:txBody>
      </p:sp>
      <p:pic>
        <p:nvPicPr>
          <p:cNvPr id="14" name="Picture 13">
            <a:extLst>
              <a:ext uri="{FF2B5EF4-FFF2-40B4-BE49-F238E27FC236}">
                <a16:creationId xmlns:a16="http://schemas.microsoft.com/office/drawing/2014/main" id="{06A787B9-31A1-D83A-E9F0-66A7F7F4D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47" y="2949130"/>
            <a:ext cx="8878546" cy="3762179"/>
          </a:xfrm>
          <a:prstGeom prst="rect">
            <a:avLst/>
          </a:prstGeom>
        </p:spPr>
      </p:pic>
      <p:sp>
        <p:nvSpPr>
          <p:cNvPr id="10" name="Rectangle 9">
            <a:extLst>
              <a:ext uri="{FF2B5EF4-FFF2-40B4-BE49-F238E27FC236}">
                <a16:creationId xmlns:a16="http://schemas.microsoft.com/office/drawing/2014/main" id="{E4D64358-5A26-4AF1-910C-3DAB4A055B2D}"/>
              </a:ext>
            </a:extLst>
          </p:cNvPr>
          <p:cNvSpPr/>
          <p:nvPr/>
        </p:nvSpPr>
        <p:spPr>
          <a:xfrm>
            <a:off x="151247" y="76200"/>
            <a:ext cx="4657147"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dirty="0"/>
              <a:t>Checking  Null Values &amp; Duplicate</a:t>
            </a:r>
          </a:p>
        </p:txBody>
      </p:sp>
      <p:pic>
        <p:nvPicPr>
          <p:cNvPr id="3" name="Picture 2" descr="Screen Clipping"/>
          <p:cNvPicPr>
            <a:picLocks noChangeAspect="1"/>
          </p:cNvPicPr>
          <p:nvPr/>
        </p:nvPicPr>
        <p:blipFill rotWithShape="1">
          <a:blip r:embed="rId4">
            <a:extLst>
              <a:ext uri="{28A0092B-C50C-407E-A947-70E740481C1C}">
                <a14:useLocalDpi xmlns:a14="http://schemas.microsoft.com/office/drawing/2010/main" val="0"/>
              </a:ext>
            </a:extLst>
          </a:blip>
          <a:srcRect r="45608"/>
          <a:stretch/>
        </p:blipFill>
        <p:spPr>
          <a:xfrm>
            <a:off x="149667" y="655515"/>
            <a:ext cx="4803334" cy="685896"/>
          </a:xfrm>
          <a:prstGeom prst="rect">
            <a:avLst/>
          </a:prstGeom>
        </p:spPr>
      </p:pic>
      <p:pic>
        <p:nvPicPr>
          <p:cNvPr id="4" name="Picture 3" descr="Screen Clipping"/>
          <p:cNvPicPr>
            <a:picLocks noChangeAspect="1"/>
          </p:cNvPicPr>
          <p:nvPr/>
        </p:nvPicPr>
        <p:blipFill rotWithShape="1">
          <a:blip r:embed="rId5">
            <a:extLst>
              <a:ext uri="{28A0092B-C50C-407E-A947-70E740481C1C}">
                <a14:useLocalDpi xmlns:a14="http://schemas.microsoft.com/office/drawing/2010/main" val="0"/>
              </a:ext>
            </a:extLst>
          </a:blip>
          <a:srcRect r="45783"/>
          <a:stretch/>
        </p:blipFill>
        <p:spPr>
          <a:xfrm>
            <a:off x="149666" y="1421151"/>
            <a:ext cx="4803334" cy="666843"/>
          </a:xfrm>
          <a:prstGeom prst="rect">
            <a:avLst/>
          </a:prstGeom>
        </p:spPr>
      </p:pic>
      <p:sp>
        <p:nvSpPr>
          <p:cNvPr id="13" name="Rectangle 12">
            <a:extLst>
              <a:ext uri="{FF2B5EF4-FFF2-40B4-BE49-F238E27FC236}">
                <a16:creationId xmlns:a16="http://schemas.microsoft.com/office/drawing/2014/main" id="{E4D64358-5A26-4AF1-910C-3DAB4A055B2D}"/>
              </a:ext>
            </a:extLst>
          </p:cNvPr>
          <p:cNvSpPr/>
          <p:nvPr/>
        </p:nvSpPr>
        <p:spPr>
          <a:xfrm>
            <a:off x="9220200" y="128382"/>
            <a:ext cx="2904547"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dirty="0"/>
              <a:t>Data information</a:t>
            </a:r>
          </a:p>
        </p:txBody>
      </p:sp>
      <p:sp>
        <p:nvSpPr>
          <p:cNvPr id="15" name="TextBox 14"/>
          <p:cNvSpPr txBox="1"/>
          <p:nvPr/>
        </p:nvSpPr>
        <p:spPr>
          <a:xfrm>
            <a:off x="5105401" y="993241"/>
            <a:ext cx="3352800" cy="984885"/>
          </a:xfrm>
          <a:prstGeom prst="rect">
            <a:avLst/>
          </a:prstGeom>
          <a:noFill/>
        </p:spPr>
        <p:txBody>
          <a:bodyPr wrap="square" rtlCol="0">
            <a:spAutoFit/>
          </a:bodyPr>
          <a:lstStyle/>
          <a:p>
            <a:r>
              <a:rPr lang="en-US" sz="4000" dirty="0">
                <a:effectLst>
                  <a:outerShdw blurRad="38100" dist="38100" dir="2700000" algn="tl">
                    <a:srgbClr val="000000">
                      <a:alpha val="43137"/>
                    </a:srgbClr>
                  </a:outerShdw>
                </a:effectLst>
                <a:latin typeface="AR DELANEY" panose="02000000000000000000" pitchFamily="2" charset="0"/>
              </a:rPr>
              <a:t>DATA CLEANING</a:t>
            </a:r>
          </a:p>
          <a:p>
            <a:endParaRPr lang="en-US" dirty="0"/>
          </a:p>
        </p:txBody>
      </p:sp>
    </p:spTree>
    <p:extLst>
      <p:ext uri="{BB962C8B-B14F-4D97-AF65-F5344CB8AC3E}">
        <p14:creationId xmlns:p14="http://schemas.microsoft.com/office/powerpoint/2010/main" val="79212210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97E989-D798-4C62-8E93-3D2D613C2488}" type="slidenum">
              <a:rPr lang="en-US" smtClean="0"/>
              <a:t>6</a:t>
            </a:fld>
            <a:endParaRPr lang="en-US"/>
          </a:p>
        </p:txBody>
      </p:sp>
      <p:sp>
        <p:nvSpPr>
          <p:cNvPr id="8" name="TextBox 7">
            <a:extLst>
              <a:ext uri="{FF2B5EF4-FFF2-40B4-BE49-F238E27FC236}">
                <a16:creationId xmlns:a16="http://schemas.microsoft.com/office/drawing/2014/main" id="{4DC11991-7FDD-F132-CA45-D8087ABCCC4C}"/>
              </a:ext>
            </a:extLst>
          </p:cNvPr>
          <p:cNvSpPr txBox="1"/>
          <p:nvPr/>
        </p:nvSpPr>
        <p:spPr>
          <a:xfrm>
            <a:off x="230858" y="304800"/>
            <a:ext cx="4495800" cy="369332"/>
          </a:xfrm>
          <a:prstGeom prst="rect">
            <a:avLst/>
          </a:prstGeom>
          <a:solidFill>
            <a:schemeClr val="accent1">
              <a:lumMod val="40000"/>
              <a:lumOff val="6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Dropping  Non-Relevant Variables</a:t>
            </a: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67" y="981765"/>
            <a:ext cx="8821381" cy="1543265"/>
          </a:xfrm>
          <a:prstGeom prst="rect">
            <a:avLst/>
          </a:prstGeom>
        </p:spPr>
      </p:pic>
      <p:sp>
        <p:nvSpPr>
          <p:cNvPr id="10" name="TextBox 9"/>
          <p:cNvSpPr txBox="1"/>
          <p:nvPr/>
        </p:nvSpPr>
        <p:spPr>
          <a:xfrm>
            <a:off x="315967" y="2781903"/>
            <a:ext cx="11125200" cy="3447098"/>
          </a:xfrm>
          <a:prstGeom prst="rect">
            <a:avLst/>
          </a:prstGeom>
          <a:noFill/>
        </p:spPr>
        <p:txBody>
          <a:bodyPr wrap="square" rtlCol="0">
            <a:spAutoFit/>
          </a:bodyPr>
          <a:lstStyle/>
          <a:p>
            <a:r>
              <a:rPr lang="en-US" sz="2000" dirty="0">
                <a:solidFill>
                  <a:schemeClr val="tx2">
                    <a:lumMod val="50000"/>
                  </a:schemeClr>
                </a:solidFill>
              </a:rPr>
              <a:t>Certain variables do not have any variability in them. Such variables are:</a:t>
            </a:r>
          </a:p>
          <a:p>
            <a:endParaRPr lang="en-US" sz="2000" dirty="0">
              <a:solidFill>
                <a:schemeClr val="tx2">
                  <a:lumMod val="50000"/>
                </a:schemeClr>
              </a:solidFill>
            </a:endParaRPr>
          </a:p>
          <a:p>
            <a:pPr marL="342900" indent="-342900">
              <a:buFont typeface="Arial" panose="020B0604020202020204" pitchFamily="34" charset="0"/>
              <a:buChar char="•"/>
            </a:pPr>
            <a:r>
              <a:rPr lang="en-US" sz="2000" dirty="0">
                <a:solidFill>
                  <a:schemeClr val="tx2">
                    <a:lumMod val="50000"/>
                  </a:schemeClr>
                </a:solidFill>
              </a:rPr>
              <a:t>Employee Count: This is just a count of employee and the value it takes is always 1.</a:t>
            </a:r>
          </a:p>
          <a:p>
            <a:endParaRPr lang="en-US" sz="2000" dirty="0">
              <a:solidFill>
                <a:schemeClr val="tx2">
                  <a:lumMod val="50000"/>
                </a:schemeClr>
              </a:solidFill>
            </a:endParaRPr>
          </a:p>
          <a:p>
            <a:pPr marL="342900" indent="-342900">
              <a:buFont typeface="Arial" panose="020B0604020202020204" pitchFamily="34" charset="0"/>
              <a:buChar char="•"/>
            </a:pPr>
            <a:r>
              <a:rPr lang="en-US" sz="2000" dirty="0">
                <a:solidFill>
                  <a:schemeClr val="tx2">
                    <a:lumMod val="50000"/>
                  </a:schemeClr>
                </a:solidFill>
              </a:rPr>
              <a:t>Employee Number: This is just a index of employee and the value it takes is taken from 1 to 1469</a:t>
            </a:r>
          </a:p>
          <a:p>
            <a:pPr marL="342900" indent="-342900">
              <a:buFont typeface="Arial" panose="020B0604020202020204" pitchFamily="34" charset="0"/>
              <a:buChar char="•"/>
            </a:pPr>
            <a:endParaRPr lang="en-US" sz="2000" dirty="0">
              <a:solidFill>
                <a:schemeClr val="tx2">
                  <a:lumMod val="50000"/>
                </a:schemeClr>
              </a:solidFill>
            </a:endParaRPr>
          </a:p>
          <a:p>
            <a:pPr marL="342900" indent="-342900">
              <a:buFont typeface="Arial" panose="020B0604020202020204" pitchFamily="34" charset="0"/>
              <a:buChar char="•"/>
            </a:pPr>
            <a:r>
              <a:rPr lang="en-US" sz="2000" dirty="0">
                <a:solidFill>
                  <a:schemeClr val="tx2">
                    <a:lumMod val="50000"/>
                  </a:schemeClr>
                </a:solidFill>
              </a:rPr>
              <a:t>Over18: This variable describes if an employee is over 18 years of age. It takes the value ‘Yes’ in all cases</a:t>
            </a:r>
          </a:p>
          <a:p>
            <a:r>
              <a:rPr lang="en-US" sz="2000" dirty="0">
                <a:solidFill>
                  <a:schemeClr val="tx2">
                    <a:lumMod val="50000"/>
                  </a:schemeClr>
                </a:solidFill>
              </a:rPr>
              <a:t>.</a:t>
            </a:r>
          </a:p>
          <a:p>
            <a:pPr marL="342900" indent="-342900">
              <a:buFont typeface="Arial" panose="020B0604020202020204" pitchFamily="34" charset="0"/>
              <a:buChar char="•"/>
            </a:pPr>
            <a:r>
              <a:rPr lang="en-US" sz="2000" dirty="0" err="1">
                <a:solidFill>
                  <a:schemeClr val="tx2">
                    <a:lumMod val="50000"/>
                  </a:schemeClr>
                </a:solidFill>
              </a:rPr>
              <a:t>StandardHours</a:t>
            </a:r>
            <a:r>
              <a:rPr lang="en-US" sz="2000" dirty="0">
                <a:solidFill>
                  <a:schemeClr val="tx2">
                    <a:lumMod val="50000"/>
                  </a:schemeClr>
                </a:solidFill>
              </a:rPr>
              <a:t>: The standard number of hours an employee works in a week. Its constant value Is 80</a:t>
            </a:r>
          </a:p>
          <a:p>
            <a:endParaRPr lang="en-US" dirty="0"/>
          </a:p>
        </p:txBody>
      </p:sp>
    </p:spTree>
    <p:extLst>
      <p:ext uri="{BB962C8B-B14F-4D97-AF65-F5344CB8AC3E}">
        <p14:creationId xmlns:p14="http://schemas.microsoft.com/office/powerpoint/2010/main" val="32079418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129E0264-3394-A4B4-F9BF-3582778E70C1}"/>
              </a:ext>
            </a:extLst>
          </p:cNvPr>
          <p:cNvPicPr>
            <a:picLocks noChangeAspect="1"/>
          </p:cNvPicPr>
          <p:nvPr/>
        </p:nvPicPr>
        <p:blipFill>
          <a:blip r:embed="rId2"/>
          <a:srcRect t="1220" b="14510"/>
          <a:stretch>
            <a:fillRect/>
          </a:stretch>
        </p:blipFill>
        <p:spPr>
          <a:xfrm>
            <a:off x="0" y="10"/>
            <a:ext cx="12191999" cy="6857990"/>
          </a:xfrm>
          <a:prstGeom prst="rect">
            <a:avLst/>
          </a:prstGeom>
        </p:spPr>
      </p:pic>
      <p:sp>
        <p:nvSpPr>
          <p:cNvPr id="3" name="Title 2"/>
          <p:cNvSpPr>
            <a:spLocks noGrp="1"/>
          </p:cNvSpPr>
          <p:nvPr>
            <p:ph type="ctrTitle"/>
          </p:nvPr>
        </p:nvSpPr>
        <p:spPr>
          <a:xfrm>
            <a:off x="1310923" y="1961795"/>
            <a:ext cx="10058400" cy="1576853"/>
          </a:xfrm>
          <a:effectLst>
            <a:outerShdw blurRad="50800" dist="38100" dir="2700000" algn="tl" rotWithShape="0">
              <a:prstClr val="black">
                <a:alpha val="40000"/>
              </a:prstClr>
            </a:outerShdw>
          </a:effectLst>
        </p:spPr>
        <p:txBody>
          <a:bodyPr vert="horz" lIns="91440" tIns="45720" rIns="91440" bIns="45720" rtlCol="0" anchor="b">
            <a:normAutofit/>
          </a:bodyPr>
          <a:lstStyle/>
          <a:p>
            <a:pPr>
              <a:lnSpc>
                <a:spcPct val="90000"/>
              </a:lnSpc>
            </a:pPr>
            <a:r>
              <a:rPr lang="en-US" sz="5200" b="1">
                <a:solidFill>
                  <a:schemeClr val="bg1">
                    <a:lumMod val="95000"/>
                    <a:lumOff val="5000"/>
                  </a:schemeClr>
                </a:solidFill>
                <a:latin typeface="Times New Roman" panose="02020603050405020304" pitchFamily="18" charset="0"/>
                <a:cs typeface="Times New Roman" panose="02020603050405020304" pitchFamily="18" charset="0"/>
              </a:rPr>
              <a:t>EDA</a:t>
            </a:r>
            <a:br>
              <a:rPr lang="en-US" sz="5200" b="1">
                <a:solidFill>
                  <a:schemeClr val="bg1">
                    <a:lumMod val="95000"/>
                    <a:lumOff val="5000"/>
                  </a:schemeClr>
                </a:solidFill>
                <a:latin typeface="Times New Roman" panose="02020603050405020304" pitchFamily="18" charset="0"/>
                <a:cs typeface="Times New Roman" panose="02020603050405020304" pitchFamily="18" charset="0"/>
              </a:rPr>
            </a:br>
            <a:r>
              <a:rPr lang="en-US" sz="5200" b="1">
                <a:solidFill>
                  <a:schemeClr val="bg1">
                    <a:lumMod val="95000"/>
                    <a:lumOff val="5000"/>
                  </a:schemeClr>
                </a:solidFill>
                <a:latin typeface="Times New Roman" panose="02020603050405020304" pitchFamily="18" charset="0"/>
                <a:cs typeface="Times New Roman" panose="02020603050405020304" pitchFamily="18" charset="0"/>
              </a:rPr>
              <a:t>Exploratory Data Analytics</a:t>
            </a:r>
          </a:p>
        </p:txBody>
      </p:sp>
      <p:sp>
        <p:nvSpPr>
          <p:cNvPr id="2" name="Slide Number Placeholder 1"/>
          <p:cNvSpPr>
            <a:spLocks noGrp="1"/>
          </p:cNvSpPr>
          <p:nvPr>
            <p:ph type="sldNum" sz="quarter" idx="4294967295"/>
          </p:nvPr>
        </p:nvSpPr>
        <p:spPr>
          <a:xfrm>
            <a:off x="9448800" y="6356350"/>
            <a:ext cx="2743200" cy="365125"/>
          </a:xfrm>
        </p:spPr>
        <p:txBody>
          <a:bodyPr vert="horz" lIns="91440" tIns="45720" rIns="91440" bIns="45720" rtlCol="0" anchor="ctr">
            <a:normAutofit/>
          </a:bodyPr>
          <a:lstStyle/>
          <a:p>
            <a:pPr>
              <a:spcAft>
                <a:spcPts val="600"/>
              </a:spcAft>
              <a:defRPr/>
            </a:pPr>
            <a:fld id="{5AE1514C-5E56-4738-A1FF-4B1CFD2A3E36}" type="slidenum">
              <a:rPr lang="en-US">
                <a:solidFill>
                  <a:srgbClr val="FFFFFF"/>
                </a:solidFill>
                <a:latin typeface="Calibri"/>
              </a:rPr>
              <a:pPr>
                <a:spcAft>
                  <a:spcPts val="600"/>
                </a:spcAft>
                <a:defRPr/>
              </a:pPr>
              <a:t>7</a:t>
            </a:fld>
            <a:endParaRPr lang="en-US">
              <a:solidFill>
                <a:srgbClr val="FFFFFF"/>
              </a:solidFill>
              <a:latin typeface="Calibri"/>
            </a:endParaRPr>
          </a:p>
        </p:txBody>
      </p:sp>
    </p:spTree>
    <p:extLst>
      <p:ext uri="{BB962C8B-B14F-4D97-AF65-F5344CB8AC3E}">
        <p14:creationId xmlns:p14="http://schemas.microsoft.com/office/powerpoint/2010/main" val="619702747"/>
      </p:ext>
    </p:extLst>
  </p:cSld>
  <p:clrMapOvr>
    <a:masterClrMapping/>
  </p:clrMapOvr>
  <mc:AlternateContent xmlns:mc="http://schemas.openxmlformats.org/markup-compatibility/2006" xmlns:p14="http://schemas.microsoft.com/office/powerpoint/2010/main">
    <mc:Choice Requires="p14">
      <p:transition p14:dur="0"/>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4" dur="5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0CBC8-9BFD-0570-3157-005747FF7B59}"/>
              </a:ext>
            </a:extLst>
          </p:cNvPr>
          <p:cNvSpPr>
            <a:spLocks noGrp="1"/>
          </p:cNvSpPr>
          <p:nvPr>
            <p:ph type="sldNum" sz="quarter" idx="12"/>
          </p:nvPr>
        </p:nvSpPr>
        <p:spPr/>
        <p:txBody>
          <a:bodyPr/>
          <a:lstStyle/>
          <a:p>
            <a:fld id="{4997E989-D798-4C62-8E93-3D2D613C2488}" type="slidenum">
              <a:rPr lang="en-US" smtClean="0"/>
              <a:t>8</a:t>
            </a:fld>
            <a:endParaRPr lang="en-US"/>
          </a:p>
        </p:txBody>
      </p:sp>
      <p:sp>
        <p:nvSpPr>
          <p:cNvPr id="3" name="TextBox 2">
            <a:extLst>
              <a:ext uri="{FF2B5EF4-FFF2-40B4-BE49-F238E27FC236}">
                <a16:creationId xmlns:a16="http://schemas.microsoft.com/office/drawing/2014/main" id="{71150803-31AB-DB79-09A0-3919EB6CBBBF}"/>
              </a:ext>
            </a:extLst>
          </p:cNvPr>
          <p:cNvSpPr txBox="1"/>
          <p:nvPr/>
        </p:nvSpPr>
        <p:spPr>
          <a:xfrm>
            <a:off x="213360" y="50185"/>
            <a:ext cx="78486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a:t>Splitting Columns Categorical And Continuous  Variable</a:t>
            </a:r>
          </a:p>
        </p:txBody>
      </p:sp>
      <p:pic>
        <p:nvPicPr>
          <p:cNvPr id="5" name="Picture 4">
            <a:extLst>
              <a:ext uri="{FF2B5EF4-FFF2-40B4-BE49-F238E27FC236}">
                <a16:creationId xmlns:a16="http://schemas.microsoft.com/office/drawing/2014/main" id="{EAFBD200-653B-DC9D-7285-962268635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 y="722848"/>
            <a:ext cx="11506200" cy="1419423"/>
          </a:xfrm>
          <a:prstGeom prst="rect">
            <a:avLst/>
          </a:prstGeom>
        </p:spPr>
      </p:pic>
      <p:pic>
        <p:nvPicPr>
          <p:cNvPr id="10" name="Picture 9" descr="Screen Clipping">
            <a:extLst>
              <a:ext uri="{FF2B5EF4-FFF2-40B4-BE49-F238E27FC236}">
                <a16:creationId xmlns:a16="http://schemas.microsoft.com/office/drawing/2014/main" id="{53D38708-631D-4A6B-BCDA-36A9787DE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49" y="2286000"/>
            <a:ext cx="4250525" cy="2575318"/>
          </a:xfrm>
          <a:prstGeom prst="rect">
            <a:avLst/>
          </a:prstGeom>
        </p:spPr>
      </p:pic>
      <p:pic>
        <p:nvPicPr>
          <p:cNvPr id="12" name="Picture 11" descr="Screen Clipping">
            <a:extLst>
              <a:ext uri="{FF2B5EF4-FFF2-40B4-BE49-F238E27FC236}">
                <a16:creationId xmlns:a16="http://schemas.microsoft.com/office/drawing/2014/main" id="{2FFB3B4E-1AD5-4CD1-9A17-B0522CA2BA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2667000"/>
            <a:ext cx="4159688" cy="1959856"/>
          </a:xfrm>
          <a:prstGeom prst="rect">
            <a:avLst/>
          </a:prstGeom>
        </p:spPr>
      </p:pic>
      <p:sp>
        <p:nvSpPr>
          <p:cNvPr id="14" name="TextBox 13">
            <a:extLst>
              <a:ext uri="{FF2B5EF4-FFF2-40B4-BE49-F238E27FC236}">
                <a16:creationId xmlns:a16="http://schemas.microsoft.com/office/drawing/2014/main" id="{A8F7BA6A-CDD7-4A0A-864C-B960F8E46A99}"/>
              </a:ext>
            </a:extLst>
          </p:cNvPr>
          <p:cNvSpPr txBox="1"/>
          <p:nvPr/>
        </p:nvSpPr>
        <p:spPr>
          <a:xfrm>
            <a:off x="4449774" y="2418834"/>
            <a:ext cx="3851300" cy="400110"/>
          </a:xfrm>
          <a:prstGeom prst="rect">
            <a:avLst/>
          </a:prstGeom>
          <a:solidFill>
            <a:sysClr val="window" lastClr="FFFFFF"/>
          </a:solidFill>
          <a:effectLst>
            <a:outerShdw blurRad="50800" dist="50800" dir="5400000" algn="ctr" rotWithShape="0">
              <a:sysClr val="window" lastClr="FFFFFF"/>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r>
              <a:rPr kumimoji="0" lang="en-US" sz="2000" b="1" i="0" u="none" strike="noStrike" kern="0" cap="none" spc="0" normalizeH="0" baseline="0" noProof="0">
                <a:ln>
                  <a:noFill/>
                </a:ln>
                <a:solidFill>
                  <a:prstClr val="black"/>
                </a:solidFill>
                <a:effectLst/>
                <a:uLnTx/>
                <a:uFillTx/>
              </a:rPr>
              <a:t>Heat Map</a:t>
            </a:r>
          </a:p>
        </p:txBody>
      </p:sp>
      <p:pic>
        <p:nvPicPr>
          <p:cNvPr id="16" name="Picture 15" descr="Screen Clipping">
            <a:extLst>
              <a:ext uri="{FF2B5EF4-FFF2-40B4-BE49-F238E27FC236}">
                <a16:creationId xmlns:a16="http://schemas.microsoft.com/office/drawing/2014/main" id="{8F5CC657-35C0-4D8C-8E3A-35D763EE93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7692" y="2653115"/>
            <a:ext cx="3686707" cy="1960721"/>
          </a:xfrm>
          <a:prstGeom prst="rect">
            <a:avLst/>
          </a:prstGeom>
        </p:spPr>
      </p:pic>
      <p:pic>
        <p:nvPicPr>
          <p:cNvPr id="17" name="Picture 16" descr="Screen Clipping">
            <a:extLst>
              <a:ext uri="{FF2B5EF4-FFF2-40B4-BE49-F238E27FC236}">
                <a16:creationId xmlns:a16="http://schemas.microsoft.com/office/drawing/2014/main" id="{AD67CBFD-CA5D-47F0-94FA-8FDFBF764FE6}"/>
              </a:ext>
            </a:extLst>
          </p:cNvPr>
          <p:cNvPicPr>
            <a:picLocks noChangeAspect="1"/>
          </p:cNvPicPr>
          <p:nvPr/>
        </p:nvPicPr>
        <p:blipFill rotWithShape="1">
          <a:blip r:embed="rId6">
            <a:extLst>
              <a:ext uri="{28A0092B-C50C-407E-A947-70E740481C1C}">
                <a14:useLocalDpi xmlns:a14="http://schemas.microsoft.com/office/drawing/2010/main" val="0"/>
              </a:ext>
            </a:extLst>
          </a:blip>
          <a:srcRect b="27076"/>
          <a:stretch/>
        </p:blipFill>
        <p:spPr>
          <a:xfrm>
            <a:off x="1023915" y="4861318"/>
            <a:ext cx="9207130" cy="1973182"/>
          </a:xfrm>
          <a:prstGeom prst="rect">
            <a:avLst/>
          </a:prstGeom>
        </p:spPr>
      </p:pic>
    </p:spTree>
    <p:extLst>
      <p:ext uri="{BB962C8B-B14F-4D97-AF65-F5344CB8AC3E}">
        <p14:creationId xmlns:p14="http://schemas.microsoft.com/office/powerpoint/2010/main" val="91383466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97E989-D798-4C62-8E93-3D2D613C2488}" type="slidenum">
              <a:rPr lang="en-US" smtClean="0"/>
              <a:t>9</a:t>
            </a:fld>
            <a:endParaRPr lang="en-US"/>
          </a:p>
        </p:txBody>
      </p:sp>
      <p:sp>
        <p:nvSpPr>
          <p:cNvPr id="9" name="Text Placeholder 9"/>
          <p:cNvSpPr txBox="1"/>
          <p:nvPr/>
        </p:nvSpPr>
        <p:spPr>
          <a:xfrm>
            <a:off x="0" y="0"/>
            <a:ext cx="11730446" cy="802525"/>
          </a:xfrm>
          <a:prstGeom prst="rect">
            <a:avLst/>
          </a:prstGeom>
          <a:noFill/>
        </p:spPr>
        <p:txBody>
          <a:bodyPr/>
          <a:lstStyle>
            <a:defPPr>
              <a:defRPr lang="en-US"/>
            </a:defPPr>
            <a:lvl1pPr marL="0" indent="0" algn="l" defTabSz="914400" rtl="0" eaLnBrk="1" latinLnBrk="0" hangingPunct="1">
              <a:lnSpc>
                <a:spcPct val="90000"/>
              </a:lnSpc>
              <a:spcBef>
                <a:spcPts val="1000"/>
              </a:spcBef>
              <a:buFont typeface="Arial"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ct val="0"/>
              </a:spcBef>
              <a:spcAft>
                <a:spcPts val="600"/>
              </a:spcAft>
              <a:buFont typeface="Arial"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ct val="0"/>
              </a:spcBef>
              <a:spcAft>
                <a:spcPts val="1200"/>
              </a:spcAft>
              <a:buFont typeface="Arial"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sz="360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CONTINOUS VARIABLE  VISUALIZATION</a:t>
            </a:r>
            <a:r>
              <a:rPr lang="en-US" sz="360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p>
        </p:txBody>
      </p:sp>
      <p:pic>
        <p:nvPicPr>
          <p:cNvPr id="2" name="Picture 1" descr="Screen Clipping"/>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r="67465"/>
          <a:stretch>
            <a:fillRect/>
          </a:stretch>
        </p:blipFill>
        <p:spPr>
          <a:xfrm>
            <a:off x="161076" y="925522"/>
            <a:ext cx="2866938" cy="2848373"/>
          </a:xfrm>
          <a:prstGeom prst="rect">
            <a:avLst/>
          </a:prstGeom>
        </p:spPr>
      </p:pic>
      <p:pic>
        <p:nvPicPr>
          <p:cNvPr id="3" name="Picture 2" descr="Screen Clipping"/>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r="67137"/>
          <a:stretch>
            <a:fillRect/>
          </a:stretch>
        </p:blipFill>
        <p:spPr>
          <a:xfrm>
            <a:off x="161075" y="3896892"/>
            <a:ext cx="1292971" cy="2819794"/>
          </a:xfrm>
          <a:prstGeom prst="rect">
            <a:avLst/>
          </a:prstGeom>
        </p:spPr>
      </p:pic>
      <p:pic>
        <p:nvPicPr>
          <p:cNvPr id="4" name="Picture 3" descr="Screen Clipping"/>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925943" y="3896892"/>
            <a:ext cx="3962953" cy="2819794"/>
          </a:xfrm>
          <a:prstGeom prst="rect">
            <a:avLst/>
          </a:prstGeom>
        </p:spPr>
      </p:pic>
      <p:pic>
        <p:nvPicPr>
          <p:cNvPr id="17" name="Picture 16" descr="Screen Clipping"/>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67210"/>
          <a:stretch>
            <a:fillRect/>
          </a:stretch>
        </p:blipFill>
        <p:spPr>
          <a:xfrm>
            <a:off x="3028014" y="925522"/>
            <a:ext cx="2889422" cy="2848373"/>
          </a:xfrm>
          <a:prstGeom prst="rect">
            <a:avLst/>
          </a:prstGeom>
        </p:spPr>
      </p:pic>
      <p:pic>
        <p:nvPicPr>
          <p:cNvPr id="18" name="Picture 17" descr="Screen Clipping"/>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l="65055"/>
          <a:stretch>
            <a:fillRect/>
          </a:stretch>
        </p:blipFill>
        <p:spPr>
          <a:xfrm>
            <a:off x="1481915" y="3901681"/>
            <a:ext cx="1374874" cy="2819794"/>
          </a:xfrm>
          <a:prstGeom prst="rect">
            <a:avLst/>
          </a:prstGeom>
        </p:spPr>
      </p:pic>
      <p:pic>
        <p:nvPicPr>
          <p:cNvPr id="5" name="Picture 4" descr="Screen Clipping"/>
          <p:cNvPicPr>
            <a:picLocks noChangeAspect="1"/>
          </p:cNvPicPr>
          <p:nvPr/>
        </p:nvPicPr>
        <p:blipFill>
          <a:blip r:embed="rId8">
            <a:extLst>
              <a:ext uri="{BEBA8EAE-BF5A-486C-A8C5-ECC9F3942E4B}">
                <a14:imgProps xmlns:a14="http://schemas.microsoft.com/office/drawing/2010/main">
                  <a14:imgLayer r:embed="rId9">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042449" y="939811"/>
            <a:ext cx="3915321" cy="2819794"/>
          </a:xfrm>
          <a:prstGeom prst="rect">
            <a:avLst/>
          </a:prstGeom>
        </p:spPr>
      </p:pic>
      <p:pic>
        <p:nvPicPr>
          <p:cNvPr id="7" name="Picture 6" descr="Screen Clipping"/>
          <p:cNvPicPr>
            <a:picLocks noChangeAspect="1"/>
          </p:cNvPicPr>
          <p:nvPr/>
        </p:nvPicPr>
        <p:blipFill>
          <a:blip r:embed="rId10">
            <a:extLst>
              <a:ext uri="{BEBA8EAE-BF5A-486C-A8C5-ECC9F3942E4B}">
                <a14:imgProps xmlns:a14="http://schemas.microsoft.com/office/drawing/2010/main">
                  <a14:imgLayer r:embed="rId11">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34410" y="925522"/>
            <a:ext cx="1352739" cy="2800741"/>
          </a:xfrm>
          <a:prstGeom prst="rect">
            <a:avLst/>
          </a:prstGeom>
        </p:spPr>
      </p:pic>
      <p:pic>
        <p:nvPicPr>
          <p:cNvPr id="8" name="Picture 7" descr="Screen Clipping"/>
          <p:cNvPicPr>
            <a:picLocks noChangeAspect="1"/>
          </p:cNvPicPr>
          <p:nvPr/>
        </p:nvPicPr>
        <p:blipFill>
          <a:blip r:embed="rId12">
            <a:extLst>
              <a:ext uri="{BEBA8EAE-BF5A-486C-A8C5-ECC9F3942E4B}">
                <a14:imgProps xmlns:a14="http://schemas.microsoft.com/office/drawing/2010/main">
                  <a14:imgLayer r:embed="rId1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959208" y="3925471"/>
            <a:ext cx="2676899" cy="2791215"/>
          </a:xfrm>
          <a:prstGeom prst="rect">
            <a:avLst/>
          </a:prstGeom>
        </p:spPr>
      </p:pic>
      <p:pic>
        <p:nvPicPr>
          <p:cNvPr id="10" name="Picture 9" descr="Screen Clipping"/>
          <p:cNvPicPr>
            <a:picLocks noChangeAspect="1"/>
          </p:cNvPicPr>
          <p:nvPr/>
        </p:nvPicPr>
        <p:blipFill>
          <a:blip r:embed="rId14">
            <a:extLst>
              <a:ext uri="{BEBA8EAE-BF5A-486C-A8C5-ECC9F3942E4B}">
                <a14:imgProps xmlns:a14="http://schemas.microsoft.com/office/drawing/2010/main">
                  <a14:imgLayer r:embed="rId15">
                    <a14:imgEffect>
                      <a14:colorTemperature colorTemp="4700"/>
                    </a14:imgEffect>
                  </a14:imgLayer>
                </a14:imgProps>
              </a:ext>
              <a:ext uri="{28A0092B-C50C-407E-A947-70E740481C1C}">
                <a14:useLocalDpi xmlns:a14="http://schemas.microsoft.com/office/drawing/2010/main" val="0"/>
              </a:ext>
            </a:extLst>
          </a:blip>
          <a:srcRect r="6139"/>
          <a:stretch>
            <a:fillRect/>
          </a:stretch>
        </p:blipFill>
        <p:spPr>
          <a:xfrm>
            <a:off x="9636107" y="3925471"/>
            <a:ext cx="2520916" cy="2810507"/>
          </a:xfrm>
          <a:prstGeom prst="rect">
            <a:avLst/>
          </a:prstGeom>
        </p:spPr>
      </p:pic>
    </p:spTree>
    <p:extLst>
      <p:ext uri="{BB962C8B-B14F-4D97-AF65-F5344CB8AC3E}">
        <p14:creationId xmlns:p14="http://schemas.microsoft.com/office/powerpoint/2010/main" val="69608403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8"/>
  <p:tag name="AS_OS" val="Unix 5.4.0.1094"/>
  <p:tag name="AS_RELEASE_DATE" val="2022.10.14"/>
  <p:tag name="AS_TITLE" val="Aspose.Slides for .NET5"/>
  <p:tag name="AS_VERSION" val="22.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1140</Words>
  <Application>Microsoft Office PowerPoint</Application>
  <PresentationFormat>Widescreen</PresentationFormat>
  <Paragraphs>186</Paragraphs>
  <Slides>23</Slides>
  <Notes>1</Notes>
  <HiddenSlides>0</HiddenSlides>
  <MMClips>0</MMClips>
  <ScaleCrop>false</ScaleCrop>
  <HeadingPairs>
    <vt:vector size="6" baseType="variant">
      <vt:variant>
        <vt:lpstr>Fonts Used</vt:lpstr>
      </vt:variant>
      <vt:variant>
        <vt:i4>15</vt:i4>
      </vt:variant>
      <vt:variant>
        <vt:lpstr>Theme</vt:lpstr>
      </vt:variant>
      <vt:variant>
        <vt:i4>4</vt:i4>
      </vt:variant>
      <vt:variant>
        <vt:lpstr>Slide Titles</vt:lpstr>
      </vt:variant>
      <vt:variant>
        <vt:i4>23</vt:i4>
      </vt:variant>
    </vt:vector>
  </HeadingPairs>
  <TitlesOfParts>
    <vt:vector size="42" baseType="lpstr">
      <vt:lpstr>Algerian</vt:lpstr>
      <vt:lpstr>AR DELANEY</vt:lpstr>
      <vt:lpstr>AR DESTINE</vt:lpstr>
      <vt:lpstr>Arial</vt:lpstr>
      <vt:lpstr>Arial Black</vt:lpstr>
      <vt:lpstr>Bahnschrift Light SemiCondensed</vt:lpstr>
      <vt:lpstr>Bahnschrift SemiBold</vt:lpstr>
      <vt:lpstr>Calibri</vt:lpstr>
      <vt:lpstr>Calibri Light</vt:lpstr>
      <vt:lpstr>Segoe UI</vt:lpstr>
      <vt:lpstr>Segoe UI Black</vt:lpstr>
      <vt:lpstr>Segoe UI Semibold</vt:lpstr>
      <vt:lpstr>Segoe UI Semilight</vt:lpstr>
      <vt:lpstr>Times New Roman</vt:lpstr>
      <vt:lpstr>Wingdings</vt:lpstr>
      <vt:lpstr>Office Theme</vt:lpstr>
      <vt:lpstr>Office Theme</vt:lpstr>
      <vt:lpstr>Office Theme</vt:lpstr>
      <vt:lpstr>Office Theme</vt:lpstr>
      <vt:lpstr>PowerPoint Presentation</vt:lpstr>
      <vt:lpstr>Problem Statement    </vt:lpstr>
      <vt:lpstr>PowerPoint Presentation</vt:lpstr>
      <vt:lpstr>PowerPoint Presentation</vt:lpstr>
      <vt:lpstr>PowerPoint Presentation</vt:lpstr>
      <vt:lpstr>PowerPoint Presentation</vt:lpstr>
      <vt:lpstr>EDA Exploratory 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Models</vt:lpstr>
      <vt:lpstr>IMPORTING LIBRARIES MACHINE LEARNING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aniket pawar</cp:lastModifiedBy>
  <cp:revision>15</cp:revision>
  <cp:lastPrinted>2023-02-17T08:33:05Z</cp:lastPrinted>
  <dcterms:created xsi:type="dcterms:W3CDTF">2023-02-17T08:33:05Z</dcterms:created>
  <dcterms:modified xsi:type="dcterms:W3CDTF">2023-02-23T05:36:38Z</dcterms:modified>
</cp:coreProperties>
</file>