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restful-web-services-hateo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HATEOAS</a:t>
            </a:r>
          </a:p>
        </p:txBody>
      </p:sp>
      <p:sp>
        <p:nvSpPr>
          <p:cNvPr id="3" name="Subtitle 2"/>
          <p:cNvSpPr>
            <a:spLocks noGrp="1"/>
          </p:cNvSpPr>
          <p:nvPr>
            <p:ph type="subTitle" idx="1"/>
          </p:nvPr>
        </p:nvSpPr>
        <p:spPr/>
        <p:txBody>
          <a:bodyPr/>
          <a:lstStyle/>
          <a:p>
            <a:r>
              <a:rPr lang="en-US" dirty="0"/>
              <a:t>Implementing HATEOAS for RESTful Services</a:t>
            </a:r>
          </a:p>
          <a:p>
            <a:r>
              <a:rPr lang="en-US" dirty="0" smtClean="0"/>
              <a:t>Name-</a:t>
            </a:r>
            <a:r>
              <a:rPr lang="en-US" dirty="0" err="1" smtClean="0"/>
              <a:t>Aniket</a:t>
            </a:r>
            <a:endParaRPr lang="en-US" smtClean="0"/>
          </a:p>
          <a:p>
            <a:endParaRPr lang="en-IN" dirty="0"/>
          </a:p>
        </p:txBody>
      </p:sp>
    </p:spTree>
    <p:extLst>
      <p:ext uri="{BB962C8B-B14F-4D97-AF65-F5344CB8AC3E}">
        <p14:creationId xmlns:p14="http://schemas.microsoft.com/office/powerpoint/2010/main" val="193045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83" y="340896"/>
            <a:ext cx="11561288" cy="5856704"/>
          </a:xfrm>
        </p:spPr>
      </p:pic>
    </p:spTree>
    <p:extLst>
      <p:ext uri="{BB962C8B-B14F-4D97-AF65-F5344CB8AC3E}">
        <p14:creationId xmlns:p14="http://schemas.microsoft.com/office/powerpoint/2010/main" val="177060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97841"/>
            <a:ext cx="8512002" cy="5543522"/>
          </a:xfrm>
        </p:spPr>
        <p:txBody>
          <a:bodyPr/>
          <a:lstStyle/>
          <a:p>
            <a:r>
              <a:rPr lang="en-US" dirty="0" err="1" smtClean="0"/>
              <a:t>Refrence</a:t>
            </a:r>
            <a:r>
              <a:rPr lang="en-US" dirty="0" smtClean="0"/>
              <a:t> -</a:t>
            </a:r>
            <a:r>
              <a:rPr lang="en-US" dirty="0" smtClean="0">
                <a:sym typeface="Wingdings" panose="05000000000000000000" pitchFamily="2" charset="2"/>
              </a:rPr>
              <a:t></a:t>
            </a:r>
            <a:endParaRPr lang="en-IN" dirty="0" smtClean="0"/>
          </a:p>
          <a:p>
            <a:r>
              <a:rPr lang="en-IN" dirty="0" smtClean="0">
                <a:hlinkClick r:id="rId2"/>
              </a:rPr>
              <a:t>https</a:t>
            </a:r>
            <a:r>
              <a:rPr lang="en-IN" dirty="0">
                <a:hlinkClick r:id="rId2"/>
              </a:rPr>
              <a:t>://</a:t>
            </a:r>
            <a:r>
              <a:rPr lang="en-IN" dirty="0" smtClean="0">
                <a:hlinkClick r:id="rId2"/>
              </a:rPr>
              <a:t>www.javatpoint.com/restful-web-services-hateoas</a:t>
            </a:r>
            <a:endParaRPr lang="en-IN" dirty="0" smtClean="0"/>
          </a:p>
          <a:p>
            <a:endParaRPr lang="en-US" dirty="0"/>
          </a:p>
          <a:p>
            <a:endParaRPr lang="en-US" dirty="0" smtClean="0"/>
          </a:p>
          <a:p>
            <a:endParaRPr lang="en-US" dirty="0"/>
          </a:p>
          <a:p>
            <a:endParaRPr lang="en-US" dirty="0" smtClean="0"/>
          </a:p>
          <a:p>
            <a:endParaRPr lang="en-US" dirty="0"/>
          </a:p>
          <a:p>
            <a:r>
              <a:rPr lang="en-US" smtClean="0"/>
              <a:t>THANK-YOU</a:t>
            </a:r>
            <a:endParaRPr lang="en-IN" dirty="0"/>
          </a:p>
        </p:txBody>
      </p:sp>
    </p:spTree>
    <p:extLst>
      <p:ext uri="{BB962C8B-B14F-4D97-AF65-F5344CB8AC3E}">
        <p14:creationId xmlns:p14="http://schemas.microsoft.com/office/powerpoint/2010/main" val="88833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HATEOAS</a:t>
            </a:r>
          </a:p>
        </p:txBody>
      </p:sp>
      <p:sp>
        <p:nvSpPr>
          <p:cNvPr id="3" name="Content Placeholder 2"/>
          <p:cNvSpPr>
            <a:spLocks noGrp="1"/>
          </p:cNvSpPr>
          <p:nvPr>
            <p:ph idx="1"/>
          </p:nvPr>
        </p:nvSpPr>
        <p:spPr/>
        <p:txBody>
          <a:bodyPr/>
          <a:lstStyle/>
          <a:p>
            <a:r>
              <a:rPr lang="en-US" dirty="0"/>
              <a:t>HATEOAS acronyms for </a:t>
            </a:r>
            <a:endParaRPr lang="en-US" dirty="0" smtClean="0"/>
          </a:p>
          <a:p>
            <a:r>
              <a:rPr lang="en-US" b="1" dirty="0" smtClean="0"/>
              <a:t>Hypermedia </a:t>
            </a:r>
            <a:r>
              <a:rPr lang="en-US" b="1" dirty="0"/>
              <a:t>as the Engine of Application State</a:t>
            </a:r>
            <a:r>
              <a:rPr lang="en-US" dirty="0"/>
              <a:t>. </a:t>
            </a:r>
            <a:r>
              <a:rPr lang="en-US" dirty="0" smtClean="0"/>
              <a:t>[HATEOAS]</a:t>
            </a:r>
          </a:p>
          <a:p>
            <a:r>
              <a:rPr lang="en-US" dirty="0" smtClean="0"/>
              <a:t>The </a:t>
            </a:r>
            <a:r>
              <a:rPr lang="en-US" dirty="0"/>
              <a:t>term hypermedia refers to content that contains a link to other forms of media like images, movies, and text. It is a component of the REST application that distinguishes it from other network architecture. Using HATEOAS, a client interacts with a network application, whose application server provides information dynamically through Hypermedia.</a:t>
            </a:r>
            <a:endParaRPr lang="en-IN" dirty="0"/>
          </a:p>
        </p:txBody>
      </p:sp>
    </p:spTree>
    <p:extLst>
      <p:ext uri="{BB962C8B-B14F-4D97-AF65-F5344CB8AC3E}">
        <p14:creationId xmlns:p14="http://schemas.microsoft.com/office/powerpoint/2010/main" val="49362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Spring-HATEOAS</a:t>
            </a:r>
          </a:p>
        </p:txBody>
      </p:sp>
      <p:sp>
        <p:nvSpPr>
          <p:cNvPr id="3" name="Content Placeholder 2"/>
          <p:cNvSpPr>
            <a:spLocks noGrp="1"/>
          </p:cNvSpPr>
          <p:nvPr>
            <p:ph idx="1"/>
          </p:nvPr>
        </p:nvSpPr>
        <p:spPr/>
        <p:txBody>
          <a:bodyPr/>
          <a:lstStyle/>
          <a:p>
            <a:r>
              <a:rPr lang="en-US" dirty="0" smtClean="0"/>
              <a:t>Spring-HATEOAS </a:t>
            </a:r>
            <a:r>
              <a:rPr lang="en-US" dirty="0"/>
              <a:t>is the library of APIs. We can use these APIs for creating REST representations that follow the HATEOAS principle while working with Spring MVC.</a:t>
            </a:r>
          </a:p>
          <a:p>
            <a:r>
              <a:rPr lang="en-US" dirty="0"/>
              <a:t>In the Spring HATEOAS project, we do not require Servlet Context and concatenate the path variable to the base URI. Instead of this, Spring HATEOAS offers three abstractions for creating the URI: </a:t>
            </a:r>
            <a:r>
              <a:rPr lang="en-US" b="1" dirty="0" err="1"/>
              <a:t>ContrrollerLinkBuilder</a:t>
            </a:r>
            <a:r>
              <a:rPr lang="en-US" b="1" dirty="0"/>
              <a:t>, Link,</a:t>
            </a:r>
            <a:r>
              <a:rPr lang="en-US" dirty="0"/>
              <a:t> and </a:t>
            </a:r>
            <a:r>
              <a:rPr lang="en-US" b="1" dirty="0"/>
              <a:t>Resource Support</a:t>
            </a:r>
            <a:r>
              <a:rPr lang="en-US" dirty="0"/>
              <a:t>. We can use these abstractions to create metadata, which associates with the resource representation</a:t>
            </a:r>
          </a:p>
        </p:txBody>
      </p:sp>
    </p:spTree>
    <p:extLst>
      <p:ext uri="{BB962C8B-B14F-4D97-AF65-F5344CB8AC3E}">
        <p14:creationId xmlns:p14="http://schemas.microsoft.com/office/powerpoint/2010/main" val="360142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a:t>
            </a:r>
            <a:endParaRPr lang="en-IN" dirty="0"/>
          </a:p>
        </p:txBody>
      </p:sp>
      <p:sp>
        <p:nvSpPr>
          <p:cNvPr id="3" name="Content Placeholder 2"/>
          <p:cNvSpPr>
            <a:spLocks noGrp="1"/>
          </p:cNvSpPr>
          <p:nvPr>
            <p:ph idx="1"/>
          </p:nvPr>
        </p:nvSpPr>
        <p:spPr/>
        <p:txBody>
          <a:bodyPr/>
          <a:lstStyle/>
          <a:p>
            <a:r>
              <a:rPr lang="en-US" dirty="0"/>
              <a:t>It supports </a:t>
            </a:r>
            <a:r>
              <a:rPr lang="en-US" b="1" dirty="0"/>
              <a:t>hypermedia</a:t>
            </a:r>
            <a:r>
              <a:rPr lang="en-US" dirty="0"/>
              <a:t> formats like HAL.</a:t>
            </a:r>
          </a:p>
          <a:p>
            <a:r>
              <a:rPr lang="en-US" dirty="0"/>
              <a:t>It provides </a:t>
            </a:r>
            <a:r>
              <a:rPr lang="en-US" b="1" dirty="0"/>
              <a:t>Link builder API</a:t>
            </a:r>
            <a:r>
              <a:rPr lang="en-US" dirty="0"/>
              <a:t> to create links pointing to MVC controller methods.</a:t>
            </a:r>
          </a:p>
          <a:p>
            <a:r>
              <a:rPr lang="en-US" b="1" dirty="0"/>
              <a:t>Model classes</a:t>
            </a:r>
            <a:r>
              <a:rPr lang="en-US" dirty="0"/>
              <a:t> for the link, resource representation models.</a:t>
            </a:r>
          </a:p>
          <a:p>
            <a:endParaRPr lang="en-IN" dirty="0"/>
          </a:p>
        </p:txBody>
      </p:sp>
    </p:spTree>
    <p:extLst>
      <p:ext uri="{BB962C8B-B14F-4D97-AF65-F5344CB8AC3E}">
        <p14:creationId xmlns:p14="http://schemas.microsoft.com/office/powerpoint/2010/main" val="316530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2369"/>
            <a:ext cx="8596668" cy="5548993"/>
          </a:xfrm>
        </p:spPr>
        <p:txBody>
          <a:bodyPr/>
          <a:lstStyle/>
          <a:p>
            <a:r>
              <a:rPr lang="en-US" dirty="0"/>
              <a:t>Suppose, we have requested a GET request for </a:t>
            </a:r>
            <a:r>
              <a:rPr lang="en-US" b="1" dirty="0"/>
              <a:t>localhost:8080/users/1</a:t>
            </a:r>
            <a:r>
              <a:rPr lang="en-US" dirty="0"/>
              <a:t>, it returns the details of user id 1. Along with this, it also returns a field called </a:t>
            </a:r>
            <a:r>
              <a:rPr lang="en-US" b="1" dirty="0"/>
              <a:t>link</a:t>
            </a:r>
            <a:r>
              <a:rPr lang="en-US" dirty="0"/>
              <a:t> that contains a link (</a:t>
            </a:r>
            <a:r>
              <a:rPr lang="en-US" b="1" dirty="0"/>
              <a:t>localhost:8080/users</a:t>
            </a:r>
            <a:r>
              <a:rPr lang="en-US" dirty="0"/>
              <a:t>) of all users so that consumers can retrieve all the users. This concept is called </a:t>
            </a:r>
            <a:r>
              <a:rPr lang="en-US" b="1" dirty="0"/>
              <a:t>HATEOAS</a:t>
            </a:r>
            <a:r>
              <a:rPr lang="en-US" dirty="0" smtClean="0"/>
              <a:t>.</a:t>
            </a:r>
          </a:p>
          <a:p>
            <a:endParaRPr lang="en-US" dirty="0"/>
          </a:p>
          <a:p>
            <a:pPr marL="0" indent="0">
              <a:buNone/>
            </a:pPr>
            <a:endParaRPr lang="en-US" dirty="0" smtClean="0"/>
          </a:p>
          <a:p>
            <a:r>
              <a:rPr lang="en-US" dirty="0"/>
              <a:t>Let's implement the HATEOAS in the project.</a:t>
            </a:r>
            <a:endParaRPr lang="en-IN" dirty="0"/>
          </a:p>
        </p:txBody>
      </p:sp>
    </p:spTree>
    <p:extLst>
      <p:ext uri="{BB962C8B-B14F-4D97-AF65-F5344CB8AC3E}">
        <p14:creationId xmlns:p14="http://schemas.microsoft.com/office/powerpoint/2010/main" val="104106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IN"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b="1" dirty="0"/>
              <a:t>Step1:</a:t>
            </a:r>
            <a:r>
              <a:rPr lang="en-US" dirty="0"/>
              <a:t> Open the </a:t>
            </a:r>
            <a:r>
              <a:rPr lang="en-US" b="1" dirty="0"/>
              <a:t>pom.xml</a:t>
            </a:r>
            <a:r>
              <a:rPr lang="en-US" dirty="0"/>
              <a:t> and add the </a:t>
            </a:r>
            <a:r>
              <a:rPr lang="en-US" b="1" dirty="0"/>
              <a:t>spring-boot-starter-</a:t>
            </a:r>
            <a:r>
              <a:rPr lang="en-US" b="1" dirty="0" err="1"/>
              <a:t>hateoas</a:t>
            </a:r>
            <a:r>
              <a:rPr lang="en-US" dirty="0"/>
              <a:t> dependency</a:t>
            </a:r>
            <a:r>
              <a:rPr lang="en-US" dirty="0" smtClean="0"/>
              <a:t>.</a:t>
            </a:r>
          </a:p>
          <a:p>
            <a:endParaRPr lang="en-US" dirty="0"/>
          </a:p>
          <a:p>
            <a:pPr marL="0" indent="0">
              <a:buNone/>
            </a:pPr>
            <a:endParaRPr lang="en-IN" dirty="0"/>
          </a:p>
        </p:txBody>
      </p:sp>
      <p:sp>
        <p:nvSpPr>
          <p:cNvPr id="5" name="Rectangle 4"/>
          <p:cNvSpPr/>
          <p:nvPr/>
        </p:nvSpPr>
        <p:spPr>
          <a:xfrm>
            <a:off x="1024933" y="3195376"/>
            <a:ext cx="6189784" cy="2522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&lt;dependency&gt;d  </a:t>
            </a:r>
          </a:p>
          <a:p>
            <a:r>
              <a:rPr lang="en-IN"/>
              <a:t>&lt;groupId&gt;org.springframework.boot&lt;/groupId&gt;  </a:t>
            </a:r>
          </a:p>
          <a:p>
            <a:r>
              <a:rPr lang="en-IN"/>
              <a:t>&lt;artifactId&gt;spring-boot-starter-hateoas&lt;/artifactId&gt;  </a:t>
            </a:r>
          </a:p>
          <a:p>
            <a:r>
              <a:rPr lang="en-IN"/>
              <a:t>&lt;/dependency&gt;  </a:t>
            </a:r>
          </a:p>
        </p:txBody>
      </p:sp>
    </p:spTree>
    <p:extLst>
      <p:ext uri="{BB962C8B-B14F-4D97-AF65-F5344CB8AC3E}">
        <p14:creationId xmlns:p14="http://schemas.microsoft.com/office/powerpoint/2010/main" val="49403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816802" cy="6774179"/>
          </a:xfrm>
        </p:spPr>
        <p:txBody>
          <a:bodyPr/>
          <a:lstStyle/>
          <a:p>
            <a:endParaRPr lang="en-IN" dirty="0"/>
          </a:p>
        </p:txBody>
      </p:sp>
      <p:sp>
        <p:nvSpPr>
          <p:cNvPr id="4" name="Rectangle 3"/>
          <p:cNvSpPr/>
          <p:nvPr/>
        </p:nvSpPr>
        <p:spPr>
          <a:xfrm>
            <a:off x="754380" y="106680"/>
            <a:ext cx="8298180" cy="65684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sz="800" b="1" dirty="0"/>
              <a:t>package</a:t>
            </a:r>
            <a:r>
              <a:rPr lang="en-IN" sz="800" dirty="0"/>
              <a:t> </a:t>
            </a:r>
            <a:r>
              <a:rPr lang="en-IN" sz="800" dirty="0" err="1"/>
              <a:t>com.javatpoint.server.main.user</a:t>
            </a:r>
            <a:r>
              <a:rPr lang="en-IN" sz="800" dirty="0"/>
              <a:t>;  </a:t>
            </a:r>
          </a:p>
          <a:p>
            <a:r>
              <a:rPr lang="en-IN" sz="800" b="1" dirty="0"/>
              <a:t>import</a:t>
            </a:r>
            <a:r>
              <a:rPr lang="en-IN" sz="800" dirty="0"/>
              <a:t> </a:t>
            </a:r>
            <a:r>
              <a:rPr lang="en-IN" sz="800" b="1" dirty="0"/>
              <a:t>static</a:t>
            </a:r>
            <a:r>
              <a:rPr lang="en-IN" sz="800" dirty="0"/>
              <a:t> </a:t>
            </a:r>
            <a:r>
              <a:rPr lang="en-IN" sz="800" dirty="0" err="1"/>
              <a:t>org.springframework.hateoas.mvc.ControllerLinkBuilder</a:t>
            </a:r>
            <a:r>
              <a:rPr lang="en-IN" sz="800" dirty="0"/>
              <a:t>.*;  </a:t>
            </a:r>
          </a:p>
          <a:p>
            <a:r>
              <a:rPr lang="en-IN" sz="800" b="1" dirty="0"/>
              <a:t>import</a:t>
            </a:r>
            <a:r>
              <a:rPr lang="en-IN" sz="800" dirty="0"/>
              <a:t> </a:t>
            </a:r>
            <a:r>
              <a:rPr lang="en-IN" sz="800" dirty="0" err="1"/>
              <a:t>java.net.URI</a:t>
            </a:r>
            <a:r>
              <a:rPr lang="en-IN" sz="800" dirty="0"/>
              <a:t>;  </a:t>
            </a:r>
          </a:p>
          <a:p>
            <a:r>
              <a:rPr lang="en-IN" sz="800" b="1" dirty="0"/>
              <a:t>import</a:t>
            </a:r>
            <a:r>
              <a:rPr lang="en-IN" sz="800" dirty="0"/>
              <a:t> </a:t>
            </a:r>
            <a:r>
              <a:rPr lang="en-IN" sz="800" dirty="0" err="1"/>
              <a:t>java.util.List</a:t>
            </a:r>
            <a:r>
              <a:rPr lang="en-IN" sz="800" dirty="0"/>
              <a:t>;  </a:t>
            </a:r>
          </a:p>
          <a:p>
            <a:r>
              <a:rPr lang="en-IN" sz="800" b="1" dirty="0"/>
              <a:t>import</a:t>
            </a:r>
            <a:r>
              <a:rPr lang="en-IN" sz="800" dirty="0"/>
              <a:t> </a:t>
            </a:r>
            <a:r>
              <a:rPr lang="en-IN" sz="800" dirty="0" err="1"/>
              <a:t>javax.validation.Valid</a:t>
            </a:r>
            <a:r>
              <a:rPr lang="en-IN" sz="800" dirty="0"/>
              <a:t>;  </a:t>
            </a:r>
          </a:p>
          <a:p>
            <a:r>
              <a:rPr lang="en-IN" sz="800" b="1" dirty="0"/>
              <a:t>import</a:t>
            </a:r>
            <a:r>
              <a:rPr lang="en-IN" sz="800" dirty="0"/>
              <a:t> </a:t>
            </a:r>
            <a:r>
              <a:rPr lang="en-IN" sz="800" dirty="0" err="1"/>
              <a:t>org.springframework.beans.factory.annotation.Autowired</a:t>
            </a:r>
            <a:r>
              <a:rPr lang="en-IN" sz="800" dirty="0"/>
              <a:t>;  </a:t>
            </a:r>
          </a:p>
          <a:p>
            <a:r>
              <a:rPr lang="en-IN" sz="800" b="1" dirty="0"/>
              <a:t>import</a:t>
            </a:r>
            <a:r>
              <a:rPr lang="en-IN" sz="800" dirty="0"/>
              <a:t> </a:t>
            </a:r>
            <a:r>
              <a:rPr lang="en-IN" sz="800" dirty="0" err="1"/>
              <a:t>org.springframework.hateoas.Resource</a:t>
            </a:r>
            <a:r>
              <a:rPr lang="en-IN" sz="800" dirty="0"/>
              <a:t>;  </a:t>
            </a:r>
          </a:p>
          <a:p>
            <a:r>
              <a:rPr lang="en-IN" sz="800" b="1" dirty="0"/>
              <a:t>import</a:t>
            </a:r>
            <a:r>
              <a:rPr lang="en-IN" sz="800" dirty="0"/>
              <a:t> </a:t>
            </a:r>
            <a:r>
              <a:rPr lang="en-IN" sz="800" dirty="0" err="1"/>
              <a:t>org.springframework.hateoas.mvc.ControllerLinkBuilder</a:t>
            </a:r>
            <a:r>
              <a:rPr lang="en-IN" sz="800" dirty="0"/>
              <a:t>;  </a:t>
            </a:r>
          </a:p>
          <a:p>
            <a:r>
              <a:rPr lang="en-IN" sz="800" b="1" dirty="0"/>
              <a:t>import</a:t>
            </a:r>
            <a:r>
              <a:rPr lang="en-IN" sz="800" dirty="0"/>
              <a:t> </a:t>
            </a:r>
            <a:r>
              <a:rPr lang="en-IN" sz="800" dirty="0" err="1"/>
              <a:t>org.springframework.http.ResponseEntity</a:t>
            </a:r>
            <a:r>
              <a:rPr lang="en-IN" sz="800" dirty="0"/>
              <a:t>;  </a:t>
            </a:r>
          </a:p>
          <a:p>
            <a:r>
              <a:rPr lang="en-IN" sz="800" b="1" dirty="0" smtClean="0"/>
              <a:t>import</a:t>
            </a:r>
            <a:r>
              <a:rPr lang="en-IN" sz="800" dirty="0"/>
              <a:t> org.springframework.web.servlet.support.ServletUriComponentsBuilder;  </a:t>
            </a:r>
          </a:p>
          <a:p>
            <a:r>
              <a:rPr lang="en-IN" sz="800" dirty="0"/>
              <a:t>@</a:t>
            </a:r>
            <a:r>
              <a:rPr lang="en-IN" sz="800" dirty="0" err="1"/>
              <a:t>RestController</a:t>
            </a:r>
            <a:r>
              <a:rPr lang="en-IN" sz="800" dirty="0"/>
              <a:t>  </a:t>
            </a:r>
          </a:p>
          <a:p>
            <a:r>
              <a:rPr lang="en-IN" sz="800" b="1" dirty="0"/>
              <a:t>public</a:t>
            </a:r>
            <a:r>
              <a:rPr lang="en-IN" sz="800" dirty="0"/>
              <a:t> </a:t>
            </a:r>
            <a:r>
              <a:rPr lang="en-IN" sz="800" b="1" dirty="0"/>
              <a:t>class</a:t>
            </a:r>
            <a:r>
              <a:rPr lang="en-IN" sz="800" dirty="0"/>
              <a:t> </a:t>
            </a:r>
            <a:r>
              <a:rPr lang="en-IN" sz="800" dirty="0" err="1"/>
              <a:t>UserResource</a:t>
            </a:r>
            <a:r>
              <a:rPr lang="en-IN" sz="800" dirty="0"/>
              <a:t>   </a:t>
            </a:r>
          </a:p>
          <a:p>
            <a:r>
              <a:rPr lang="en-IN" sz="800" dirty="0"/>
              <a:t>{  </a:t>
            </a:r>
          </a:p>
          <a:p>
            <a:r>
              <a:rPr lang="en-IN" sz="800" dirty="0"/>
              <a:t>@</a:t>
            </a:r>
            <a:r>
              <a:rPr lang="en-IN" sz="800" dirty="0" err="1"/>
              <a:t>Autowired</a:t>
            </a:r>
            <a:r>
              <a:rPr lang="en-IN" sz="800" dirty="0"/>
              <a:t>  </a:t>
            </a:r>
          </a:p>
          <a:p>
            <a:r>
              <a:rPr lang="en-IN" sz="800" b="1" dirty="0"/>
              <a:t>private</a:t>
            </a:r>
            <a:r>
              <a:rPr lang="en-IN" sz="800" dirty="0"/>
              <a:t> </a:t>
            </a:r>
            <a:r>
              <a:rPr lang="en-IN" sz="800" dirty="0" err="1"/>
              <a:t>UserDaoService</a:t>
            </a:r>
            <a:r>
              <a:rPr lang="en-IN" sz="800" dirty="0"/>
              <a:t> service;  </a:t>
            </a:r>
          </a:p>
          <a:p>
            <a:r>
              <a:rPr lang="en-IN" sz="800" dirty="0"/>
              <a:t>@</a:t>
            </a:r>
            <a:r>
              <a:rPr lang="en-IN" sz="800" dirty="0" err="1"/>
              <a:t>GetMapping</a:t>
            </a:r>
            <a:r>
              <a:rPr lang="en-IN" sz="800" dirty="0"/>
              <a:t>("/users")  </a:t>
            </a:r>
          </a:p>
          <a:p>
            <a:r>
              <a:rPr lang="en-IN" sz="800" b="1" dirty="0"/>
              <a:t>public</a:t>
            </a:r>
            <a:r>
              <a:rPr lang="en-IN" sz="800" dirty="0"/>
              <a:t> List&lt;User&gt; </a:t>
            </a:r>
            <a:r>
              <a:rPr lang="en-IN" sz="800" dirty="0" err="1"/>
              <a:t>retriveAllUsers</a:t>
            </a:r>
            <a:r>
              <a:rPr lang="en-IN" sz="800" dirty="0"/>
              <a:t>()  </a:t>
            </a:r>
          </a:p>
          <a:p>
            <a:r>
              <a:rPr lang="en-IN" sz="800" dirty="0"/>
              <a:t>{  </a:t>
            </a:r>
          </a:p>
          <a:p>
            <a:r>
              <a:rPr lang="en-IN" sz="800" b="1" dirty="0"/>
              <a:t>return</a:t>
            </a:r>
            <a:r>
              <a:rPr lang="en-IN" sz="800" dirty="0"/>
              <a:t> </a:t>
            </a:r>
            <a:r>
              <a:rPr lang="en-IN" sz="800" dirty="0" err="1"/>
              <a:t>service.findAll</a:t>
            </a:r>
            <a:r>
              <a:rPr lang="en-IN" sz="800" dirty="0"/>
              <a:t>();  </a:t>
            </a:r>
          </a:p>
          <a:p>
            <a:r>
              <a:rPr lang="en-IN" sz="800" dirty="0"/>
              <a:t>}  </a:t>
            </a:r>
          </a:p>
          <a:p>
            <a:r>
              <a:rPr lang="en-IN" sz="800" dirty="0"/>
              <a:t>@</a:t>
            </a:r>
            <a:r>
              <a:rPr lang="en-IN" sz="800" dirty="0" err="1"/>
              <a:t>GetMapping</a:t>
            </a:r>
            <a:r>
              <a:rPr lang="en-IN" sz="800" dirty="0"/>
              <a:t>("/users/{id}")  </a:t>
            </a:r>
          </a:p>
          <a:p>
            <a:r>
              <a:rPr lang="en-IN" sz="800" b="1" dirty="0"/>
              <a:t>public</a:t>
            </a:r>
            <a:r>
              <a:rPr lang="en-IN" sz="800" dirty="0"/>
              <a:t> Resource&lt;User&gt; </a:t>
            </a:r>
            <a:r>
              <a:rPr lang="en-IN" sz="800" dirty="0" err="1"/>
              <a:t>retriveUser</a:t>
            </a:r>
            <a:r>
              <a:rPr lang="en-IN" sz="800" dirty="0"/>
              <a:t>(@</a:t>
            </a:r>
            <a:r>
              <a:rPr lang="en-IN" sz="800" dirty="0" err="1"/>
              <a:t>PathVariable</a:t>
            </a:r>
            <a:r>
              <a:rPr lang="en-IN" sz="800" dirty="0"/>
              <a:t> </a:t>
            </a:r>
            <a:r>
              <a:rPr lang="en-IN" sz="800" b="1" dirty="0" err="1"/>
              <a:t>int</a:t>
            </a:r>
            <a:r>
              <a:rPr lang="en-IN" sz="800" dirty="0"/>
              <a:t> id)  </a:t>
            </a:r>
          </a:p>
          <a:p>
            <a:r>
              <a:rPr lang="en-IN" sz="800" dirty="0"/>
              <a:t>{  </a:t>
            </a:r>
          </a:p>
          <a:p>
            <a:r>
              <a:rPr lang="en-IN" sz="800" dirty="0"/>
              <a:t>User user= </a:t>
            </a:r>
            <a:r>
              <a:rPr lang="en-IN" sz="800" dirty="0" err="1"/>
              <a:t>service.findOne</a:t>
            </a:r>
            <a:r>
              <a:rPr lang="en-IN" sz="800" dirty="0"/>
              <a:t>(id);  </a:t>
            </a:r>
          </a:p>
          <a:p>
            <a:r>
              <a:rPr lang="en-IN" sz="800" b="1" dirty="0"/>
              <a:t>if</a:t>
            </a:r>
            <a:r>
              <a:rPr lang="en-IN" sz="800" dirty="0"/>
              <a:t>(user==</a:t>
            </a:r>
            <a:r>
              <a:rPr lang="en-IN" sz="800" b="1" dirty="0"/>
              <a:t>null</a:t>
            </a:r>
            <a:r>
              <a:rPr lang="en-IN" sz="800" dirty="0"/>
              <a:t>)  </a:t>
            </a:r>
          </a:p>
          <a:p>
            <a:r>
              <a:rPr lang="en-IN" sz="800" dirty="0"/>
              <a:t>//runtime exception  </a:t>
            </a:r>
          </a:p>
          <a:p>
            <a:r>
              <a:rPr lang="en-IN" sz="800" b="1" dirty="0"/>
              <a:t>throw</a:t>
            </a:r>
            <a:r>
              <a:rPr lang="en-IN" sz="800" dirty="0"/>
              <a:t> </a:t>
            </a:r>
            <a:r>
              <a:rPr lang="en-IN" sz="800" b="1" dirty="0"/>
              <a:t>new</a:t>
            </a:r>
            <a:r>
              <a:rPr lang="en-IN" sz="800" dirty="0"/>
              <a:t> </a:t>
            </a:r>
            <a:r>
              <a:rPr lang="en-IN" sz="800" dirty="0" err="1"/>
              <a:t>UserNotFoundException</a:t>
            </a:r>
            <a:r>
              <a:rPr lang="en-IN" sz="800" dirty="0"/>
              <a:t>("id: "+ id);  </a:t>
            </a:r>
          </a:p>
          <a:p>
            <a:r>
              <a:rPr lang="en-IN" sz="800" dirty="0"/>
              <a:t>//"all-users", SERVER_PATH + "/users"  </a:t>
            </a:r>
          </a:p>
          <a:p>
            <a:r>
              <a:rPr lang="en-IN" sz="800" dirty="0"/>
              <a:t>//</a:t>
            </a:r>
            <a:r>
              <a:rPr lang="en-IN" sz="800" dirty="0" err="1"/>
              <a:t>retrieveAllUsers</a:t>
            </a:r>
            <a:r>
              <a:rPr lang="en-IN" sz="800" dirty="0"/>
              <a:t>  </a:t>
            </a:r>
          </a:p>
          <a:p>
            <a:r>
              <a:rPr lang="en-IN" sz="800" dirty="0"/>
              <a:t>Resource&lt;User&gt; resource=</a:t>
            </a:r>
            <a:r>
              <a:rPr lang="en-IN" sz="800" b="1" dirty="0"/>
              <a:t>new</a:t>
            </a:r>
            <a:r>
              <a:rPr lang="en-IN" sz="800" dirty="0"/>
              <a:t> Resource&lt;User&gt;(user);   //constructor of Resource class  </a:t>
            </a:r>
          </a:p>
          <a:p>
            <a:r>
              <a:rPr lang="en-IN" sz="800" dirty="0"/>
              <a:t>//add link to retrieve all the users  </a:t>
            </a:r>
          </a:p>
          <a:p>
            <a:r>
              <a:rPr lang="en-IN" sz="800" dirty="0" err="1"/>
              <a:t>ControllerLinkBuilder</a:t>
            </a:r>
            <a:r>
              <a:rPr lang="en-IN" sz="800" dirty="0"/>
              <a:t> </a:t>
            </a:r>
            <a:r>
              <a:rPr lang="en-IN" sz="800" dirty="0" err="1"/>
              <a:t>linkTo</a:t>
            </a:r>
            <a:r>
              <a:rPr lang="en-IN" sz="800" dirty="0"/>
              <a:t>=</a:t>
            </a:r>
            <a:r>
              <a:rPr lang="en-IN" sz="800" dirty="0" err="1"/>
              <a:t>linkTo</a:t>
            </a:r>
            <a:r>
              <a:rPr lang="en-IN" sz="800" dirty="0"/>
              <a:t>(</a:t>
            </a:r>
            <a:r>
              <a:rPr lang="en-IN" sz="800" dirty="0" err="1"/>
              <a:t>methodOn</a:t>
            </a:r>
            <a:r>
              <a:rPr lang="en-IN" sz="800" dirty="0"/>
              <a:t>(</a:t>
            </a:r>
            <a:r>
              <a:rPr lang="en-IN" sz="800" b="1" dirty="0" err="1"/>
              <a:t>this</a:t>
            </a:r>
            <a:r>
              <a:rPr lang="en-IN" sz="800" dirty="0" err="1"/>
              <a:t>.getClass</a:t>
            </a:r>
            <a:r>
              <a:rPr lang="en-IN" sz="800" dirty="0"/>
              <a:t>()).</a:t>
            </a:r>
            <a:r>
              <a:rPr lang="en-IN" sz="800" dirty="0" err="1"/>
              <a:t>retriveAllUsers</a:t>
            </a:r>
            <a:r>
              <a:rPr lang="en-IN" sz="800" dirty="0"/>
              <a:t>());  </a:t>
            </a:r>
          </a:p>
          <a:p>
            <a:r>
              <a:rPr lang="en-IN" sz="800" dirty="0" err="1"/>
              <a:t>resource.add</a:t>
            </a:r>
            <a:r>
              <a:rPr lang="en-IN" sz="800" dirty="0"/>
              <a:t>(</a:t>
            </a:r>
            <a:r>
              <a:rPr lang="en-IN" sz="800" dirty="0" err="1"/>
              <a:t>linkTo.withRel</a:t>
            </a:r>
            <a:r>
              <a:rPr lang="en-IN" sz="800" dirty="0"/>
              <a:t>("all-users"));  </a:t>
            </a:r>
          </a:p>
          <a:p>
            <a:r>
              <a:rPr lang="en-IN" sz="800" b="1" dirty="0"/>
              <a:t>return</a:t>
            </a:r>
            <a:r>
              <a:rPr lang="en-IN" sz="800" dirty="0"/>
              <a:t> resource;  </a:t>
            </a:r>
          </a:p>
          <a:p>
            <a:r>
              <a:rPr lang="en-IN" sz="800" dirty="0"/>
              <a:t>}  </a:t>
            </a:r>
          </a:p>
          <a:p>
            <a:r>
              <a:rPr lang="en-IN" sz="800" dirty="0"/>
              <a:t>//method that delete a user resource  </a:t>
            </a:r>
          </a:p>
          <a:p>
            <a:r>
              <a:rPr lang="en-IN" sz="800" dirty="0"/>
              <a:t>@</a:t>
            </a:r>
            <a:r>
              <a:rPr lang="en-IN" sz="800" dirty="0" err="1"/>
              <a:t>DeleteMapping</a:t>
            </a:r>
            <a:r>
              <a:rPr lang="en-IN" sz="800" dirty="0"/>
              <a:t>("/users/{id}")  </a:t>
            </a:r>
          </a:p>
          <a:p>
            <a:r>
              <a:rPr lang="en-IN" sz="800" b="1" dirty="0"/>
              <a:t>public</a:t>
            </a:r>
            <a:r>
              <a:rPr lang="en-IN" sz="800" dirty="0"/>
              <a:t> </a:t>
            </a:r>
            <a:r>
              <a:rPr lang="en-IN" sz="800" b="1" dirty="0"/>
              <a:t>void</a:t>
            </a:r>
            <a:r>
              <a:rPr lang="en-IN" sz="800" dirty="0"/>
              <a:t> </a:t>
            </a:r>
            <a:r>
              <a:rPr lang="en-IN" sz="800" dirty="0" err="1"/>
              <a:t>deleteUser</a:t>
            </a:r>
            <a:r>
              <a:rPr lang="en-IN" sz="800" dirty="0"/>
              <a:t>(@</a:t>
            </a:r>
            <a:r>
              <a:rPr lang="en-IN" sz="800" dirty="0" err="1"/>
              <a:t>PathVariable</a:t>
            </a:r>
            <a:r>
              <a:rPr lang="en-IN" sz="800" dirty="0"/>
              <a:t> </a:t>
            </a:r>
            <a:r>
              <a:rPr lang="en-IN" sz="800" b="1" dirty="0" err="1"/>
              <a:t>int</a:t>
            </a:r>
            <a:r>
              <a:rPr lang="en-IN" sz="800" dirty="0"/>
              <a:t> id)  </a:t>
            </a:r>
          </a:p>
          <a:p>
            <a:r>
              <a:rPr lang="en-IN" sz="800" dirty="0"/>
              <a:t>{  </a:t>
            </a:r>
          </a:p>
          <a:p>
            <a:r>
              <a:rPr lang="en-IN" sz="800" dirty="0"/>
              <a:t>User user= </a:t>
            </a:r>
            <a:r>
              <a:rPr lang="en-IN" sz="800" dirty="0" err="1"/>
              <a:t>service.deleteById</a:t>
            </a:r>
            <a:r>
              <a:rPr lang="en-IN" sz="800" dirty="0"/>
              <a:t>(id);  </a:t>
            </a:r>
          </a:p>
          <a:p>
            <a:r>
              <a:rPr lang="en-IN" sz="800" b="1" dirty="0"/>
              <a:t>if</a:t>
            </a:r>
            <a:r>
              <a:rPr lang="en-IN" sz="800" dirty="0"/>
              <a:t>(user==</a:t>
            </a:r>
            <a:r>
              <a:rPr lang="en-IN" sz="800" b="1" dirty="0"/>
              <a:t>null</a:t>
            </a:r>
            <a:r>
              <a:rPr lang="en-IN" sz="800" dirty="0"/>
              <a:t>)  </a:t>
            </a:r>
          </a:p>
          <a:p>
            <a:r>
              <a:rPr lang="en-IN" sz="800" dirty="0"/>
              <a:t>//runtime exception  </a:t>
            </a:r>
          </a:p>
          <a:p>
            <a:r>
              <a:rPr lang="en-IN" sz="800" b="1" dirty="0"/>
              <a:t>throw</a:t>
            </a:r>
            <a:r>
              <a:rPr lang="en-IN" sz="800" dirty="0"/>
              <a:t> </a:t>
            </a:r>
            <a:r>
              <a:rPr lang="en-IN" sz="800" b="1" dirty="0"/>
              <a:t>new</a:t>
            </a:r>
            <a:r>
              <a:rPr lang="en-IN" sz="800" dirty="0"/>
              <a:t> </a:t>
            </a:r>
            <a:r>
              <a:rPr lang="en-IN" sz="800" dirty="0" err="1"/>
              <a:t>UserNotFoundException</a:t>
            </a:r>
            <a:r>
              <a:rPr lang="en-IN" sz="800" dirty="0"/>
              <a:t>("id: "+ id);  </a:t>
            </a:r>
          </a:p>
          <a:p>
            <a:r>
              <a:rPr lang="en-IN" sz="800" dirty="0"/>
              <a:t>}  </a:t>
            </a:r>
          </a:p>
          <a:p>
            <a:r>
              <a:rPr lang="en-IN" sz="800" dirty="0"/>
              <a:t>//method that posts a new user detail and returns the status of the user resource  </a:t>
            </a:r>
          </a:p>
          <a:p>
            <a:r>
              <a:rPr lang="en-IN" sz="800" dirty="0"/>
              <a:t>@</a:t>
            </a:r>
            <a:r>
              <a:rPr lang="en-IN" sz="800" dirty="0" err="1"/>
              <a:t>PostMapping</a:t>
            </a:r>
            <a:r>
              <a:rPr lang="en-IN" sz="800" dirty="0"/>
              <a:t>("/users")  </a:t>
            </a:r>
          </a:p>
          <a:p>
            <a:r>
              <a:rPr lang="en-IN" sz="800" b="1" dirty="0"/>
              <a:t>public</a:t>
            </a:r>
            <a:r>
              <a:rPr lang="en-IN" sz="800" dirty="0"/>
              <a:t> </a:t>
            </a:r>
            <a:r>
              <a:rPr lang="en-IN" sz="800" dirty="0" err="1"/>
              <a:t>ResponseEntity</a:t>
            </a:r>
            <a:r>
              <a:rPr lang="en-IN" sz="800" dirty="0"/>
              <a:t>&lt;Object&gt; </a:t>
            </a:r>
            <a:r>
              <a:rPr lang="en-IN" sz="800" dirty="0" err="1"/>
              <a:t>createUser</a:t>
            </a:r>
            <a:r>
              <a:rPr lang="en-IN" sz="800" dirty="0"/>
              <a:t>(@Valid @</a:t>
            </a:r>
            <a:r>
              <a:rPr lang="en-IN" sz="800" dirty="0" err="1"/>
              <a:t>RequestBody</a:t>
            </a:r>
            <a:r>
              <a:rPr lang="en-IN" sz="800" dirty="0"/>
              <a:t> User user)     </a:t>
            </a:r>
          </a:p>
          <a:p>
            <a:r>
              <a:rPr lang="en-IN" sz="800" dirty="0"/>
              <a:t>{  </a:t>
            </a:r>
          </a:p>
          <a:p>
            <a:r>
              <a:rPr lang="en-IN" sz="800" dirty="0"/>
              <a:t>User </a:t>
            </a:r>
            <a:r>
              <a:rPr lang="en-IN" sz="800" dirty="0" err="1"/>
              <a:t>sevedUser</a:t>
            </a:r>
            <a:r>
              <a:rPr lang="en-IN" sz="800" dirty="0"/>
              <a:t>=</a:t>
            </a:r>
            <a:r>
              <a:rPr lang="en-IN" sz="800" dirty="0" err="1"/>
              <a:t>service.save</a:t>
            </a:r>
            <a:r>
              <a:rPr lang="en-IN" sz="800" dirty="0"/>
              <a:t>(user);    </a:t>
            </a:r>
          </a:p>
          <a:p>
            <a:r>
              <a:rPr lang="en-IN" sz="800" dirty="0"/>
              <a:t>URI location=</a:t>
            </a:r>
            <a:r>
              <a:rPr lang="en-IN" sz="800" dirty="0" err="1"/>
              <a:t>ServletUriComponentsBuilder.fromCurrentRequest</a:t>
            </a:r>
            <a:r>
              <a:rPr lang="en-IN" sz="800" dirty="0"/>
              <a:t>().path("/{id}").</a:t>
            </a:r>
            <a:r>
              <a:rPr lang="en-IN" sz="800" dirty="0" err="1"/>
              <a:t>buildAndExpand</a:t>
            </a:r>
            <a:r>
              <a:rPr lang="en-IN" sz="800" dirty="0"/>
              <a:t>(</a:t>
            </a:r>
            <a:r>
              <a:rPr lang="en-IN" sz="800" dirty="0" err="1"/>
              <a:t>sevedUser.getId</a:t>
            </a:r>
            <a:r>
              <a:rPr lang="en-IN" sz="800" dirty="0"/>
              <a:t>()).</a:t>
            </a:r>
            <a:r>
              <a:rPr lang="en-IN" sz="800" dirty="0" err="1"/>
              <a:t>toUri</a:t>
            </a:r>
            <a:r>
              <a:rPr lang="en-IN" sz="800" dirty="0"/>
              <a:t>();  </a:t>
            </a:r>
          </a:p>
          <a:p>
            <a:r>
              <a:rPr lang="en-IN" sz="800" b="1" dirty="0"/>
              <a:t>return</a:t>
            </a:r>
            <a:r>
              <a:rPr lang="en-IN" sz="800" dirty="0"/>
              <a:t> </a:t>
            </a:r>
            <a:r>
              <a:rPr lang="en-IN" sz="800" dirty="0" err="1"/>
              <a:t>ResponseEntity.created</a:t>
            </a:r>
            <a:r>
              <a:rPr lang="en-IN" sz="800" dirty="0"/>
              <a:t>(location).build();  </a:t>
            </a:r>
          </a:p>
          <a:p>
            <a:r>
              <a:rPr lang="en-IN" sz="800" dirty="0"/>
              <a:t>}  </a:t>
            </a:r>
          </a:p>
          <a:p>
            <a:r>
              <a:rPr lang="en-IN" sz="800" dirty="0"/>
              <a:t>}  </a:t>
            </a:r>
          </a:p>
          <a:p>
            <a:r>
              <a:rPr lang="en-IN" sz="800" dirty="0"/>
              <a:t/>
            </a:r>
            <a:br>
              <a:rPr lang="en-IN" sz="800" dirty="0"/>
            </a:br>
            <a:endParaRPr lang="en-IN" sz="800" dirty="0"/>
          </a:p>
        </p:txBody>
      </p:sp>
    </p:spTree>
    <p:extLst>
      <p:ext uri="{BB962C8B-B14F-4D97-AF65-F5344CB8AC3E}">
        <p14:creationId xmlns:p14="http://schemas.microsoft.com/office/powerpoint/2010/main" val="356155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934" y="179389"/>
            <a:ext cx="11595946" cy="6546531"/>
          </a:xfrm>
        </p:spPr>
        <p:txBody>
          <a:bodyPr/>
          <a:lstStyle/>
          <a:p>
            <a:endParaRPr lang="en-IN" dirty="0"/>
          </a:p>
        </p:txBody>
      </p:sp>
      <p:sp>
        <p:nvSpPr>
          <p:cNvPr id="4" name="Rectangle 3"/>
          <p:cNvSpPr/>
          <p:nvPr/>
        </p:nvSpPr>
        <p:spPr>
          <a:xfrm>
            <a:off x="396240" y="254000"/>
            <a:ext cx="11440160" cy="64109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sz="800" dirty="0"/>
              <a:t>package </a:t>
            </a:r>
            <a:r>
              <a:rPr lang="en-IN" sz="800" dirty="0" err="1"/>
              <a:t>com.javatpoint.server.main.user</a:t>
            </a:r>
            <a:r>
              <a:rPr lang="en-IN" sz="800" dirty="0"/>
              <a:t>;</a:t>
            </a:r>
          </a:p>
          <a:p>
            <a:r>
              <a:rPr lang="en-IN" sz="800" dirty="0"/>
              <a:t>import </a:t>
            </a:r>
            <a:r>
              <a:rPr lang="en-IN" sz="800" dirty="0" err="1"/>
              <a:t>java.util.Date</a:t>
            </a:r>
            <a:r>
              <a:rPr lang="en-IN" sz="800" dirty="0"/>
              <a:t>;</a:t>
            </a:r>
          </a:p>
          <a:p>
            <a:r>
              <a:rPr lang="en-IN" sz="800" dirty="0"/>
              <a:t>import </a:t>
            </a:r>
            <a:r>
              <a:rPr lang="en-IN" sz="800" dirty="0" err="1"/>
              <a:t>javax.validation.constraints.Past</a:t>
            </a:r>
            <a:r>
              <a:rPr lang="en-IN" sz="800" dirty="0"/>
              <a:t>;</a:t>
            </a:r>
          </a:p>
          <a:p>
            <a:r>
              <a:rPr lang="en-IN" sz="800" dirty="0"/>
              <a:t>import </a:t>
            </a:r>
            <a:r>
              <a:rPr lang="en-IN" sz="800" dirty="0" err="1"/>
              <a:t>javax.validation.constraints.Size</a:t>
            </a:r>
            <a:r>
              <a:rPr lang="en-IN" sz="800" dirty="0"/>
              <a:t>;</a:t>
            </a:r>
          </a:p>
          <a:p>
            <a:r>
              <a:rPr lang="en-IN" sz="800" dirty="0"/>
              <a:t>public class User </a:t>
            </a:r>
          </a:p>
          <a:p>
            <a:r>
              <a:rPr lang="en-IN" sz="800" dirty="0"/>
              <a:t>{</a:t>
            </a:r>
          </a:p>
          <a:p>
            <a:r>
              <a:rPr lang="en-IN" sz="800" dirty="0"/>
              <a:t>private Integer id;</a:t>
            </a:r>
          </a:p>
          <a:p>
            <a:r>
              <a:rPr lang="en-IN" sz="800" dirty="0"/>
              <a:t>@Size(min=5, message="Name should have </a:t>
            </a:r>
            <a:r>
              <a:rPr lang="en-IN" sz="800" dirty="0" err="1"/>
              <a:t>atleast</a:t>
            </a:r>
            <a:r>
              <a:rPr lang="en-IN" sz="800" dirty="0"/>
              <a:t> 5 characters")</a:t>
            </a:r>
          </a:p>
          <a:p>
            <a:r>
              <a:rPr lang="en-IN" sz="800" dirty="0"/>
              <a:t>private String name;</a:t>
            </a:r>
          </a:p>
          <a:p>
            <a:r>
              <a:rPr lang="en-IN" sz="800" dirty="0"/>
              <a:t>@Past</a:t>
            </a:r>
          </a:p>
          <a:p>
            <a:r>
              <a:rPr lang="en-IN" sz="800" dirty="0"/>
              <a:t>private Date dob;</a:t>
            </a:r>
          </a:p>
          <a:p>
            <a:r>
              <a:rPr lang="en-IN" sz="800" dirty="0"/>
              <a:t>//default constructor   </a:t>
            </a:r>
          </a:p>
          <a:p>
            <a:r>
              <a:rPr lang="en-IN" sz="800" dirty="0"/>
              <a:t>protected User()</a:t>
            </a:r>
          </a:p>
          <a:p>
            <a:r>
              <a:rPr lang="en-IN" sz="800" dirty="0"/>
              <a:t>{</a:t>
            </a:r>
          </a:p>
          <a:p>
            <a:r>
              <a:rPr lang="en-IN" sz="800" dirty="0"/>
              <a:t>    </a:t>
            </a:r>
          </a:p>
          <a:p>
            <a:r>
              <a:rPr lang="en-IN" sz="800" dirty="0"/>
              <a:t>}</a:t>
            </a:r>
          </a:p>
          <a:p>
            <a:r>
              <a:rPr lang="en-IN" sz="800" dirty="0"/>
              <a:t>public User(Integer id, String name, Date dob) </a:t>
            </a:r>
          </a:p>
          <a:p>
            <a:r>
              <a:rPr lang="en-IN" sz="800" dirty="0"/>
              <a:t>{</a:t>
            </a:r>
          </a:p>
          <a:p>
            <a:r>
              <a:rPr lang="en-IN" sz="800" dirty="0"/>
              <a:t>super();</a:t>
            </a:r>
          </a:p>
          <a:p>
            <a:r>
              <a:rPr lang="en-IN" sz="800" dirty="0"/>
              <a:t>this.id = id;</a:t>
            </a:r>
          </a:p>
          <a:p>
            <a:r>
              <a:rPr lang="en-IN" sz="800" dirty="0"/>
              <a:t>this.name = name;</a:t>
            </a:r>
          </a:p>
          <a:p>
            <a:r>
              <a:rPr lang="en-IN" sz="800" dirty="0" err="1"/>
              <a:t>this.dob</a:t>
            </a:r>
            <a:r>
              <a:rPr lang="en-IN" sz="800" dirty="0"/>
              <a:t> = dob;</a:t>
            </a:r>
          </a:p>
          <a:p>
            <a:r>
              <a:rPr lang="en-IN" sz="800" dirty="0"/>
              <a:t>}</a:t>
            </a:r>
          </a:p>
          <a:p>
            <a:r>
              <a:rPr lang="en-IN" sz="800" dirty="0"/>
              <a:t>public Integer </a:t>
            </a:r>
            <a:r>
              <a:rPr lang="en-IN" sz="800" dirty="0" err="1"/>
              <a:t>getId</a:t>
            </a:r>
            <a:r>
              <a:rPr lang="en-IN" sz="800" dirty="0"/>
              <a:t>() </a:t>
            </a:r>
          </a:p>
          <a:p>
            <a:r>
              <a:rPr lang="en-IN" sz="800" dirty="0"/>
              <a:t>{</a:t>
            </a:r>
          </a:p>
          <a:p>
            <a:r>
              <a:rPr lang="en-IN" sz="800" dirty="0"/>
              <a:t>return id;</a:t>
            </a:r>
          </a:p>
          <a:p>
            <a:r>
              <a:rPr lang="en-IN" sz="800" dirty="0"/>
              <a:t>}</a:t>
            </a:r>
          </a:p>
          <a:p>
            <a:r>
              <a:rPr lang="en-IN" sz="800" dirty="0"/>
              <a:t>public void </a:t>
            </a:r>
            <a:r>
              <a:rPr lang="en-IN" sz="800" dirty="0" err="1"/>
              <a:t>setId</a:t>
            </a:r>
            <a:r>
              <a:rPr lang="en-IN" sz="800" dirty="0"/>
              <a:t>(Integer id) </a:t>
            </a:r>
          </a:p>
          <a:p>
            <a:r>
              <a:rPr lang="en-IN" sz="800" dirty="0"/>
              <a:t>{</a:t>
            </a:r>
          </a:p>
          <a:p>
            <a:r>
              <a:rPr lang="en-IN" sz="800" dirty="0"/>
              <a:t>this.id = id;</a:t>
            </a:r>
          </a:p>
          <a:p>
            <a:r>
              <a:rPr lang="en-IN" sz="800" dirty="0"/>
              <a:t>}</a:t>
            </a:r>
          </a:p>
          <a:p>
            <a:r>
              <a:rPr lang="en-IN" sz="800" dirty="0"/>
              <a:t>public String </a:t>
            </a:r>
            <a:r>
              <a:rPr lang="en-IN" sz="800" dirty="0" err="1"/>
              <a:t>getName</a:t>
            </a:r>
            <a:r>
              <a:rPr lang="en-IN" sz="800" dirty="0"/>
              <a:t>() </a:t>
            </a:r>
          </a:p>
          <a:p>
            <a:r>
              <a:rPr lang="en-IN" sz="800" dirty="0"/>
              <a:t>{</a:t>
            </a:r>
          </a:p>
          <a:p>
            <a:r>
              <a:rPr lang="en-IN" sz="800" dirty="0"/>
              <a:t>return name;</a:t>
            </a:r>
          </a:p>
          <a:p>
            <a:r>
              <a:rPr lang="en-IN" sz="800" dirty="0"/>
              <a:t>}</a:t>
            </a:r>
          </a:p>
          <a:p>
            <a:r>
              <a:rPr lang="en-IN" sz="800" dirty="0"/>
              <a:t>public void </a:t>
            </a:r>
            <a:r>
              <a:rPr lang="en-IN" sz="800" dirty="0" err="1"/>
              <a:t>setName</a:t>
            </a:r>
            <a:r>
              <a:rPr lang="en-IN" sz="800" dirty="0"/>
              <a:t>(String name) </a:t>
            </a:r>
          </a:p>
          <a:p>
            <a:r>
              <a:rPr lang="en-IN" sz="800" dirty="0"/>
              <a:t>{</a:t>
            </a:r>
          </a:p>
          <a:p>
            <a:r>
              <a:rPr lang="en-IN" sz="800" dirty="0"/>
              <a:t>this.name = name;</a:t>
            </a:r>
          </a:p>
          <a:p>
            <a:r>
              <a:rPr lang="en-IN" sz="800" dirty="0"/>
              <a:t>}</a:t>
            </a:r>
          </a:p>
          <a:p>
            <a:r>
              <a:rPr lang="en-IN" sz="800" dirty="0"/>
              <a:t>public Date </a:t>
            </a:r>
            <a:r>
              <a:rPr lang="en-IN" sz="800" dirty="0" err="1"/>
              <a:t>getDob</a:t>
            </a:r>
            <a:r>
              <a:rPr lang="en-IN" sz="800" dirty="0"/>
              <a:t>() </a:t>
            </a:r>
          </a:p>
          <a:p>
            <a:r>
              <a:rPr lang="en-IN" sz="800" dirty="0"/>
              <a:t>{</a:t>
            </a:r>
          </a:p>
          <a:p>
            <a:r>
              <a:rPr lang="en-IN" sz="800" dirty="0"/>
              <a:t>return dob;</a:t>
            </a:r>
          </a:p>
          <a:p>
            <a:r>
              <a:rPr lang="en-IN" sz="800" dirty="0"/>
              <a:t>}</a:t>
            </a:r>
          </a:p>
          <a:p>
            <a:r>
              <a:rPr lang="en-IN" sz="800" dirty="0"/>
              <a:t>public void </a:t>
            </a:r>
            <a:r>
              <a:rPr lang="en-IN" sz="800" dirty="0" err="1"/>
              <a:t>setDob</a:t>
            </a:r>
            <a:r>
              <a:rPr lang="en-IN" sz="800" dirty="0"/>
              <a:t>(Date dob) </a:t>
            </a:r>
          </a:p>
          <a:p>
            <a:r>
              <a:rPr lang="en-IN" sz="800" dirty="0"/>
              <a:t>{</a:t>
            </a:r>
          </a:p>
          <a:p>
            <a:r>
              <a:rPr lang="en-IN" sz="800" dirty="0" err="1"/>
              <a:t>this.dob</a:t>
            </a:r>
            <a:r>
              <a:rPr lang="en-IN" sz="800" dirty="0"/>
              <a:t> = dob;</a:t>
            </a:r>
          </a:p>
          <a:p>
            <a:r>
              <a:rPr lang="en-IN" sz="800" dirty="0"/>
              <a:t>}</a:t>
            </a:r>
          </a:p>
          <a:p>
            <a:r>
              <a:rPr lang="en-IN" sz="800" dirty="0"/>
              <a:t>@Override</a:t>
            </a:r>
          </a:p>
          <a:p>
            <a:r>
              <a:rPr lang="en-IN" sz="800" dirty="0"/>
              <a:t>public String </a:t>
            </a:r>
            <a:r>
              <a:rPr lang="en-IN" sz="800" dirty="0" err="1"/>
              <a:t>toString</a:t>
            </a:r>
            <a:r>
              <a:rPr lang="en-IN" sz="800" dirty="0"/>
              <a:t>() </a:t>
            </a:r>
          </a:p>
          <a:p>
            <a:r>
              <a:rPr lang="en-IN" sz="800" dirty="0"/>
              <a:t>{</a:t>
            </a:r>
          </a:p>
          <a:p>
            <a:r>
              <a:rPr lang="en-IN" sz="800" dirty="0"/>
              <a:t>//return "User [id=" + id + ", name=" + name + ", dob=" + dob + "]";</a:t>
            </a:r>
          </a:p>
          <a:p>
            <a:r>
              <a:rPr lang="en-IN" sz="800" dirty="0"/>
              <a:t>return </a:t>
            </a:r>
            <a:r>
              <a:rPr lang="en-IN" sz="800" dirty="0" err="1"/>
              <a:t>String.format</a:t>
            </a:r>
            <a:r>
              <a:rPr lang="en-IN" sz="800" dirty="0"/>
              <a:t>("User [id=%s, name=%s, dob=%s]", id, name, dob);</a:t>
            </a:r>
          </a:p>
          <a:p>
            <a:r>
              <a:rPr lang="en-IN" sz="800" dirty="0"/>
              <a:t>}</a:t>
            </a:r>
          </a:p>
          <a:p>
            <a:r>
              <a:rPr lang="en-IN" sz="800" dirty="0"/>
              <a:t>}</a:t>
            </a:r>
          </a:p>
        </p:txBody>
      </p:sp>
    </p:spTree>
    <p:extLst>
      <p:ext uri="{BB962C8B-B14F-4D97-AF65-F5344CB8AC3E}">
        <p14:creationId xmlns:p14="http://schemas.microsoft.com/office/powerpoint/2010/main" val="242083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8800"/>
          </a:xfrm>
        </p:spPr>
        <p:txBody>
          <a:bodyPr>
            <a:normAutofit/>
          </a:bodyPr>
          <a:lstStyle/>
          <a:p>
            <a:r>
              <a:rPr lang="en-US" sz="1800" b="1" dirty="0"/>
              <a:t>Step 4:</a:t>
            </a:r>
            <a:r>
              <a:rPr lang="en-US" sz="1800" dirty="0"/>
              <a:t> Open the REST client </a:t>
            </a:r>
            <a:r>
              <a:rPr lang="en-US" sz="1800" b="1" dirty="0"/>
              <a:t>Postman</a:t>
            </a:r>
            <a:r>
              <a:rPr lang="en-US" sz="1800" dirty="0"/>
              <a:t> and send a </a:t>
            </a:r>
            <a:r>
              <a:rPr lang="en-US" sz="1800" b="1" dirty="0"/>
              <a:t>GET</a:t>
            </a:r>
            <a:r>
              <a:rPr lang="en-US" sz="1800" dirty="0"/>
              <a:t> request.</a:t>
            </a:r>
            <a:endParaRPr lang="en-IN" sz="18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802" y="1452880"/>
            <a:ext cx="10518638" cy="5254278"/>
          </a:xfrm>
        </p:spPr>
      </p:pic>
    </p:spTree>
    <p:extLst>
      <p:ext uri="{BB962C8B-B14F-4D97-AF65-F5344CB8AC3E}">
        <p14:creationId xmlns:p14="http://schemas.microsoft.com/office/powerpoint/2010/main" val="22721839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TotalTime>
  <Words>149</Words>
  <Application>Microsoft Office PowerPoint</Application>
  <PresentationFormat>Widescreen</PresentationFormat>
  <Paragraphs>141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Trebuchet MS</vt:lpstr>
      <vt:lpstr>Wingdings</vt:lpstr>
      <vt:lpstr>Wingdings 3</vt:lpstr>
      <vt:lpstr>Facet</vt:lpstr>
      <vt:lpstr>HATEOAS</vt:lpstr>
      <vt:lpstr>HATEOAS</vt:lpstr>
      <vt:lpstr>Spring-HATEOAS</vt:lpstr>
      <vt:lpstr>Features</vt:lpstr>
      <vt:lpstr>PowerPoint Presentation</vt:lpstr>
      <vt:lpstr>Step 1</vt:lpstr>
      <vt:lpstr>PowerPoint Presentation</vt:lpstr>
      <vt:lpstr>PowerPoint Presentation</vt:lpstr>
      <vt:lpstr>Step 4: Open the REST client Postman and send a GET request.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HATEOAS</dc:title>
  <dc:creator>MyPc</dc:creator>
  <cp:lastModifiedBy>MyPc</cp:lastModifiedBy>
  <cp:revision>5</cp:revision>
  <dcterms:created xsi:type="dcterms:W3CDTF">2022-03-04T08:16:31Z</dcterms:created>
  <dcterms:modified xsi:type="dcterms:W3CDTF">2022-03-04T11:46:19Z</dcterms:modified>
</cp:coreProperties>
</file>