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0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0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9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7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D054-8277-4B67-854E-6C6499C4AAC3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C6CB-438F-463B-9C61-BECFFE28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433532"/>
            <a:ext cx="10812469" cy="55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6" y="481553"/>
            <a:ext cx="10515600" cy="123357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E-Shopping Zone </a:t>
            </a:r>
            <a:endParaRPr lang="en-IN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68459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name of my Web Application is E-Shopping Zone.</a:t>
            </a:r>
          </a:p>
          <a:p>
            <a:r>
              <a:rPr lang="en-US" sz="2400" dirty="0" smtClean="0"/>
              <a:t>E-Shopping Zone is an E-Commerce Web Application.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96" y="3171467"/>
            <a:ext cx="5753819" cy="28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258792"/>
            <a:ext cx="10741325" cy="591817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There are two role in this Web Application </a:t>
            </a:r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–</a:t>
            </a:r>
            <a:endParaRPr lang="en-IN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613134" y="2997018"/>
            <a:ext cx="2260121" cy="5175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1.Merchant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832784" y="2952727"/>
            <a:ext cx="2320507" cy="5302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2.Customer</a:t>
            </a:r>
            <a:endParaRPr lang="en-IN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5073763" y="3279750"/>
            <a:ext cx="1431985" cy="41406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Prod</a:t>
            </a:r>
            <a:endParaRPr lang="en-IN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5065137" y="3897745"/>
            <a:ext cx="1431985" cy="41406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Prod</a:t>
            </a:r>
            <a:endParaRPr lang="en-IN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5065137" y="4522102"/>
            <a:ext cx="1431985" cy="41406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Prod</a:t>
            </a:r>
            <a:endParaRPr lang="en-IN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5024519" y="1344383"/>
            <a:ext cx="1513219" cy="42224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IN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5065137" y="1998370"/>
            <a:ext cx="1431985" cy="41406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Add to Cart</a:t>
            </a:r>
            <a:endParaRPr lang="en-IN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5065137" y="2661756"/>
            <a:ext cx="1431985" cy="41406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Buy Prod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73255" y="1766626"/>
            <a:ext cx="1151264" cy="130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3" idx="2"/>
          </p:cNvCxnSpPr>
          <p:nvPr/>
        </p:nvCxnSpPr>
        <p:spPr>
          <a:xfrm>
            <a:off x="3873255" y="3255810"/>
            <a:ext cx="1200508" cy="23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2"/>
          </p:cNvCxnSpPr>
          <p:nvPr/>
        </p:nvCxnSpPr>
        <p:spPr>
          <a:xfrm>
            <a:off x="3868942" y="3483026"/>
            <a:ext cx="1196195" cy="62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2"/>
          </p:cNvCxnSpPr>
          <p:nvPr/>
        </p:nvCxnSpPr>
        <p:spPr>
          <a:xfrm>
            <a:off x="3746727" y="3514602"/>
            <a:ext cx="1318410" cy="12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537738" y="1606924"/>
            <a:ext cx="1295046" cy="14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1"/>
            <a:endCxn id="24" idx="0"/>
          </p:cNvCxnSpPr>
          <p:nvPr/>
        </p:nvCxnSpPr>
        <p:spPr>
          <a:xfrm flipH="1" flipV="1">
            <a:off x="6497122" y="2205404"/>
            <a:ext cx="1335662" cy="10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5" idx="0"/>
          </p:cNvCxnSpPr>
          <p:nvPr/>
        </p:nvCxnSpPr>
        <p:spPr>
          <a:xfrm flipH="1" flipV="1">
            <a:off x="6497122" y="2868790"/>
            <a:ext cx="1335662" cy="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Technology Stack 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Backend :  </a:t>
            </a:r>
            <a:r>
              <a:rPr lang="en-US" sz="3200" dirty="0" smtClean="0"/>
              <a:t> </a:t>
            </a:r>
            <a:r>
              <a:rPr lang="en-US" sz="2400" dirty="0" smtClean="0"/>
              <a:t>1. Spring boot micro service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2. Eureka Server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3. Spring Cloud API Gateway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4. Swagger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5. Mongo DB     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3200" b="1" dirty="0" smtClean="0">
                <a:solidFill>
                  <a:schemeClr val="accent5"/>
                </a:solidFill>
              </a:rPr>
              <a:t>Frontend :</a:t>
            </a:r>
            <a:r>
              <a:rPr lang="en-US" sz="2400" dirty="0" smtClean="0">
                <a:solidFill>
                  <a:schemeClr val="accent5"/>
                </a:solidFill>
              </a:rPr>
              <a:t>    </a:t>
            </a:r>
            <a:r>
              <a:rPr lang="en-US" sz="2400" dirty="0" smtClean="0"/>
              <a:t>1.  Angular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2. Bootstrap     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87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78" b="21918"/>
          <a:stretch/>
        </p:blipFill>
        <p:spPr>
          <a:xfrm>
            <a:off x="2301071" y="1496563"/>
            <a:ext cx="3446584" cy="29453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3581" r="4899" b="2301"/>
          <a:stretch/>
        </p:blipFill>
        <p:spPr>
          <a:xfrm>
            <a:off x="6285241" y="1496563"/>
            <a:ext cx="3627455" cy="29362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364251" y="1087799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Large Code Base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836" y="2848257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Scalability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836" y="1974730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technology </a:t>
            </a:r>
            <a:r>
              <a:rPr lang="en-IN" b="1" dirty="0"/>
              <a:t>barriers.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81836" y="3757481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Tight coupling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836" y="4695375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Complicated to understand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319654" y="1087799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Small Code 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319655" y="2002480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Flexibility in technology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0339753" y="2897161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Better Scalability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339753" y="4652951"/>
            <a:ext cx="1668027" cy="8699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Easier understanding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339753" y="3775056"/>
            <a:ext cx="1668027" cy="612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Loose coupling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62813" y="5308324"/>
            <a:ext cx="6993653" cy="5900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use Micro services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780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5262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 of Project :</a:t>
            </a:r>
            <a:r>
              <a:rPr lang="en-I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6980"/>
            <a:ext cx="10739530" cy="5943601"/>
          </a:xfrm>
        </p:spPr>
      </p:pic>
    </p:spTree>
    <p:extLst>
      <p:ext uri="{BB962C8B-B14F-4D97-AF65-F5344CB8AC3E}">
        <p14:creationId xmlns:p14="http://schemas.microsoft.com/office/powerpoint/2010/main" val="1378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883" y="577970"/>
            <a:ext cx="10542917" cy="559899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317480" y="2967335"/>
            <a:ext cx="9557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MOVE TOWARD UI PART -&gt;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5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E-Shopping Zone </vt:lpstr>
      <vt:lpstr>PowerPoint Presentation</vt:lpstr>
      <vt:lpstr>Technology Stack </vt:lpstr>
      <vt:lpstr>PowerPoint Presentation</vt:lpstr>
      <vt:lpstr>  System Architecture of Project :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21</cp:revision>
  <dcterms:created xsi:type="dcterms:W3CDTF">2022-05-16T15:19:50Z</dcterms:created>
  <dcterms:modified xsi:type="dcterms:W3CDTF">2022-06-17T20:32:11Z</dcterms:modified>
</cp:coreProperties>
</file>