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57" r:id="rId7"/>
    <p:sldId id="271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oplanetarchive.ipac.caltech.edu/" TargetMode="External"/><Relationship Id="rId2" Type="http://schemas.openxmlformats.org/officeDocument/2006/relationships/hyperlink" Target="https://exoplanets.nas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oplanets.nasa.gov/eyes-on-exoplan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NASA Space apps challenge 2024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</a:t>
            </a:r>
            <a:r>
              <a:rPr lang="en-US" dirty="0"/>
              <a:t> : The Kepler’s</a:t>
            </a:r>
          </a:p>
          <a:p>
            <a:r>
              <a:rPr lang="en-US" b="1" dirty="0"/>
              <a:t>Challenge</a:t>
            </a:r>
            <a:r>
              <a:rPr lang="en-US" dirty="0"/>
              <a:t> : The Chronicles of Exoplanets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123F3CA-C0C8-D5E4-C6C9-91E040E6BB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b="10188"/>
          <a:stretch/>
        </p:blipFill>
        <p:spPr>
          <a:xfrm>
            <a:off x="6981063" y="1233250"/>
            <a:ext cx="5210937" cy="4391500"/>
          </a:xfrm>
        </p:spPr>
      </p:pic>
      <p:pic>
        <p:nvPicPr>
          <p:cNvPr id="1026" name="Picture 2" descr="NASA International Space Apps Challenge logo">
            <a:extLst>
              <a:ext uri="{FF2B5EF4-FFF2-40B4-BE49-F238E27FC236}">
                <a16:creationId xmlns:a16="http://schemas.microsoft.com/office/drawing/2014/main" id="{56257D55-F419-9398-E199-959649D7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20" y="0"/>
            <a:ext cx="3070860" cy="10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AND CHALLENGE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88311" y="1447800"/>
            <a:ext cx="5311140" cy="3794760"/>
          </a:xfrm>
        </p:spPr>
        <p:txBody>
          <a:bodyPr>
            <a:noAutofit/>
          </a:bodyPr>
          <a:lstStyle/>
          <a:p>
            <a:r>
              <a:rPr lang="en-US" sz="2100" b="0" i="0" dirty="0">
                <a:solidFill>
                  <a:srgbClr val="FF0000"/>
                </a:solidFill>
                <a:effectLst/>
                <a:latin typeface="__Fira_Sans_3fb951"/>
              </a:rPr>
              <a:t>Our challenge is to develop engaging and accessible learning materials that leverage creativity to enlighten students about the wonders of exoplanets.</a:t>
            </a:r>
          </a:p>
          <a:p>
            <a:pPr algn="l"/>
            <a:r>
              <a:rPr lang="en-US" sz="2000" b="0" i="0" dirty="0">
                <a:solidFill>
                  <a:srgbClr val="1B1B1B"/>
                </a:solidFill>
                <a:effectLst/>
                <a:latin typeface="__Fira_Sans_3fb951"/>
              </a:rPr>
              <a:t>We are team </a:t>
            </a:r>
            <a:r>
              <a:rPr lang="en-US" sz="2000" b="1" i="0" dirty="0">
                <a:solidFill>
                  <a:srgbClr val="1B1B1B"/>
                </a:solidFill>
                <a:effectLst/>
                <a:latin typeface="__Fira_Sans_3fb951"/>
              </a:rPr>
              <a:t>of designers, developers, and astro researchers 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__Fira_Sans_3fb951"/>
              </a:rPr>
              <a:t>focused on creating an innovative web platform to assist users in selecting the most suitable exoplanet for </a:t>
            </a:r>
            <a:r>
              <a:rPr lang="en-US" sz="2000" b="1" i="0" dirty="0">
                <a:solidFill>
                  <a:srgbClr val="1B1B1B"/>
                </a:solidFill>
                <a:effectLst/>
                <a:latin typeface="__Fira_Sans_3fb951"/>
              </a:rPr>
              <a:t>research and exploration purpose</a:t>
            </a:r>
          </a:p>
          <a:p>
            <a:pPr algn="l"/>
            <a:r>
              <a:rPr lang="en-US" sz="2000" b="0" i="0" dirty="0">
                <a:solidFill>
                  <a:srgbClr val="1B1B1B"/>
                </a:solidFill>
                <a:effectLst/>
                <a:latin typeface="__Fira_Sans_3fb951"/>
              </a:rPr>
              <a:t>Our goal is to </a:t>
            </a:r>
            <a:r>
              <a:rPr lang="en-US" sz="2000" b="1" i="0" dirty="0">
                <a:solidFill>
                  <a:srgbClr val="1B1B1B"/>
                </a:solidFill>
                <a:effectLst/>
                <a:latin typeface="__Fira_Sans_3fb951"/>
              </a:rPr>
              <a:t>create a platform that will provide unique experience to user 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__Fira_Sans_3fb951"/>
              </a:rPr>
              <a:t>using an innovative platform. It will tend  user to work like a scientist in choosing an Exoplanet when and where it is required</a:t>
            </a: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3" name="Picture 2" descr="Thinking Gummy Monsters">
            <a:extLst>
              <a:ext uri="{FF2B5EF4-FFF2-40B4-BE49-F238E27FC236}">
                <a16:creationId xmlns:a16="http://schemas.microsoft.com/office/drawing/2014/main" id="{8A06FF1E-708B-76C9-2361-EF994DB82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42" y="1965960"/>
            <a:ext cx="2362200" cy="236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836C85-6468-5053-3958-01EBEE073CCE}"/>
              </a:ext>
            </a:extLst>
          </p:cNvPr>
          <p:cNvSpPr/>
          <p:nvPr/>
        </p:nvSpPr>
        <p:spPr>
          <a:xfrm>
            <a:off x="716280" y="1447800"/>
            <a:ext cx="3108960" cy="3794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NASA Space Apps 2024 Challenge 8">
            <a:extLst>
              <a:ext uri="{FF2B5EF4-FFF2-40B4-BE49-F238E27FC236}">
                <a16:creationId xmlns:a16="http://schemas.microsoft.com/office/drawing/2014/main" id="{F917D0AA-6CD0-76A0-F83D-41C8F9E4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158496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96904-AB31-FD2E-63D4-2AAFB37C4FA3}"/>
              </a:ext>
            </a:extLst>
          </p:cNvPr>
          <p:cNvSpPr txBox="1"/>
          <p:nvPr/>
        </p:nvSpPr>
        <p:spPr>
          <a:xfrm>
            <a:off x="826770" y="3981450"/>
            <a:ext cx="285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effectLst/>
                <a:latin typeface="Arial Rounded MT Bold" panose="020F0704030504030204" pitchFamily="34" charset="0"/>
              </a:rPr>
              <a:t>CHRONICLES OF EXOPLANET EXPLORATION</a:t>
            </a:r>
          </a:p>
          <a:p>
            <a:pPr algn="ctr"/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9660" y="1447800"/>
            <a:ext cx="9980682" cy="379476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First of all, we started our research on Exoplanets. What are they, how are they classified, and how it is found in outer solar systems.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Others started</a:t>
            </a:r>
            <a:r>
              <a:rPr lang="en-US" sz="2400" dirty="0">
                <a:solidFill>
                  <a:srgbClr val="1B1B1B"/>
                </a:solidFill>
                <a:latin typeface="__Fira_Sans_3fb951"/>
              </a:rPr>
              <a:t> to working on the development of the model. 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Our focus was to develop an interactive 3D visualization of exoplanets using Three.js, which is a JS Library for rendering animated 3D graphics.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We worked on HTML file</a:t>
            </a:r>
            <a:r>
              <a:rPr lang="en-US" sz="2400" dirty="0">
                <a:solidFill>
                  <a:srgbClr val="1B1B1B"/>
                </a:solidFill>
                <a:latin typeface="__Fira_Sans_3fb951"/>
              </a:rPr>
              <a:t> that hosted the 3D visualization  and CSS file to provide design to our pages.</a:t>
            </a:r>
            <a:endParaRPr lang="en-US" sz="2400" b="0" i="0" dirty="0">
              <a:solidFill>
                <a:srgbClr val="1B1B1B"/>
              </a:solidFill>
              <a:effectLst/>
              <a:latin typeface="__Fira_Sans_3fb951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9660" y="1447800"/>
            <a:ext cx="9980682" cy="379476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Functions like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__Fira_Sans_3fb951"/>
              </a:rPr>
              <a:t>startThreeJS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() initialize the scene with planets, and </a:t>
            </a:r>
            <a:r>
              <a:rPr lang="en-US" sz="2400" b="0" i="0" dirty="0" err="1">
                <a:solidFill>
                  <a:srgbClr val="1B1B1B"/>
                </a:solidFill>
                <a:effectLst/>
                <a:latin typeface="__Fira_Sans_3fb951"/>
              </a:rPr>
              <a:t>goBack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() allows users to reset the camera view.script.js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We also included the audio playback as soon as the page loads, enhancing the user experience with auditory feedback.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styles.css provides the basic styling rules for the layout ensuring elements to align and display properly.</a:t>
            </a:r>
          </a:p>
          <a:p>
            <a:pPr algn="l"/>
            <a:r>
              <a:rPr lang="en-US" sz="2400" dirty="0">
                <a:solidFill>
                  <a:srgbClr val="1B1B1B"/>
                </a:solidFill>
                <a:latin typeface="__Fira_Sans_3fb951"/>
              </a:rPr>
              <a:t>To represent the 3D planets, textures and background were added providing a realistic </a:t>
            </a:r>
            <a:r>
              <a:rPr lang="en-US" sz="2400" dirty="0" err="1">
                <a:solidFill>
                  <a:srgbClr val="1B1B1B"/>
                </a:solidFill>
                <a:latin typeface="__Fira_Sans_3fb951"/>
              </a:rPr>
              <a:t>sappearance</a:t>
            </a:r>
            <a:r>
              <a:rPr lang="en-US" sz="2400" dirty="0">
                <a:solidFill>
                  <a:srgbClr val="1B1B1B"/>
                </a:solidFill>
                <a:latin typeface="__Fira_Sans_3fb951"/>
              </a:rPr>
              <a:t> to render the planets. </a:t>
            </a:r>
            <a:endParaRPr lang="en-US" sz="2400" b="0" i="0" dirty="0">
              <a:solidFill>
                <a:srgbClr val="1B1B1B"/>
              </a:solidFill>
              <a:effectLst/>
              <a:latin typeface="__Fira_Sans_3fb951"/>
            </a:endParaRPr>
          </a:p>
          <a:p>
            <a:pPr algn="l"/>
            <a:endParaRPr lang="en-US" sz="2400" b="0" i="0" dirty="0">
              <a:solidFill>
                <a:srgbClr val="1B1B1B"/>
              </a:solidFill>
              <a:effectLst/>
              <a:latin typeface="__Fira_Sans_3fb951"/>
            </a:endParaRPr>
          </a:p>
        </p:txBody>
      </p:sp>
    </p:spTree>
    <p:extLst>
      <p:ext uri="{BB962C8B-B14F-4D97-AF65-F5344CB8AC3E}">
        <p14:creationId xmlns:p14="http://schemas.microsoft.com/office/powerpoint/2010/main" val="23076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USER CAN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89660" y="1447800"/>
            <a:ext cx="9980682" cy="379476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Users can interact with the visualization to learn more about each planet by clicking on them, which brings up detailed information and shifts the camera focus.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The project serves as an educational tool, providing detailed visual and textual information about different exoplanets</a:t>
            </a:r>
            <a:endParaRPr lang="en-US" sz="2400" dirty="0">
              <a:solidFill>
                <a:srgbClr val="1B1B1B"/>
              </a:solidFill>
              <a:latin typeface="__Fira_Sans_3fb951"/>
            </a:endParaRP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The use of audio and high-quality textures helps in keeping the audience engaged and makes the learning process enjoyable</a:t>
            </a:r>
          </a:p>
          <a:p>
            <a:pPr algn="l"/>
            <a:r>
              <a:rPr lang="en-US" sz="2400" b="0" i="0" dirty="0">
                <a:solidFill>
                  <a:srgbClr val="1B1B1B"/>
                </a:solidFill>
                <a:effectLst/>
                <a:latin typeface="__Fira_Sans_3fb951"/>
              </a:rPr>
              <a:t>Demonstrates the capabilities of web technologies like HTML, CSS, JavaScript, and Three.js in creating educational and interactive 3D applications</a:t>
            </a:r>
            <a:r>
              <a:rPr lang="en-US" sz="2400" dirty="0">
                <a:solidFill>
                  <a:srgbClr val="1B1B1B"/>
                </a:solidFill>
                <a:latin typeface="__Fira_Sans_3fb951"/>
              </a:rPr>
              <a:t>.</a:t>
            </a:r>
            <a:endParaRPr lang="en-US" sz="2400" b="0" i="0" dirty="0">
              <a:solidFill>
                <a:srgbClr val="1B1B1B"/>
              </a:solidFill>
              <a:effectLst/>
              <a:latin typeface="__Fira_Sans_3fb951"/>
            </a:endParaRPr>
          </a:p>
        </p:txBody>
      </p:sp>
    </p:spTree>
    <p:extLst>
      <p:ext uri="{BB962C8B-B14F-4D97-AF65-F5344CB8AC3E}">
        <p14:creationId xmlns:p14="http://schemas.microsoft.com/office/powerpoint/2010/main" val="16095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 USED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48064" y="1447800"/>
            <a:ext cx="6722277" cy="3794760"/>
          </a:xfrm>
        </p:spPr>
        <p:txBody>
          <a:bodyPr>
            <a:normAutofit/>
          </a:bodyPr>
          <a:lstStyle/>
          <a:p>
            <a:pPr algn="l"/>
            <a:r>
              <a:rPr lang="en-IN" sz="2000" b="1" i="0" u="sng" dirty="0">
                <a:effectLst/>
                <a:latin typeface="__Fira_Sans_3fb951"/>
                <a:hlinkClick r:id="rId2"/>
              </a:rPr>
              <a:t>NASA Exoplanets</a:t>
            </a:r>
            <a:endParaRPr lang="en-IN" sz="2000" b="1" i="0" u="sng" dirty="0">
              <a:effectLst/>
              <a:latin typeface="__Fira_Sans_3fb951"/>
            </a:endParaRPr>
          </a:p>
          <a:p>
            <a:pPr algn="l"/>
            <a:r>
              <a:rPr lang="en-IN" sz="2000" b="1" i="0" u="sng" dirty="0">
                <a:effectLst/>
                <a:latin typeface="__Fira_Sans_3fb951"/>
                <a:hlinkClick r:id="rId3"/>
              </a:rPr>
              <a:t>NASA Exoplanet Archive</a:t>
            </a:r>
            <a:endParaRPr lang="en-IN" sz="2000" b="1" i="0" u="sng" dirty="0">
              <a:effectLst/>
              <a:latin typeface="__Fira_Sans_3fb951"/>
            </a:endParaRPr>
          </a:p>
          <a:p>
            <a:pPr algn="l"/>
            <a:r>
              <a:rPr lang="en-IN" sz="2000" b="1" i="0" u="sng" dirty="0">
                <a:effectLst/>
                <a:latin typeface="__Fira_Sans_3fb951"/>
                <a:hlinkClick r:id="rId4"/>
              </a:rPr>
              <a:t>"Eyes on Exoplanets"</a:t>
            </a:r>
            <a:endParaRPr lang="en-IN" sz="2000" b="1" i="0" u="sng" dirty="0">
              <a:effectLst/>
              <a:latin typeface="__Fira_Sans_3fb951"/>
            </a:endParaRP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__Fira_Sans_3fb951"/>
              </a:rPr>
              <a:t>Pieces for developer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__Fira_Sans_3fb951"/>
              </a:rPr>
              <a:t>Perplexity A</a:t>
            </a:r>
            <a:r>
              <a:rPr lang="en-US" b="0" dirty="0">
                <a:solidFill>
                  <a:srgbClr val="1B1B1B"/>
                </a:solidFill>
                <a:effectLst/>
                <a:latin typeface="__Fira_Sans_3fb951"/>
              </a:rPr>
              <a:t>I</a:t>
            </a:r>
          </a:p>
          <a:p>
            <a:pPr algn="l"/>
            <a:endParaRPr lang="en-US" sz="2400" b="0" i="0" dirty="0">
              <a:solidFill>
                <a:srgbClr val="1B1B1B"/>
              </a:solidFill>
              <a:effectLst/>
              <a:latin typeface="__Fira_Sans_3fb951"/>
            </a:endParaRPr>
          </a:p>
        </p:txBody>
      </p:sp>
    </p:spTree>
    <p:extLst>
      <p:ext uri="{BB962C8B-B14F-4D97-AF65-F5344CB8AC3E}">
        <p14:creationId xmlns:p14="http://schemas.microsoft.com/office/powerpoint/2010/main" val="16089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GLIMPSES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80214-0574-468F-423C-FF0DAAFB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04" y="3964428"/>
            <a:ext cx="4606433" cy="2591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492A1-64FE-0D20-BF2A-E98EC35A90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27" y="1377728"/>
            <a:ext cx="4320074" cy="2430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95028-9712-0AA9-18E1-58398FB2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1" y="1353774"/>
            <a:ext cx="4320073" cy="2430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91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55</TotalTime>
  <Words>436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__Fira_Sans_3fb951</vt:lpstr>
      <vt:lpstr>Arial</vt:lpstr>
      <vt:lpstr>Arial Rounded MT Bold</vt:lpstr>
      <vt:lpstr>Euphemia</vt:lpstr>
      <vt:lpstr>Plantagenet Cherokee</vt:lpstr>
      <vt:lpstr>Wingdings</vt:lpstr>
      <vt:lpstr>Academic Literature 16x9</vt:lpstr>
      <vt:lpstr>NASA Space apps challenge 2024</vt:lpstr>
      <vt:lpstr>TEAM AND CHALLENGE</vt:lpstr>
      <vt:lpstr>OUR APPROACH</vt:lpstr>
      <vt:lpstr>OUR APPROACH</vt:lpstr>
      <vt:lpstr>WHAT USER CAN DO?</vt:lpstr>
      <vt:lpstr>RESOURCES USED</vt:lpstr>
      <vt:lpstr>GLIMPSES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Ankur Parekh</dc:creator>
  <cp:lastModifiedBy>Ankur Parekh</cp:lastModifiedBy>
  <cp:revision>2</cp:revision>
  <dcterms:created xsi:type="dcterms:W3CDTF">2024-10-06T09:26:16Z</dcterms:created>
  <dcterms:modified xsi:type="dcterms:W3CDTF">2024-10-06T16:30:34Z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