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82" r:id="rId2"/>
    <p:sldId id="294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00" r:id="rId20"/>
    <p:sldId id="301" r:id="rId21"/>
    <p:sldId id="302" r:id="rId22"/>
    <p:sldId id="293" r:id="rId23"/>
    <p:sldId id="295" r:id="rId24"/>
    <p:sldId id="297" r:id="rId25"/>
    <p:sldId id="298" r:id="rId26"/>
    <p:sldId id="299" r:id="rId27"/>
    <p:sldId id="305" r:id="rId28"/>
    <p:sldId id="306" r:id="rId29"/>
    <p:sldId id="286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383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3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51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5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75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riaagharabi/netflix2020" TargetMode="External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vickysen/eda-on-netflix-movies-dat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964-A19D-4358-8CB6-804ED914D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629" y="1053105"/>
            <a:ext cx="9074895" cy="309562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PROJECT </a:t>
            </a:r>
            <a:b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en-US" sz="6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6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US" sz="66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42142-DA7E-406F-97B4-E3E299F7C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86905"/>
            <a:ext cx="8825658" cy="8614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 b="1" dirty="0"/>
              <a:t>Prepared By :- Aniket Rajendra shoste </a:t>
            </a:r>
          </a:p>
          <a:p>
            <a:pPr algn="r"/>
            <a:r>
              <a:rPr lang="en-US" sz="2400" b="1" dirty="0"/>
              <a:t>  ( Board infinity )</a:t>
            </a:r>
          </a:p>
        </p:txBody>
      </p:sp>
    </p:spTree>
    <p:extLst>
      <p:ext uri="{BB962C8B-B14F-4D97-AF65-F5344CB8AC3E}">
        <p14:creationId xmlns:p14="http://schemas.microsoft.com/office/powerpoint/2010/main" val="363874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9">
            <a:extLst>
              <a:ext uri="{FF2B5EF4-FFF2-40B4-BE49-F238E27FC236}">
                <a16:creationId xmlns:a16="http://schemas.microsoft.com/office/drawing/2014/main" id="{6837B579-30CE-4303-9CEB-9EB19259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10">
            <a:extLst>
              <a:ext uri="{FF2B5EF4-FFF2-40B4-BE49-F238E27FC236}">
                <a16:creationId xmlns:a16="http://schemas.microsoft.com/office/drawing/2014/main" id="{13F36779-2E6D-4539-AADC-25CFFAED4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3">
            <a:extLst>
              <a:ext uri="{FF2B5EF4-FFF2-40B4-BE49-F238E27FC236}">
                <a16:creationId xmlns:a16="http://schemas.microsoft.com/office/drawing/2014/main" id="{53EF81B1-2211-4D4A-AC12-B4E036CA2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1">
            <a:extLst>
              <a:ext uri="{FF2B5EF4-FFF2-40B4-BE49-F238E27FC236}">
                <a16:creationId xmlns:a16="http://schemas.microsoft.com/office/drawing/2014/main" id="{D82AEB93-7149-4FF5-93D6-991E48FB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7">
            <a:extLst>
              <a:ext uri="{FF2B5EF4-FFF2-40B4-BE49-F238E27FC236}">
                <a16:creationId xmlns:a16="http://schemas.microsoft.com/office/drawing/2014/main" id="{4E41653A-04B2-4EF1-8B29-30249E00A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12">
            <a:extLst>
              <a:ext uri="{FF2B5EF4-FFF2-40B4-BE49-F238E27FC236}">
                <a16:creationId xmlns:a16="http://schemas.microsoft.com/office/drawing/2014/main" id="{73EDB453-C547-45BE-AD29-834094D0B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5">
            <a:extLst>
              <a:ext uri="{FF2B5EF4-FFF2-40B4-BE49-F238E27FC236}">
                <a16:creationId xmlns:a16="http://schemas.microsoft.com/office/drawing/2014/main" id="{C8967E33-6B4A-4728-94B8-F5B51F4F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16">
            <a:extLst>
              <a:ext uri="{FF2B5EF4-FFF2-40B4-BE49-F238E27FC236}">
                <a16:creationId xmlns:a16="http://schemas.microsoft.com/office/drawing/2014/main" id="{E8AD8081-74A5-482A-A93A-C2A6AD65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14">
            <a:extLst>
              <a:ext uri="{FF2B5EF4-FFF2-40B4-BE49-F238E27FC236}">
                <a16:creationId xmlns:a16="http://schemas.microsoft.com/office/drawing/2014/main" id="{02D6C64A-2218-4D72-AEB9-5020072B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45D3-FA14-4FF7-8C7C-23B0F076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594F6-5EE6-45D9-9BCA-6909CEAC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920" y="0"/>
            <a:ext cx="12239920" cy="6858000"/>
          </a:xfrm>
        </p:spPr>
      </p:pic>
    </p:spTree>
    <p:extLst>
      <p:ext uri="{BB962C8B-B14F-4D97-AF65-F5344CB8AC3E}">
        <p14:creationId xmlns:p14="http://schemas.microsoft.com/office/powerpoint/2010/main" val="16750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B03A-5931-4993-9361-1CD3B8A30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218" y="284678"/>
            <a:ext cx="6559777" cy="6218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E3B5F-5AAF-40DD-B3B7-EA71B177D6D0}"/>
              </a:ext>
            </a:extLst>
          </p:cNvPr>
          <p:cNvSpPr txBox="1"/>
          <p:nvPr/>
        </p:nvSpPr>
        <p:spPr>
          <a:xfrm>
            <a:off x="713642" y="1101039"/>
            <a:ext cx="10197332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 11"/>
              </a:rPr>
              <a:t>THIS PROJECT IS BASED  ON NETFLIX DATA  ,GOT SOME VALUABLE INSIGHTS AND BELOW IS SOME INFORMATION ABOUT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 11"/>
              </a:rPr>
              <a:t>THIS DATASET CONSIST OF 12 COLUMNS &amp; 8807 ROWS.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alibri 11"/>
              </a:rPr>
              <a:t>FROM THIS DATASET ,THE FIELDS WHICH ARE USED AS FOLLOWS 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 Black" panose="020B0A04020102020204" pitchFamily="34" charset="0"/>
              </a:rPr>
              <a:t>Title	, Director  , Cast	, Country , </a:t>
            </a:r>
            <a:r>
              <a:rPr lang="en-US" b="1" dirty="0" err="1">
                <a:latin typeface="Arial Black" panose="020B0A04020102020204" pitchFamily="34" charset="0"/>
              </a:rPr>
              <a:t>Date_added</a:t>
            </a:r>
            <a:r>
              <a:rPr lang="en-US" b="1" dirty="0">
                <a:latin typeface="Arial Black" panose="020B0A04020102020204" pitchFamily="34" charset="0"/>
              </a:rPr>
              <a:t> , </a:t>
            </a:r>
            <a:r>
              <a:rPr lang="en-US" b="1" dirty="0" err="1">
                <a:latin typeface="Arial Black" panose="020B0A04020102020204" pitchFamily="34" charset="0"/>
              </a:rPr>
              <a:t>Release_year</a:t>
            </a:r>
            <a:r>
              <a:rPr lang="en-US" b="1" dirty="0">
                <a:latin typeface="Arial Black" panose="020B0A04020102020204" pitchFamily="34" charset="0"/>
              </a:rPr>
              <a:t> , Rating , Duration	, </a:t>
            </a:r>
            <a:r>
              <a:rPr lang="en-US" b="1" dirty="0" err="1">
                <a:latin typeface="Arial Black" panose="020B0A04020102020204" pitchFamily="34" charset="0"/>
              </a:rPr>
              <a:t>Listed_in</a:t>
            </a:r>
            <a:r>
              <a:rPr lang="en-US" b="1" dirty="0">
                <a:latin typeface="Arial Black" panose="020B0A04020102020204" pitchFamily="34" charset="0"/>
              </a:rPr>
              <a:t>/ Genre, Description , Area , Years , Revenue , Subscribers. </a:t>
            </a:r>
          </a:p>
        </p:txBody>
      </p:sp>
    </p:spTree>
    <p:extLst>
      <p:ext uri="{BB962C8B-B14F-4D97-AF65-F5344CB8AC3E}">
        <p14:creationId xmlns:p14="http://schemas.microsoft.com/office/powerpoint/2010/main" val="60396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8717-F348-4970-A919-493C600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EDBB3-7959-4F85-8537-756866D7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0251" cy="6857999"/>
          </a:xfrm>
        </p:spPr>
      </p:pic>
    </p:spTree>
    <p:extLst>
      <p:ext uri="{BB962C8B-B14F-4D97-AF65-F5344CB8AC3E}">
        <p14:creationId xmlns:p14="http://schemas.microsoft.com/office/powerpoint/2010/main" val="136334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BE30-46C6-4FED-9F96-C0DDC3C5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BE3BC-C1C2-4E80-8ABB-12733D3C4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104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5C7B63-2E00-4CA8-9D32-C8EC983C903F}"/>
              </a:ext>
            </a:extLst>
          </p:cNvPr>
          <p:cNvSpPr/>
          <p:nvPr/>
        </p:nvSpPr>
        <p:spPr>
          <a:xfrm>
            <a:off x="1278978" y="1923779"/>
            <a:ext cx="900386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DYNAMIC DASHBOARD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NETFLIX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99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A8D-43A8-4B25-8BAE-01C70349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A43DE-9B08-47B2-AB06-630FBC454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396" cy="6857999"/>
          </a:xfrm>
        </p:spPr>
      </p:pic>
    </p:spTree>
    <p:extLst>
      <p:ext uri="{BB962C8B-B14F-4D97-AF65-F5344CB8AC3E}">
        <p14:creationId xmlns:p14="http://schemas.microsoft.com/office/powerpoint/2010/main" val="322197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1C76A398-544C-4363-B4EB-A4E589E2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ACC18DE5-09DB-4F88-8D2A-EC0771EA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4">
            <a:extLst>
              <a:ext uri="{FF2B5EF4-FFF2-40B4-BE49-F238E27FC236}">
                <a16:creationId xmlns:a16="http://schemas.microsoft.com/office/drawing/2014/main" id="{C401B43D-BF89-469E-8D2E-C286BFDF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5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5">
            <a:extLst>
              <a:ext uri="{FF2B5EF4-FFF2-40B4-BE49-F238E27FC236}">
                <a16:creationId xmlns:a16="http://schemas.microsoft.com/office/drawing/2014/main" id="{B9A67594-6F60-4B4E-A4F9-D4F77D0A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9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838C-4B09-4491-A668-0FCAFFEE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B0F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2073-6B36-4406-B4D1-F60F5EF6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From the above analysis of Netflix dataset  we were able to find out insights from the data provided</a:t>
            </a:r>
          </a:p>
          <a:p>
            <a:r>
              <a:rPr lang="en-US" b="1" dirty="0">
                <a:effectLst/>
              </a:rPr>
              <a:t>We get to know the total number of Movies , TV Shows , Total Count of </a:t>
            </a:r>
            <a:r>
              <a:rPr lang="en-US" b="1" dirty="0" err="1">
                <a:effectLst/>
              </a:rPr>
              <a:t>Netfix</a:t>
            </a:r>
            <a:r>
              <a:rPr lang="en-US" b="1" dirty="0">
                <a:effectLst/>
              </a:rPr>
              <a:t> Titles , Subscribers &amp; Revenue  with most contribution among countries the most language used.</a:t>
            </a:r>
          </a:p>
          <a:p>
            <a:r>
              <a:rPr lang="en-US" b="1" dirty="0">
                <a:effectLst/>
              </a:rPr>
              <a:t>Also we were able to find out top 10 movies with their IMDB ratings , also the directors and actors, with their year of premier.</a:t>
            </a:r>
          </a:p>
          <a:p>
            <a:r>
              <a:rPr lang="en-US" b="1" dirty="0">
                <a:effectLst/>
              </a:rPr>
              <a:t>Target audience to specific country &amp; content made as per Rating .</a:t>
            </a:r>
          </a:p>
          <a:p>
            <a:r>
              <a:rPr lang="en-US" b="1" dirty="0">
                <a:effectLst/>
              </a:rPr>
              <a:t>Movies &amp; TV shows added over the Months and Year’s .</a:t>
            </a:r>
          </a:p>
          <a:p>
            <a:r>
              <a:rPr lang="en-US" b="1" dirty="0">
                <a:effectLst/>
              </a:rPr>
              <a:t>Distribution of Subscribers and Revenues over the regions in past three years.</a:t>
            </a:r>
          </a:p>
          <a:p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473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FE70D-0F81-42FE-86EA-2D1F8F296906}"/>
              </a:ext>
            </a:extLst>
          </p:cNvPr>
          <p:cNvSpPr/>
          <p:nvPr/>
        </p:nvSpPr>
        <p:spPr>
          <a:xfrm>
            <a:off x="196735" y="244850"/>
            <a:ext cx="64605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SOURCE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99046-AFAB-440B-A5BA-DE27DD797D73}"/>
              </a:ext>
            </a:extLst>
          </p:cNvPr>
          <p:cNvSpPr txBox="1"/>
          <p:nvPr/>
        </p:nvSpPr>
        <p:spPr>
          <a:xfrm>
            <a:off x="629993" y="3098304"/>
            <a:ext cx="92894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VIDEO PRESENTATION LINK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Drive video link :-  https://drive.google.com/drive/folders/1LF8cODrrEVeSnQxVuSncFhRZ9ltnkTe</a:t>
            </a:r>
            <a:endParaRPr lang="en-US" sz="2000" dirty="0"/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Youtube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link :- https://youtu.be/_0TlrAZel28</a:t>
            </a:r>
            <a:endParaRPr lang="en-US" sz="2000" u="sng" dirty="0"/>
          </a:p>
          <a:p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Drive all files link :- </a:t>
            </a: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https://drive.google.com/drive/folders/1LF-8cODrrEVeSnQxVuSncFhRZ9ltnkTe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68E24-3870-405A-BEA6-6317A77A2A38}"/>
              </a:ext>
            </a:extLst>
          </p:cNvPr>
          <p:cNvSpPr txBox="1"/>
          <p:nvPr/>
        </p:nvSpPr>
        <p:spPr>
          <a:xfrm>
            <a:off x="629993" y="1259619"/>
            <a:ext cx="111299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DATASET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b="1" dirty="0"/>
              <a:t>Netflix Movies and TV Shows 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https://www.kaggle.com/shivamb/netflix-shows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b="1" dirty="0"/>
              <a:t>Netflix subscribers and revenue by country  </a:t>
            </a:r>
            <a:r>
              <a:rPr lang="en-US" sz="2000" dirty="0">
                <a:hlinkClick r:id="rId3"/>
              </a:rPr>
              <a:t> https://www.kaggle.com/pariaagharabi/netflix2020</a:t>
            </a:r>
            <a:r>
              <a:rPr lang="en-US" sz="2000" dirty="0"/>
              <a:t>  </a:t>
            </a:r>
          </a:p>
          <a:p>
            <a:endParaRPr lang="en-US" sz="2000" dirty="0"/>
          </a:p>
          <a:p>
            <a:r>
              <a:rPr lang="en-US" b="1" dirty="0"/>
              <a:t>Netflix Original Films &amp; IMDB Scores </a:t>
            </a:r>
            <a:r>
              <a:rPr lang="en-US" sz="2000" dirty="0">
                <a:hlinkClick r:id="rId4"/>
              </a:rPr>
              <a:t>https://www.kaggle.com/vickysen/eda-on-netflix-movies-data/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47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71FAA-5331-4389-8E5C-2D9119CDE9AF}"/>
              </a:ext>
            </a:extLst>
          </p:cNvPr>
          <p:cNvSpPr txBox="1"/>
          <p:nvPr/>
        </p:nvSpPr>
        <p:spPr>
          <a:xfrm>
            <a:off x="498009" y="243388"/>
            <a:ext cx="666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Calibri 11"/>
              </a:rPr>
              <a:t>QUESTIONS BASED ON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F3A2B-E95B-40F9-B98B-FD5CE446370C}"/>
              </a:ext>
            </a:extLst>
          </p:cNvPr>
          <p:cNvSpPr txBox="1"/>
          <p:nvPr/>
        </p:nvSpPr>
        <p:spPr>
          <a:xfrm>
            <a:off x="243133" y="1081867"/>
            <a:ext cx="117057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Movie &amp; TV Show Distribution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World Wide Movies &amp; TV Shows.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Top 10 Countries with most Netflix Content movies and TV shows Split.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Top 10 Directors with most Movies &amp; TV shows on Netflix.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Top 10 Actors Movies and Tv shows.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Movies &amp; TV shows added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Month By Month view of Content Added.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Distribution of Rating by Movies &amp; Tv shows.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Targeting Audiences as per Country.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Total no of Movies &amp; TV shows made in different Genre.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Number of Movies and TV Shows per year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Region wise Revenue &amp; Subscribers for past 3 years.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Average Duration of Movies &amp; TV shows 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Rank status of top Ratings over the Years. </a:t>
            </a:r>
          </a:p>
        </p:txBody>
      </p:sp>
    </p:spTree>
    <p:extLst>
      <p:ext uri="{BB962C8B-B14F-4D97-AF65-F5344CB8AC3E}">
        <p14:creationId xmlns:p14="http://schemas.microsoft.com/office/powerpoint/2010/main" val="1978336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18">
            <a:extLst>
              <a:ext uri="{FF2B5EF4-FFF2-40B4-BE49-F238E27FC236}">
                <a16:creationId xmlns:a16="http://schemas.microsoft.com/office/drawing/2014/main" id="{67F962AF-7690-4270-932D-DBA7CB5C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61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4">
            <a:extLst>
              <a:ext uri="{FF2B5EF4-FFF2-40B4-BE49-F238E27FC236}">
                <a16:creationId xmlns:a16="http://schemas.microsoft.com/office/drawing/2014/main" id="{8AEC6501-35FD-4E17-91B6-B0730405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BF1EACE4-CF66-46FC-BD49-B2F5CA8D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3"/>
            <a:ext cx="12192000" cy="67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1A4436C9-1A15-455A-9DE4-888B773A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6">
            <a:extLst>
              <a:ext uri="{FF2B5EF4-FFF2-40B4-BE49-F238E27FC236}">
                <a16:creationId xmlns:a16="http://schemas.microsoft.com/office/drawing/2014/main" id="{D33AE9B4-979A-4F82-84F2-36831B00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7">
            <a:extLst>
              <a:ext uri="{FF2B5EF4-FFF2-40B4-BE49-F238E27FC236}">
                <a16:creationId xmlns:a16="http://schemas.microsoft.com/office/drawing/2014/main" id="{67D099F2-D618-45F0-9FEC-3551EEAA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8">
            <a:extLst>
              <a:ext uri="{FF2B5EF4-FFF2-40B4-BE49-F238E27FC236}">
                <a16:creationId xmlns:a16="http://schemas.microsoft.com/office/drawing/2014/main" id="{8EA42EE2-9756-464A-9E04-D26ED65E5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161</TotalTime>
  <Words>451</Words>
  <Application>Microsoft Office PowerPoint</Application>
  <PresentationFormat>Widescreen</PresentationFormat>
  <Paragraphs>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 Black</vt:lpstr>
      <vt:lpstr>Calibri 11</vt:lpstr>
      <vt:lpstr>Calisto MT</vt:lpstr>
      <vt:lpstr>Times New Roman</vt:lpstr>
      <vt:lpstr>Trebuchet MS</vt:lpstr>
      <vt:lpstr>Wingdings</vt:lpstr>
      <vt:lpstr>Wingdings 2</vt:lpstr>
      <vt:lpstr>Slate</vt:lpstr>
      <vt:lpstr>TABLEAU PROJECT   on NETFLIX   Data Set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 BI 1</dc:title>
  <dc:creator/>
  <cp:lastModifiedBy>ravAn</cp:lastModifiedBy>
  <cp:revision>30</cp:revision>
  <dcterms:created xsi:type="dcterms:W3CDTF">2021-12-04T15:23:37Z</dcterms:created>
  <dcterms:modified xsi:type="dcterms:W3CDTF">2021-12-06T19:42:11Z</dcterms:modified>
</cp:coreProperties>
</file>