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25" r:id="rId1"/>
  </p:sldMasterIdLst>
  <p:notesMasterIdLst>
    <p:notesMasterId r:id="rId15"/>
  </p:notesMasterIdLst>
  <p:handoutMasterIdLst>
    <p:handoutMasterId r:id="rId16"/>
  </p:handoutMasterIdLst>
  <p:sldIdLst>
    <p:sldId id="256" r:id="rId2"/>
    <p:sldId id="266" r:id="rId3"/>
    <p:sldId id="258" r:id="rId4"/>
    <p:sldId id="259" r:id="rId5"/>
    <p:sldId id="260" r:id="rId6"/>
    <p:sldId id="261" r:id="rId7"/>
    <p:sldId id="268" r:id="rId8"/>
    <p:sldId id="269" r:id="rId9"/>
    <p:sldId id="262" r:id="rId10"/>
    <p:sldId id="270" r:id="rId11"/>
    <p:sldId id="271" r:id="rId12"/>
    <p:sldId id="263"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notesViewPr>
    <p:cSldViewPr snapToGrid="0">
      <p:cViewPr varScale="1">
        <p:scale>
          <a:sx n="67" d="100"/>
          <a:sy n="67" d="100"/>
        </p:scale>
        <p:origin x="3120"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CFE76F-8EA3-4110-A001-F154A15FB5D3}" type="datetimeFigureOut">
              <a:rPr lang="en-IN" smtClean="0"/>
              <a:t>10-02-2023</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A5CAE7E-BADC-4A6A-98A4-BA3EFA9330D5}" type="slidenum">
              <a:rPr lang="en-IN" smtClean="0"/>
              <a:t>‹#›</a:t>
            </a:fld>
            <a:endParaRPr lang="en-IN"/>
          </a:p>
        </p:txBody>
      </p:sp>
    </p:spTree>
    <p:extLst>
      <p:ext uri="{BB962C8B-B14F-4D97-AF65-F5344CB8AC3E}">
        <p14:creationId xmlns:p14="http://schemas.microsoft.com/office/powerpoint/2010/main" val="37097443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336AB9-8933-44CA-9298-25202DEC8126}" type="datetimeFigureOut">
              <a:rPr lang="en-IN" smtClean="0"/>
              <a:t>10-02-2023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345673-3B5A-4A9F-B787-D90FAA2F13C0}" type="slidenum">
              <a:rPr lang="en-IN" smtClean="0"/>
              <a:t>‹#›</a:t>
            </a:fld>
            <a:endParaRPr lang="en-IN"/>
          </a:p>
        </p:txBody>
      </p:sp>
    </p:spTree>
    <p:extLst>
      <p:ext uri="{BB962C8B-B14F-4D97-AF65-F5344CB8AC3E}">
        <p14:creationId xmlns:p14="http://schemas.microsoft.com/office/powerpoint/2010/main" val="3774782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4345673-3B5A-4A9F-B787-D90FAA2F13C0}" type="slidenum">
              <a:rPr lang="en-IN" smtClean="0"/>
              <a:t>1</a:t>
            </a:fld>
            <a:endParaRPr lang="en-IN"/>
          </a:p>
        </p:txBody>
      </p:sp>
    </p:spTree>
    <p:extLst>
      <p:ext uri="{BB962C8B-B14F-4D97-AF65-F5344CB8AC3E}">
        <p14:creationId xmlns:p14="http://schemas.microsoft.com/office/powerpoint/2010/main" val="3114896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4345673-3B5A-4A9F-B787-D90FAA2F13C0}" type="slidenum">
              <a:rPr lang="en-IN" smtClean="0"/>
              <a:t>2</a:t>
            </a:fld>
            <a:endParaRPr lang="en-IN"/>
          </a:p>
        </p:txBody>
      </p:sp>
    </p:spTree>
    <p:extLst>
      <p:ext uri="{BB962C8B-B14F-4D97-AF65-F5344CB8AC3E}">
        <p14:creationId xmlns:p14="http://schemas.microsoft.com/office/powerpoint/2010/main" val="3150760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54345673-3B5A-4A9F-B787-D90FAA2F13C0}" type="slidenum">
              <a:rPr lang="en-IN" smtClean="0"/>
              <a:t>9</a:t>
            </a:fld>
            <a:endParaRPr lang="en-IN"/>
          </a:p>
        </p:txBody>
      </p:sp>
    </p:spTree>
    <p:extLst>
      <p:ext uri="{BB962C8B-B14F-4D97-AF65-F5344CB8AC3E}">
        <p14:creationId xmlns:p14="http://schemas.microsoft.com/office/powerpoint/2010/main" val="34033030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87BAF76-0A10-4F68-B664-3A9A7EA3D99D}" type="datetime1">
              <a:rPr lang="en-IN" smtClean="0"/>
              <a:t>10-02-2023</a:t>
            </a:fld>
            <a:endParaRPr lang="en-IN"/>
          </a:p>
        </p:txBody>
      </p:sp>
      <p:sp>
        <p:nvSpPr>
          <p:cNvPr id="5" name="Footer Placeholder 4"/>
          <p:cNvSpPr>
            <a:spLocks noGrp="1"/>
          </p:cNvSpPr>
          <p:nvPr>
            <p:ph type="ftr" sz="quarter" idx="11"/>
          </p:nvPr>
        </p:nvSpPr>
        <p:spPr>
          <a:xfrm>
            <a:off x="2692397" y="5037663"/>
            <a:ext cx="5214635" cy="279400"/>
          </a:xfrm>
        </p:spPr>
        <p:txBody>
          <a:bodyPr/>
          <a:lstStyle/>
          <a:p>
            <a:r>
              <a:rPr lang="en-US"/>
              <a:t>Name</a:t>
            </a:r>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4BF0EDBD-B6C6-411F-8C04-088108C682E3}"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6317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108D26-52B4-4F01-A20B-814800981700}" type="datetime1">
              <a:rPr lang="en-IN" smtClean="0"/>
              <a:t>10-02-2023</a:t>
            </a:fld>
            <a:endParaRPr lang="en-IN"/>
          </a:p>
        </p:txBody>
      </p:sp>
      <p:sp>
        <p:nvSpPr>
          <p:cNvPr id="6" name="Footer Placeholder 5"/>
          <p:cNvSpPr>
            <a:spLocks noGrp="1"/>
          </p:cNvSpPr>
          <p:nvPr>
            <p:ph type="ftr" sz="quarter" idx="11"/>
          </p:nvPr>
        </p:nvSpPr>
        <p:spPr/>
        <p:txBody>
          <a:bodyPr/>
          <a:lstStyle/>
          <a:p>
            <a:r>
              <a:rPr lang="en-US"/>
              <a:t>Name</a:t>
            </a:r>
            <a:endParaRPr lang="en-IN"/>
          </a:p>
        </p:txBody>
      </p:sp>
      <p:sp>
        <p:nvSpPr>
          <p:cNvPr id="7" name="Slide Number Placeholder 6"/>
          <p:cNvSpPr>
            <a:spLocks noGrp="1"/>
          </p:cNvSpPr>
          <p:nvPr>
            <p:ph type="sldNum" sz="quarter" idx="12"/>
          </p:nvPr>
        </p:nvSpPr>
        <p:spPr/>
        <p:txBody>
          <a:bodyPr/>
          <a:lstStyle/>
          <a:p>
            <a:fld id="{4BF0EDBD-B6C6-411F-8C04-088108C682E3}" type="slidenum">
              <a:rPr lang="en-IN" smtClean="0"/>
              <a:t>‹#›</a:t>
            </a:fld>
            <a:endParaRPr lang="en-IN"/>
          </a:p>
        </p:txBody>
      </p:sp>
    </p:spTree>
    <p:extLst>
      <p:ext uri="{BB962C8B-B14F-4D97-AF65-F5344CB8AC3E}">
        <p14:creationId xmlns:p14="http://schemas.microsoft.com/office/powerpoint/2010/main" val="2123029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CAF0F7-EFB0-4B67-B32A-5BEBC8A3942E}" type="datetime1">
              <a:rPr lang="en-IN" smtClean="0"/>
              <a:t>10-02-2023</a:t>
            </a:fld>
            <a:endParaRPr lang="en-IN"/>
          </a:p>
        </p:txBody>
      </p:sp>
      <p:sp>
        <p:nvSpPr>
          <p:cNvPr id="5" name="Footer Placeholder 4"/>
          <p:cNvSpPr>
            <a:spLocks noGrp="1"/>
          </p:cNvSpPr>
          <p:nvPr>
            <p:ph type="ftr" sz="quarter" idx="11"/>
          </p:nvPr>
        </p:nvSpPr>
        <p:spPr/>
        <p:txBody>
          <a:bodyPr/>
          <a:lstStyle/>
          <a:p>
            <a:r>
              <a:rPr lang="en-US"/>
              <a:t>Name</a:t>
            </a:r>
            <a:endParaRPr lang="en-IN"/>
          </a:p>
        </p:txBody>
      </p:sp>
      <p:sp>
        <p:nvSpPr>
          <p:cNvPr id="6" name="Slide Number Placeholder 5"/>
          <p:cNvSpPr>
            <a:spLocks noGrp="1"/>
          </p:cNvSpPr>
          <p:nvPr>
            <p:ph type="sldNum" sz="quarter" idx="12"/>
          </p:nvPr>
        </p:nvSpPr>
        <p:spPr/>
        <p:txBody>
          <a:bodyPr/>
          <a:lstStyle/>
          <a:p>
            <a:fld id="{4BF0EDBD-B6C6-411F-8C04-088108C682E3}"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37260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87833A-B216-45C3-97B6-78568269233C}" type="datetime1">
              <a:rPr lang="en-IN" smtClean="0"/>
              <a:t>10-02-2023</a:t>
            </a:fld>
            <a:endParaRPr lang="en-IN"/>
          </a:p>
        </p:txBody>
      </p:sp>
      <p:sp>
        <p:nvSpPr>
          <p:cNvPr id="5" name="Footer Placeholder 4"/>
          <p:cNvSpPr>
            <a:spLocks noGrp="1"/>
          </p:cNvSpPr>
          <p:nvPr>
            <p:ph type="ftr" sz="quarter" idx="11"/>
          </p:nvPr>
        </p:nvSpPr>
        <p:spPr/>
        <p:txBody>
          <a:bodyPr/>
          <a:lstStyle/>
          <a:p>
            <a:r>
              <a:rPr lang="en-US"/>
              <a:t>Name</a:t>
            </a:r>
            <a:endParaRPr lang="en-IN"/>
          </a:p>
        </p:txBody>
      </p:sp>
      <p:sp>
        <p:nvSpPr>
          <p:cNvPr id="6" name="Slide Number Placeholder 5"/>
          <p:cNvSpPr>
            <a:spLocks noGrp="1"/>
          </p:cNvSpPr>
          <p:nvPr>
            <p:ph type="sldNum" sz="quarter" idx="12"/>
          </p:nvPr>
        </p:nvSpPr>
        <p:spPr/>
        <p:txBody>
          <a:bodyPr/>
          <a:lstStyle/>
          <a:p>
            <a:fld id="{4BF0EDBD-B6C6-411F-8C04-088108C682E3}"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014122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B99CEC-42DA-447C-9626-E97B0F97BF7F}" type="datetime1">
              <a:rPr lang="en-IN" smtClean="0"/>
              <a:t>10-02-2023</a:t>
            </a:fld>
            <a:endParaRPr lang="en-IN"/>
          </a:p>
        </p:txBody>
      </p:sp>
      <p:sp>
        <p:nvSpPr>
          <p:cNvPr id="5" name="Footer Placeholder 4"/>
          <p:cNvSpPr>
            <a:spLocks noGrp="1"/>
          </p:cNvSpPr>
          <p:nvPr>
            <p:ph type="ftr" sz="quarter" idx="11"/>
          </p:nvPr>
        </p:nvSpPr>
        <p:spPr/>
        <p:txBody>
          <a:bodyPr/>
          <a:lstStyle/>
          <a:p>
            <a:r>
              <a:rPr lang="en-US"/>
              <a:t>Name</a:t>
            </a:r>
            <a:endParaRPr lang="en-IN"/>
          </a:p>
        </p:txBody>
      </p:sp>
      <p:sp>
        <p:nvSpPr>
          <p:cNvPr id="6" name="Slide Number Placeholder 5"/>
          <p:cNvSpPr>
            <a:spLocks noGrp="1"/>
          </p:cNvSpPr>
          <p:nvPr>
            <p:ph type="sldNum" sz="quarter" idx="12"/>
          </p:nvPr>
        </p:nvSpPr>
        <p:spPr/>
        <p:txBody>
          <a:bodyPr/>
          <a:lstStyle/>
          <a:p>
            <a:fld id="{4BF0EDBD-B6C6-411F-8C04-088108C682E3}" type="slidenum">
              <a:rPr lang="en-IN" smtClean="0"/>
              <a:t>‹#›</a:t>
            </a:fld>
            <a:endParaRPr lang="en-IN"/>
          </a:p>
        </p:txBody>
      </p:sp>
    </p:spTree>
    <p:extLst>
      <p:ext uri="{BB962C8B-B14F-4D97-AF65-F5344CB8AC3E}">
        <p14:creationId xmlns:p14="http://schemas.microsoft.com/office/powerpoint/2010/main" val="21301010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ABB1C3-D96B-4FBF-A116-5D2D123585EC}" type="datetime1">
              <a:rPr lang="en-IN" smtClean="0"/>
              <a:t>10-02-2023</a:t>
            </a:fld>
            <a:endParaRPr lang="en-IN"/>
          </a:p>
        </p:txBody>
      </p:sp>
      <p:sp>
        <p:nvSpPr>
          <p:cNvPr id="5" name="Footer Placeholder 4"/>
          <p:cNvSpPr>
            <a:spLocks noGrp="1"/>
          </p:cNvSpPr>
          <p:nvPr>
            <p:ph type="ftr" sz="quarter" idx="11"/>
          </p:nvPr>
        </p:nvSpPr>
        <p:spPr/>
        <p:txBody>
          <a:bodyPr/>
          <a:lstStyle/>
          <a:p>
            <a:r>
              <a:rPr lang="en-US"/>
              <a:t>Name</a:t>
            </a:r>
            <a:endParaRPr lang="en-IN"/>
          </a:p>
        </p:txBody>
      </p:sp>
      <p:sp>
        <p:nvSpPr>
          <p:cNvPr id="6" name="Slide Number Placeholder 5"/>
          <p:cNvSpPr>
            <a:spLocks noGrp="1"/>
          </p:cNvSpPr>
          <p:nvPr>
            <p:ph type="sldNum" sz="quarter" idx="12"/>
          </p:nvPr>
        </p:nvSpPr>
        <p:spPr/>
        <p:txBody>
          <a:bodyPr/>
          <a:lstStyle/>
          <a:p>
            <a:fld id="{4BF0EDBD-B6C6-411F-8C04-088108C682E3}"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50724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C34549-26D7-45C4-9698-CB1304DFFF3E}" type="datetime1">
              <a:rPr lang="en-IN" smtClean="0"/>
              <a:t>10-02-2023</a:t>
            </a:fld>
            <a:endParaRPr lang="en-IN"/>
          </a:p>
        </p:txBody>
      </p:sp>
      <p:sp>
        <p:nvSpPr>
          <p:cNvPr id="5" name="Footer Placeholder 4"/>
          <p:cNvSpPr>
            <a:spLocks noGrp="1"/>
          </p:cNvSpPr>
          <p:nvPr>
            <p:ph type="ftr" sz="quarter" idx="11"/>
          </p:nvPr>
        </p:nvSpPr>
        <p:spPr/>
        <p:txBody>
          <a:bodyPr/>
          <a:lstStyle/>
          <a:p>
            <a:r>
              <a:rPr lang="en-US"/>
              <a:t>Name</a:t>
            </a:r>
            <a:endParaRPr lang="en-IN"/>
          </a:p>
        </p:txBody>
      </p:sp>
      <p:sp>
        <p:nvSpPr>
          <p:cNvPr id="6" name="Slide Number Placeholder 5"/>
          <p:cNvSpPr>
            <a:spLocks noGrp="1"/>
          </p:cNvSpPr>
          <p:nvPr>
            <p:ph type="sldNum" sz="quarter" idx="12"/>
          </p:nvPr>
        </p:nvSpPr>
        <p:spPr/>
        <p:txBody>
          <a:bodyPr/>
          <a:lstStyle/>
          <a:p>
            <a:fld id="{4BF0EDBD-B6C6-411F-8C04-088108C682E3}"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06873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B5FB4C-6FE5-47A0-929B-2E908862B760}" type="datetime1">
              <a:rPr lang="en-IN" smtClean="0"/>
              <a:t>10-02-2023</a:t>
            </a:fld>
            <a:endParaRPr lang="en-IN"/>
          </a:p>
        </p:txBody>
      </p:sp>
      <p:sp>
        <p:nvSpPr>
          <p:cNvPr id="5" name="Footer Placeholder 4"/>
          <p:cNvSpPr>
            <a:spLocks noGrp="1"/>
          </p:cNvSpPr>
          <p:nvPr>
            <p:ph type="ftr" sz="quarter" idx="11"/>
          </p:nvPr>
        </p:nvSpPr>
        <p:spPr/>
        <p:txBody>
          <a:bodyPr/>
          <a:lstStyle/>
          <a:p>
            <a:r>
              <a:rPr lang="en-US"/>
              <a:t>Name</a:t>
            </a:r>
            <a:endParaRPr lang="en-IN"/>
          </a:p>
        </p:txBody>
      </p:sp>
      <p:sp>
        <p:nvSpPr>
          <p:cNvPr id="6" name="Slide Number Placeholder 5"/>
          <p:cNvSpPr>
            <a:spLocks noGrp="1"/>
          </p:cNvSpPr>
          <p:nvPr>
            <p:ph type="sldNum" sz="quarter" idx="12"/>
          </p:nvPr>
        </p:nvSpPr>
        <p:spPr/>
        <p:txBody>
          <a:bodyPr/>
          <a:lstStyle/>
          <a:p>
            <a:fld id="{4BF0EDBD-B6C6-411F-8C04-088108C682E3}"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686713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661B0A-E6B6-4A3C-85FC-388940E5EB49}" type="datetime1">
              <a:rPr lang="en-IN" smtClean="0"/>
              <a:t>10-02-2023</a:t>
            </a:fld>
            <a:endParaRPr lang="en-IN"/>
          </a:p>
        </p:txBody>
      </p:sp>
      <p:sp>
        <p:nvSpPr>
          <p:cNvPr id="5" name="Footer Placeholder 4"/>
          <p:cNvSpPr>
            <a:spLocks noGrp="1"/>
          </p:cNvSpPr>
          <p:nvPr>
            <p:ph type="ftr" sz="quarter" idx="11"/>
          </p:nvPr>
        </p:nvSpPr>
        <p:spPr/>
        <p:txBody>
          <a:bodyPr/>
          <a:lstStyle/>
          <a:p>
            <a:r>
              <a:rPr lang="en-US"/>
              <a:t>Name</a:t>
            </a:r>
            <a:endParaRPr lang="en-IN"/>
          </a:p>
        </p:txBody>
      </p:sp>
      <p:sp>
        <p:nvSpPr>
          <p:cNvPr id="6" name="Slide Number Placeholder 5"/>
          <p:cNvSpPr>
            <a:spLocks noGrp="1"/>
          </p:cNvSpPr>
          <p:nvPr>
            <p:ph type="sldNum" sz="quarter" idx="12"/>
          </p:nvPr>
        </p:nvSpPr>
        <p:spPr/>
        <p:txBody>
          <a:bodyPr/>
          <a:lstStyle/>
          <a:p>
            <a:fld id="{4BF0EDBD-B6C6-411F-8C04-088108C682E3}"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17299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8F4019-EC2A-4AA0-BB70-B009263D0CF3}" type="datetime1">
              <a:rPr lang="en-IN" smtClean="0"/>
              <a:t>10-02-2023</a:t>
            </a:fld>
            <a:endParaRPr lang="en-IN"/>
          </a:p>
        </p:txBody>
      </p:sp>
      <p:sp>
        <p:nvSpPr>
          <p:cNvPr id="5" name="Footer Placeholder 4"/>
          <p:cNvSpPr>
            <a:spLocks noGrp="1"/>
          </p:cNvSpPr>
          <p:nvPr>
            <p:ph type="ftr" sz="quarter" idx="11"/>
          </p:nvPr>
        </p:nvSpPr>
        <p:spPr/>
        <p:txBody>
          <a:bodyPr/>
          <a:lstStyle/>
          <a:p>
            <a:r>
              <a:rPr lang="en-US"/>
              <a:t>Name</a:t>
            </a:r>
            <a:endParaRPr lang="en-IN"/>
          </a:p>
        </p:txBody>
      </p:sp>
      <p:sp>
        <p:nvSpPr>
          <p:cNvPr id="6" name="Slide Number Placeholder 5"/>
          <p:cNvSpPr>
            <a:spLocks noGrp="1"/>
          </p:cNvSpPr>
          <p:nvPr>
            <p:ph type="sldNum" sz="quarter" idx="12"/>
          </p:nvPr>
        </p:nvSpPr>
        <p:spPr/>
        <p:txBody>
          <a:bodyPr/>
          <a:lstStyle/>
          <a:p>
            <a:fld id="{4BF0EDBD-B6C6-411F-8C04-088108C682E3}" type="slidenum">
              <a:rPr lang="en-IN" smtClean="0"/>
              <a:t>‹#›</a:t>
            </a:fld>
            <a:endParaRPr lang="en-IN"/>
          </a:p>
        </p:txBody>
      </p:sp>
    </p:spTree>
    <p:extLst>
      <p:ext uri="{BB962C8B-B14F-4D97-AF65-F5344CB8AC3E}">
        <p14:creationId xmlns:p14="http://schemas.microsoft.com/office/powerpoint/2010/main" val="1215251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A9D782-AB08-40BA-A28E-D5EB94C5F4E9}" type="datetime1">
              <a:rPr lang="en-IN" smtClean="0"/>
              <a:t>10-02-2023</a:t>
            </a:fld>
            <a:endParaRPr lang="en-IN"/>
          </a:p>
        </p:txBody>
      </p:sp>
      <p:sp>
        <p:nvSpPr>
          <p:cNvPr id="5" name="Footer Placeholder 4"/>
          <p:cNvSpPr>
            <a:spLocks noGrp="1"/>
          </p:cNvSpPr>
          <p:nvPr>
            <p:ph type="ftr" sz="quarter" idx="11"/>
          </p:nvPr>
        </p:nvSpPr>
        <p:spPr/>
        <p:txBody>
          <a:bodyPr/>
          <a:lstStyle/>
          <a:p>
            <a:r>
              <a:rPr lang="en-US"/>
              <a:t>Name</a:t>
            </a:r>
            <a:endParaRPr lang="en-IN"/>
          </a:p>
        </p:txBody>
      </p:sp>
      <p:sp>
        <p:nvSpPr>
          <p:cNvPr id="6" name="Slide Number Placeholder 5"/>
          <p:cNvSpPr>
            <a:spLocks noGrp="1"/>
          </p:cNvSpPr>
          <p:nvPr>
            <p:ph type="sldNum" sz="quarter" idx="12"/>
          </p:nvPr>
        </p:nvSpPr>
        <p:spPr/>
        <p:txBody>
          <a:bodyPr/>
          <a:lstStyle/>
          <a:p>
            <a:fld id="{4BF0EDBD-B6C6-411F-8C04-088108C682E3}"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0328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F96318-D642-4DF5-809F-A284802CD545}" type="datetime1">
              <a:rPr lang="en-IN" smtClean="0"/>
              <a:t>10-02-2023</a:t>
            </a:fld>
            <a:endParaRPr lang="en-IN"/>
          </a:p>
        </p:txBody>
      </p:sp>
      <p:sp>
        <p:nvSpPr>
          <p:cNvPr id="6" name="Footer Placeholder 5"/>
          <p:cNvSpPr>
            <a:spLocks noGrp="1"/>
          </p:cNvSpPr>
          <p:nvPr>
            <p:ph type="ftr" sz="quarter" idx="11"/>
          </p:nvPr>
        </p:nvSpPr>
        <p:spPr/>
        <p:txBody>
          <a:bodyPr/>
          <a:lstStyle/>
          <a:p>
            <a:r>
              <a:rPr lang="en-US"/>
              <a:t>Name</a:t>
            </a:r>
            <a:endParaRPr lang="en-IN"/>
          </a:p>
        </p:txBody>
      </p:sp>
      <p:sp>
        <p:nvSpPr>
          <p:cNvPr id="7" name="Slide Number Placeholder 6"/>
          <p:cNvSpPr>
            <a:spLocks noGrp="1"/>
          </p:cNvSpPr>
          <p:nvPr>
            <p:ph type="sldNum" sz="quarter" idx="12"/>
          </p:nvPr>
        </p:nvSpPr>
        <p:spPr/>
        <p:txBody>
          <a:bodyPr/>
          <a:lstStyle/>
          <a:p>
            <a:fld id="{4BF0EDBD-B6C6-411F-8C04-088108C682E3}" type="slidenum">
              <a:rPr lang="en-IN" smtClean="0"/>
              <a:t>‹#›</a:t>
            </a:fld>
            <a:endParaRPr lang="en-IN"/>
          </a:p>
        </p:txBody>
      </p:sp>
    </p:spTree>
    <p:extLst>
      <p:ext uri="{BB962C8B-B14F-4D97-AF65-F5344CB8AC3E}">
        <p14:creationId xmlns:p14="http://schemas.microsoft.com/office/powerpoint/2010/main" val="1186558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A3F830-4FFB-46F7-9BF5-5EE99C5450F2}" type="datetime1">
              <a:rPr lang="en-IN" smtClean="0"/>
              <a:t>10-02-2023</a:t>
            </a:fld>
            <a:endParaRPr lang="en-IN"/>
          </a:p>
        </p:txBody>
      </p:sp>
      <p:sp>
        <p:nvSpPr>
          <p:cNvPr id="8" name="Footer Placeholder 7"/>
          <p:cNvSpPr>
            <a:spLocks noGrp="1"/>
          </p:cNvSpPr>
          <p:nvPr>
            <p:ph type="ftr" sz="quarter" idx="11"/>
          </p:nvPr>
        </p:nvSpPr>
        <p:spPr/>
        <p:txBody>
          <a:bodyPr/>
          <a:lstStyle/>
          <a:p>
            <a:r>
              <a:rPr lang="en-US"/>
              <a:t>Name</a:t>
            </a:r>
            <a:endParaRPr lang="en-IN"/>
          </a:p>
        </p:txBody>
      </p:sp>
      <p:sp>
        <p:nvSpPr>
          <p:cNvPr id="9" name="Slide Number Placeholder 8"/>
          <p:cNvSpPr>
            <a:spLocks noGrp="1"/>
          </p:cNvSpPr>
          <p:nvPr>
            <p:ph type="sldNum" sz="quarter" idx="12"/>
          </p:nvPr>
        </p:nvSpPr>
        <p:spPr/>
        <p:txBody>
          <a:bodyPr/>
          <a:lstStyle/>
          <a:p>
            <a:fld id="{4BF0EDBD-B6C6-411F-8C04-088108C682E3}"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0644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437D89-2486-436F-A525-2446C306153E}" type="datetime1">
              <a:rPr lang="en-IN" smtClean="0"/>
              <a:t>10-02-2023</a:t>
            </a:fld>
            <a:endParaRPr lang="en-IN"/>
          </a:p>
        </p:txBody>
      </p:sp>
      <p:sp>
        <p:nvSpPr>
          <p:cNvPr id="4" name="Footer Placeholder 3"/>
          <p:cNvSpPr>
            <a:spLocks noGrp="1"/>
          </p:cNvSpPr>
          <p:nvPr>
            <p:ph type="ftr" sz="quarter" idx="11"/>
          </p:nvPr>
        </p:nvSpPr>
        <p:spPr/>
        <p:txBody>
          <a:bodyPr/>
          <a:lstStyle/>
          <a:p>
            <a:r>
              <a:rPr lang="en-US"/>
              <a:t>Name</a:t>
            </a:r>
            <a:endParaRPr lang="en-IN"/>
          </a:p>
        </p:txBody>
      </p:sp>
      <p:sp>
        <p:nvSpPr>
          <p:cNvPr id="5" name="Slide Number Placeholder 4"/>
          <p:cNvSpPr>
            <a:spLocks noGrp="1"/>
          </p:cNvSpPr>
          <p:nvPr>
            <p:ph type="sldNum" sz="quarter" idx="12"/>
          </p:nvPr>
        </p:nvSpPr>
        <p:spPr/>
        <p:txBody>
          <a:bodyPr/>
          <a:lstStyle/>
          <a:p>
            <a:fld id="{4BF0EDBD-B6C6-411F-8C04-088108C682E3}"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283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94F0D-E954-4A7B-B1B6-B768724395D2}" type="datetime1">
              <a:rPr lang="en-IN" smtClean="0"/>
              <a:t>10-02-2023</a:t>
            </a:fld>
            <a:endParaRPr lang="en-IN"/>
          </a:p>
        </p:txBody>
      </p:sp>
      <p:sp>
        <p:nvSpPr>
          <p:cNvPr id="3" name="Footer Placeholder 2"/>
          <p:cNvSpPr>
            <a:spLocks noGrp="1"/>
          </p:cNvSpPr>
          <p:nvPr>
            <p:ph type="ftr" sz="quarter" idx="11"/>
          </p:nvPr>
        </p:nvSpPr>
        <p:spPr/>
        <p:txBody>
          <a:bodyPr/>
          <a:lstStyle/>
          <a:p>
            <a:r>
              <a:rPr lang="en-US"/>
              <a:t>Name</a:t>
            </a:r>
            <a:endParaRPr lang="en-IN"/>
          </a:p>
        </p:txBody>
      </p:sp>
      <p:sp>
        <p:nvSpPr>
          <p:cNvPr id="4" name="Slide Number Placeholder 3"/>
          <p:cNvSpPr>
            <a:spLocks noGrp="1"/>
          </p:cNvSpPr>
          <p:nvPr>
            <p:ph type="sldNum" sz="quarter" idx="12"/>
          </p:nvPr>
        </p:nvSpPr>
        <p:spPr/>
        <p:txBody>
          <a:bodyPr/>
          <a:lstStyle/>
          <a:p>
            <a:fld id="{4BF0EDBD-B6C6-411F-8C04-088108C682E3}" type="slidenum">
              <a:rPr lang="en-IN" smtClean="0"/>
              <a:t>‹#›</a:t>
            </a:fld>
            <a:endParaRPr lang="en-IN"/>
          </a:p>
        </p:txBody>
      </p:sp>
    </p:spTree>
    <p:extLst>
      <p:ext uri="{BB962C8B-B14F-4D97-AF65-F5344CB8AC3E}">
        <p14:creationId xmlns:p14="http://schemas.microsoft.com/office/powerpoint/2010/main" val="242615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30C9DC-8F6B-4073-9137-02FF49A96E37}" type="datetime1">
              <a:rPr lang="en-IN" smtClean="0"/>
              <a:t>10-02-2023</a:t>
            </a:fld>
            <a:endParaRPr lang="en-IN"/>
          </a:p>
        </p:txBody>
      </p:sp>
      <p:sp>
        <p:nvSpPr>
          <p:cNvPr id="6" name="Footer Placeholder 5"/>
          <p:cNvSpPr>
            <a:spLocks noGrp="1"/>
          </p:cNvSpPr>
          <p:nvPr>
            <p:ph type="ftr" sz="quarter" idx="11"/>
          </p:nvPr>
        </p:nvSpPr>
        <p:spPr/>
        <p:txBody>
          <a:bodyPr/>
          <a:lstStyle/>
          <a:p>
            <a:r>
              <a:rPr lang="en-US"/>
              <a:t>Name</a:t>
            </a:r>
            <a:endParaRPr lang="en-IN"/>
          </a:p>
        </p:txBody>
      </p:sp>
      <p:sp>
        <p:nvSpPr>
          <p:cNvPr id="7" name="Slide Number Placeholder 6"/>
          <p:cNvSpPr>
            <a:spLocks noGrp="1"/>
          </p:cNvSpPr>
          <p:nvPr>
            <p:ph type="sldNum" sz="quarter" idx="12"/>
          </p:nvPr>
        </p:nvSpPr>
        <p:spPr/>
        <p:txBody>
          <a:bodyPr/>
          <a:lstStyle/>
          <a:p>
            <a:fld id="{4BF0EDBD-B6C6-411F-8C04-088108C682E3}"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1754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DAFC19-B5A8-408D-AF1E-6C767CD07A6D}" type="datetime1">
              <a:rPr lang="en-IN" smtClean="0"/>
              <a:t>10-02-2023</a:t>
            </a:fld>
            <a:endParaRPr lang="en-IN"/>
          </a:p>
        </p:txBody>
      </p:sp>
      <p:sp>
        <p:nvSpPr>
          <p:cNvPr id="6" name="Footer Placeholder 5"/>
          <p:cNvSpPr>
            <a:spLocks noGrp="1"/>
          </p:cNvSpPr>
          <p:nvPr>
            <p:ph type="ftr" sz="quarter" idx="11"/>
          </p:nvPr>
        </p:nvSpPr>
        <p:spPr/>
        <p:txBody>
          <a:bodyPr/>
          <a:lstStyle/>
          <a:p>
            <a:r>
              <a:rPr lang="en-US"/>
              <a:t>Name</a:t>
            </a:r>
            <a:endParaRPr lang="en-IN"/>
          </a:p>
        </p:txBody>
      </p:sp>
      <p:sp>
        <p:nvSpPr>
          <p:cNvPr id="7" name="Slide Number Placeholder 6"/>
          <p:cNvSpPr>
            <a:spLocks noGrp="1"/>
          </p:cNvSpPr>
          <p:nvPr>
            <p:ph type="sldNum" sz="quarter" idx="12"/>
          </p:nvPr>
        </p:nvSpPr>
        <p:spPr/>
        <p:txBody>
          <a:bodyPr/>
          <a:lstStyle/>
          <a:p>
            <a:fld id="{4BF0EDBD-B6C6-411F-8C04-088108C682E3}" type="slidenum">
              <a:rPr lang="en-IN" smtClean="0"/>
              <a:t>‹#›</a:t>
            </a:fld>
            <a:endParaRPr lang="en-IN"/>
          </a:p>
        </p:txBody>
      </p:sp>
    </p:spTree>
    <p:extLst>
      <p:ext uri="{BB962C8B-B14F-4D97-AF65-F5344CB8AC3E}">
        <p14:creationId xmlns:p14="http://schemas.microsoft.com/office/powerpoint/2010/main" val="3358404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5.jp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C25B60-1738-4A03-80B6-1698B71B09A2}" type="datetime1">
              <a:rPr lang="en-IN" smtClean="0"/>
              <a:t>10-02-2023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Name</a:t>
            </a:r>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BF0EDBD-B6C6-411F-8C04-088108C682E3}" type="slidenum">
              <a:rPr lang="en-IN" smtClean="0"/>
              <a:t>‹#›</a:t>
            </a:fld>
            <a:endParaRPr lang="en-IN"/>
          </a:p>
        </p:txBody>
      </p:sp>
      <p:sp>
        <p:nvSpPr>
          <p:cNvPr id="13" name="TextBox 12"/>
          <p:cNvSpPr txBox="1"/>
          <p:nvPr userDrawn="1"/>
        </p:nvSpPr>
        <p:spPr>
          <a:xfrm>
            <a:off x="452927" y="6416783"/>
            <a:ext cx="11254812" cy="369332"/>
          </a:xfrm>
          <a:prstGeom prst="rect">
            <a:avLst/>
          </a:prstGeom>
          <a:solidFill>
            <a:schemeClr val="bg1">
              <a:lumMod val="95000"/>
            </a:schemeClr>
          </a:solidFill>
        </p:spPr>
        <p:txBody>
          <a:bodyPr wrap="square" rtlCol="0">
            <a:spAutoFit/>
          </a:bodyPr>
          <a:lstStyle/>
          <a:p>
            <a:pPr algn="ctr"/>
            <a:r>
              <a:rPr lang="en-IN" b="1" dirty="0">
                <a:solidFill>
                  <a:srgbClr val="002060"/>
                </a:solidFill>
              </a:rPr>
              <a:t>Silicon</a:t>
            </a:r>
            <a:r>
              <a:rPr lang="en-IN" b="1" baseline="0" dirty="0">
                <a:solidFill>
                  <a:srgbClr val="002060"/>
                </a:solidFill>
              </a:rPr>
              <a:t> Institute of Technology, </a:t>
            </a:r>
            <a:r>
              <a:rPr lang="en-IN" b="1" baseline="0" dirty="0" err="1">
                <a:solidFill>
                  <a:srgbClr val="002060"/>
                </a:solidFill>
              </a:rPr>
              <a:t>Sambalpur</a:t>
            </a:r>
            <a:endParaRPr lang="en-IN" b="1" dirty="0">
              <a:solidFill>
                <a:srgbClr val="002060"/>
              </a:solidFill>
            </a:endParaRPr>
          </a:p>
        </p:txBody>
      </p:sp>
      <p:pic>
        <p:nvPicPr>
          <p:cNvPr id="14" name="Picture 13"/>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10231874" y="665689"/>
            <a:ext cx="1272736" cy="881488"/>
          </a:xfrm>
          <a:prstGeom prst="rect">
            <a:avLst/>
          </a:prstGeom>
        </p:spPr>
      </p:pic>
    </p:spTree>
    <p:extLst>
      <p:ext uri="{BB962C8B-B14F-4D97-AF65-F5344CB8AC3E}">
        <p14:creationId xmlns:p14="http://schemas.microsoft.com/office/powerpoint/2010/main" val="2281449760"/>
      </p:ext>
    </p:extLst>
  </p:cSld>
  <p:clrMap bg1="lt1" tx1="dk1" bg2="lt2" tx2="dk2" accent1="accent1" accent2="accent2" accent3="accent3" accent4="accent4" accent5="accent5" accent6="accent6" hlink="hlink" folHlink="folHlink"/>
  <p:sldLayoutIdLst>
    <p:sldLayoutId id="2147484026" r:id="rId1"/>
    <p:sldLayoutId id="2147484027" r:id="rId2"/>
    <p:sldLayoutId id="2147484028" r:id="rId3"/>
    <p:sldLayoutId id="2147484029" r:id="rId4"/>
    <p:sldLayoutId id="2147484030" r:id="rId5"/>
    <p:sldLayoutId id="2147484031" r:id="rId6"/>
    <p:sldLayoutId id="2147484032" r:id="rId7"/>
    <p:sldLayoutId id="2147484033" r:id="rId8"/>
    <p:sldLayoutId id="2147484034" r:id="rId9"/>
    <p:sldLayoutId id="2147484035" r:id="rId10"/>
    <p:sldLayoutId id="2147484036" r:id="rId11"/>
    <p:sldLayoutId id="2147484037" r:id="rId12"/>
    <p:sldLayoutId id="2147484038" r:id="rId13"/>
    <p:sldLayoutId id="2147484039" r:id="rId14"/>
    <p:sldLayoutId id="2147484040" r:id="rId15"/>
    <p:sldLayoutId id="2147484041" r:id="rId16"/>
    <p:sldLayoutId id="2147484042" r:id="rId17"/>
  </p:sldLayoutIdLst>
  <p:hf hdr="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fif"/><Relationship Id="rId2" Type="http://schemas.openxmlformats.org/officeDocument/2006/relationships/image" Target="../media/image8.jfif"/><Relationship Id="rId1" Type="http://schemas.openxmlformats.org/officeDocument/2006/relationships/slideLayout" Target="../slideLayouts/slideLayout2.xml"/><Relationship Id="rId4" Type="http://schemas.openxmlformats.org/officeDocument/2006/relationships/image" Target="../media/image10.jfif"/></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fif"/><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1871131"/>
            <a:ext cx="6815669" cy="1143673"/>
          </a:xfrm>
        </p:spPr>
        <p:txBody>
          <a:bodyPr/>
          <a:lstStyle/>
          <a:p>
            <a:r>
              <a:rPr lang="en-IN" sz="2800" b="1" dirty="0"/>
              <a:t>Silicon Institute of Technology, Sambalpur </a:t>
            </a:r>
          </a:p>
        </p:txBody>
      </p:sp>
      <p:sp>
        <p:nvSpPr>
          <p:cNvPr id="3" name="Subtitle 2"/>
          <p:cNvSpPr>
            <a:spLocks noGrp="1"/>
          </p:cNvSpPr>
          <p:nvPr>
            <p:ph type="subTitle" idx="1"/>
          </p:nvPr>
        </p:nvSpPr>
        <p:spPr/>
        <p:txBody>
          <a:bodyPr>
            <a:normAutofit lnSpcReduction="10000"/>
          </a:bodyPr>
          <a:lstStyle/>
          <a:p>
            <a:r>
              <a:rPr lang="en-IN" dirty="0"/>
              <a:t>Project Presentation </a:t>
            </a:r>
          </a:p>
          <a:p>
            <a:r>
              <a:rPr lang="en-IN" dirty="0"/>
              <a:t>Department : ECE</a:t>
            </a:r>
          </a:p>
          <a:p>
            <a:r>
              <a:rPr lang="en-IN" dirty="0"/>
              <a:t>Date : 10</a:t>
            </a:r>
            <a:r>
              <a:rPr lang="en-IN" baseline="30000" dirty="0"/>
              <a:t>th</a:t>
            </a:r>
            <a:r>
              <a:rPr lang="en-IN" dirty="0"/>
              <a:t> February 2023</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430068" cy="990455"/>
          </a:xfrm>
          <a:prstGeom prst="rect">
            <a:avLst/>
          </a:prstGeom>
        </p:spPr>
      </p:pic>
    </p:spTree>
    <p:extLst>
      <p:ext uri="{BB962C8B-B14F-4D97-AF65-F5344CB8AC3E}">
        <p14:creationId xmlns:p14="http://schemas.microsoft.com/office/powerpoint/2010/main" val="3850950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5F0183-FE52-FAC3-3E6A-417DD4F34E1F}"/>
              </a:ext>
            </a:extLst>
          </p:cNvPr>
          <p:cNvSpPr>
            <a:spLocks noGrp="1"/>
          </p:cNvSpPr>
          <p:nvPr>
            <p:ph type="dt" sz="half" idx="10"/>
          </p:nvPr>
        </p:nvSpPr>
        <p:spPr/>
        <p:txBody>
          <a:bodyPr/>
          <a:lstStyle/>
          <a:p>
            <a:fld id="{62494F0D-E954-4A7B-B1B6-B768724395D2}" type="datetime1">
              <a:rPr lang="en-IN" smtClean="0"/>
              <a:t>10-02-2023</a:t>
            </a:fld>
            <a:endParaRPr lang="en-IN"/>
          </a:p>
        </p:txBody>
      </p:sp>
      <p:sp>
        <p:nvSpPr>
          <p:cNvPr id="3" name="Footer Placeholder 2">
            <a:extLst>
              <a:ext uri="{FF2B5EF4-FFF2-40B4-BE49-F238E27FC236}">
                <a16:creationId xmlns:a16="http://schemas.microsoft.com/office/drawing/2014/main" id="{278C4627-B4BE-3AC9-9894-5CC13CA9254D}"/>
              </a:ext>
            </a:extLst>
          </p:cNvPr>
          <p:cNvSpPr>
            <a:spLocks noGrp="1"/>
          </p:cNvSpPr>
          <p:nvPr>
            <p:ph type="ftr" sz="quarter" idx="11"/>
          </p:nvPr>
        </p:nvSpPr>
        <p:spPr/>
        <p:txBody>
          <a:bodyPr/>
          <a:lstStyle/>
          <a:p>
            <a:r>
              <a:rPr lang="en-US" dirty="0"/>
              <a:t>‘</a:t>
            </a:r>
            <a:endParaRPr lang="en-IN" dirty="0"/>
          </a:p>
        </p:txBody>
      </p:sp>
      <p:sp>
        <p:nvSpPr>
          <p:cNvPr id="4" name="Slide Number Placeholder 3">
            <a:extLst>
              <a:ext uri="{FF2B5EF4-FFF2-40B4-BE49-F238E27FC236}">
                <a16:creationId xmlns:a16="http://schemas.microsoft.com/office/drawing/2014/main" id="{3B8F9141-611B-6AF2-708C-B9A9C1131B7A}"/>
              </a:ext>
            </a:extLst>
          </p:cNvPr>
          <p:cNvSpPr>
            <a:spLocks noGrp="1"/>
          </p:cNvSpPr>
          <p:nvPr>
            <p:ph type="sldNum" sz="quarter" idx="12"/>
          </p:nvPr>
        </p:nvSpPr>
        <p:spPr/>
        <p:txBody>
          <a:bodyPr/>
          <a:lstStyle/>
          <a:p>
            <a:fld id="{4BF0EDBD-B6C6-411F-8C04-088108C682E3}" type="slidenum">
              <a:rPr lang="en-IN" smtClean="0"/>
              <a:t>10</a:t>
            </a:fld>
            <a:endParaRPr lang="en-IN"/>
          </a:p>
        </p:txBody>
      </p:sp>
      <p:sp>
        <p:nvSpPr>
          <p:cNvPr id="6" name="TextBox 5">
            <a:extLst>
              <a:ext uri="{FF2B5EF4-FFF2-40B4-BE49-F238E27FC236}">
                <a16:creationId xmlns:a16="http://schemas.microsoft.com/office/drawing/2014/main" id="{0E0554A6-B101-17C2-8C4B-D966DCC99759}"/>
              </a:ext>
            </a:extLst>
          </p:cNvPr>
          <p:cNvSpPr txBox="1"/>
          <p:nvPr/>
        </p:nvSpPr>
        <p:spPr>
          <a:xfrm>
            <a:off x="810706" y="1593128"/>
            <a:ext cx="10171521" cy="4154984"/>
          </a:xfrm>
          <a:prstGeom prst="rect">
            <a:avLst/>
          </a:prstGeom>
          <a:noFill/>
        </p:spPr>
        <p:txBody>
          <a:bodyPr wrap="square">
            <a:spAutoFit/>
          </a:bodyPr>
          <a:lstStyle/>
          <a:p>
            <a:pPr marL="285750" indent="-285750">
              <a:buFont typeface="Arial" panose="020B0604020202020204" pitchFamily="34" charset="0"/>
              <a:buChar char="•"/>
            </a:pPr>
            <a:r>
              <a:rPr lang="en-IN" sz="2400" dirty="0"/>
              <a:t>Then, we connected motor driver with batteries and Arduino at the pin number 8,9,10.</a:t>
            </a:r>
          </a:p>
          <a:p>
            <a:pPr marL="285750" indent="-285750">
              <a:buFont typeface="Arial" panose="020B0604020202020204" pitchFamily="34" charset="0"/>
              <a:buChar char="•"/>
            </a:pPr>
            <a:r>
              <a:rPr lang="en-IN" sz="2400" dirty="0"/>
              <a:t>The batteries act as a source of power for the Arduino and the pin connection gives bot the commands as coded in the Arduino.</a:t>
            </a:r>
          </a:p>
          <a:p>
            <a:pPr marL="285750" indent="-285750">
              <a:buFont typeface="Arial" panose="020B0604020202020204" pitchFamily="34" charset="0"/>
              <a:buChar char="•"/>
            </a:pPr>
            <a:r>
              <a:rPr lang="en-IN" sz="2400" dirty="0"/>
              <a:t>The Arduino is then coded with the help of Arduino software. To connect the laptop with Arduino we use a USB cable and then we upload the code in the Arduino.</a:t>
            </a:r>
          </a:p>
          <a:p>
            <a:pPr marL="285750" indent="-285750">
              <a:buFont typeface="Arial" panose="020B0604020202020204" pitchFamily="34" charset="0"/>
              <a:buChar char="•"/>
            </a:pPr>
            <a:r>
              <a:rPr lang="en-IN" sz="2400" dirty="0"/>
              <a:t>Now as we have the Arduino coded, we connect Arduino with sensors and use 5V and ground to complete the connection.</a:t>
            </a:r>
          </a:p>
          <a:p>
            <a:pPr marL="285750" indent="-285750">
              <a:buFont typeface="Arial" panose="020B0604020202020204" pitchFamily="34" charset="0"/>
              <a:buChar char="•"/>
            </a:pPr>
            <a:r>
              <a:rPr lang="en-IN" sz="2400" dirty="0"/>
              <a:t>Then, we created a platform for carrying the medicine.</a:t>
            </a:r>
          </a:p>
          <a:p>
            <a:endParaRPr lang="en-IN" sz="2400" dirty="0"/>
          </a:p>
        </p:txBody>
      </p:sp>
    </p:spTree>
    <p:extLst>
      <p:ext uri="{BB962C8B-B14F-4D97-AF65-F5344CB8AC3E}">
        <p14:creationId xmlns:p14="http://schemas.microsoft.com/office/powerpoint/2010/main" val="4111698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8961C4-8A2C-145B-6ADE-9D711C97C5D8}"/>
              </a:ext>
            </a:extLst>
          </p:cNvPr>
          <p:cNvSpPr>
            <a:spLocks noGrp="1"/>
          </p:cNvSpPr>
          <p:nvPr>
            <p:ph type="dt" sz="half" idx="10"/>
          </p:nvPr>
        </p:nvSpPr>
        <p:spPr/>
        <p:txBody>
          <a:bodyPr/>
          <a:lstStyle/>
          <a:p>
            <a:fld id="{62494F0D-E954-4A7B-B1B6-B768724395D2}" type="datetime1">
              <a:rPr lang="en-IN" smtClean="0"/>
              <a:t>10-02-2023</a:t>
            </a:fld>
            <a:endParaRPr lang="en-IN"/>
          </a:p>
        </p:txBody>
      </p:sp>
      <p:sp>
        <p:nvSpPr>
          <p:cNvPr id="3" name="Footer Placeholder 2">
            <a:extLst>
              <a:ext uri="{FF2B5EF4-FFF2-40B4-BE49-F238E27FC236}">
                <a16:creationId xmlns:a16="http://schemas.microsoft.com/office/drawing/2014/main" id="{B9457C1C-9B1E-247C-FCEE-278993F63259}"/>
              </a:ext>
            </a:extLst>
          </p:cNvPr>
          <p:cNvSpPr>
            <a:spLocks noGrp="1"/>
          </p:cNvSpPr>
          <p:nvPr>
            <p:ph type="ftr" sz="quarter" idx="11"/>
          </p:nvPr>
        </p:nvSpPr>
        <p:spPr/>
        <p:txBody>
          <a:bodyPr/>
          <a:lstStyle/>
          <a:p>
            <a:r>
              <a:rPr lang="en-US" dirty="0"/>
              <a:t>‘</a:t>
            </a:r>
            <a:endParaRPr lang="en-IN" dirty="0"/>
          </a:p>
        </p:txBody>
      </p:sp>
      <p:sp>
        <p:nvSpPr>
          <p:cNvPr id="4" name="Slide Number Placeholder 3">
            <a:extLst>
              <a:ext uri="{FF2B5EF4-FFF2-40B4-BE49-F238E27FC236}">
                <a16:creationId xmlns:a16="http://schemas.microsoft.com/office/drawing/2014/main" id="{C34C3994-0790-429C-F3C0-79C3A67AFE65}"/>
              </a:ext>
            </a:extLst>
          </p:cNvPr>
          <p:cNvSpPr>
            <a:spLocks noGrp="1"/>
          </p:cNvSpPr>
          <p:nvPr>
            <p:ph type="sldNum" sz="quarter" idx="12"/>
          </p:nvPr>
        </p:nvSpPr>
        <p:spPr/>
        <p:txBody>
          <a:bodyPr/>
          <a:lstStyle/>
          <a:p>
            <a:fld id="{4BF0EDBD-B6C6-411F-8C04-088108C682E3}" type="slidenum">
              <a:rPr lang="en-IN" smtClean="0"/>
              <a:t>11</a:t>
            </a:fld>
            <a:endParaRPr lang="en-IN"/>
          </a:p>
        </p:txBody>
      </p:sp>
      <p:sp>
        <p:nvSpPr>
          <p:cNvPr id="6" name="TextBox 5">
            <a:extLst>
              <a:ext uri="{FF2B5EF4-FFF2-40B4-BE49-F238E27FC236}">
                <a16:creationId xmlns:a16="http://schemas.microsoft.com/office/drawing/2014/main" id="{CCF94F1A-7CD3-9EC8-6832-8A321650E87C}"/>
              </a:ext>
            </a:extLst>
          </p:cNvPr>
          <p:cNvSpPr txBox="1"/>
          <p:nvPr/>
        </p:nvSpPr>
        <p:spPr>
          <a:xfrm>
            <a:off x="868507" y="1649691"/>
            <a:ext cx="9756742" cy="3785652"/>
          </a:xfrm>
          <a:prstGeom prst="rect">
            <a:avLst/>
          </a:prstGeom>
          <a:noFill/>
        </p:spPr>
        <p:txBody>
          <a:bodyPr wrap="square">
            <a:spAutoFit/>
          </a:bodyPr>
          <a:lstStyle/>
          <a:p>
            <a:pPr marL="285750" indent="-285750">
              <a:buFont typeface="Arial" panose="020B0604020202020204" pitchFamily="34" charset="0"/>
              <a:buChar char="•"/>
            </a:pPr>
            <a:r>
              <a:rPr lang="en-IN" sz="2400" dirty="0"/>
              <a:t>Once the bot was completed, we started working on our floor.</a:t>
            </a:r>
          </a:p>
          <a:p>
            <a:pPr marL="285750" indent="-285750">
              <a:buFont typeface="Arial" panose="020B0604020202020204" pitchFamily="34" charset="0"/>
              <a:buChar char="•"/>
            </a:pPr>
            <a:r>
              <a:rPr lang="en-IN" sz="2400" dirty="0"/>
              <a:t>The floor we designed displays a hospital room and it consist of a Straight line at the centre which represents a path for our Bot to follow.</a:t>
            </a:r>
          </a:p>
          <a:p>
            <a:pPr marL="285750" indent="-285750">
              <a:buFont typeface="Arial" panose="020B0604020202020204" pitchFamily="34" charset="0"/>
              <a:buChar char="•"/>
            </a:pPr>
            <a:r>
              <a:rPr lang="en-IN" sz="2400" dirty="0"/>
              <a:t>For understanding purpose, we consider a patient sitting in a chair at the end of line and then show you a practical demonstration of how our bot will deliver the medicines </a:t>
            </a:r>
          </a:p>
          <a:p>
            <a:pPr marL="285750" indent="-285750">
              <a:buFont typeface="Arial" panose="020B0604020202020204" pitchFamily="34" charset="0"/>
              <a:buChar char="•"/>
            </a:pPr>
            <a:r>
              <a:rPr lang="en-IN" sz="2400" dirty="0"/>
              <a:t>We have created a basic model of our project just to elaborate the working mechanism of the bot. We have been testing it for smaller rooms for now and also implemented some updates like controlling the bot using mobile phone with a Bluetooth connection.</a:t>
            </a:r>
          </a:p>
        </p:txBody>
      </p:sp>
    </p:spTree>
    <p:extLst>
      <p:ext uri="{BB962C8B-B14F-4D97-AF65-F5344CB8AC3E}">
        <p14:creationId xmlns:p14="http://schemas.microsoft.com/office/powerpoint/2010/main" val="951869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 </a:t>
            </a:r>
          </a:p>
        </p:txBody>
      </p:sp>
      <p:sp>
        <p:nvSpPr>
          <p:cNvPr id="3" name="Content Placeholder 2"/>
          <p:cNvSpPr>
            <a:spLocks noGrp="1"/>
          </p:cNvSpPr>
          <p:nvPr>
            <p:ph idx="1"/>
          </p:nvPr>
        </p:nvSpPr>
        <p:spPr/>
        <p:txBody>
          <a:bodyPr>
            <a:normAutofit fontScale="70000" lnSpcReduction="20000"/>
          </a:bodyPr>
          <a:lstStyle/>
          <a:p>
            <a:pPr marL="0" indent="0">
              <a:buNone/>
            </a:pPr>
            <a:r>
              <a:rPr lang="en-IN" sz="2600" dirty="0"/>
              <a:t>[1]	</a:t>
            </a:r>
            <a:r>
              <a:rPr lang="en-IN" sz="2600" dirty="0" err="1"/>
              <a:t>Pakdaman</a:t>
            </a:r>
            <a:r>
              <a:rPr lang="en-IN" sz="2600" dirty="0"/>
              <a:t>, </a:t>
            </a:r>
            <a:r>
              <a:rPr lang="en-IN" sz="2600" dirty="0" err="1"/>
              <a:t>Sanaatiyan</a:t>
            </a:r>
            <a:r>
              <a:rPr lang="en-IN" sz="2600" dirty="0"/>
              <a:t>, </a:t>
            </a:r>
            <a:r>
              <a:rPr lang="en-IN" sz="2600" dirty="0" err="1"/>
              <a:t>M.M.,"Design</a:t>
            </a:r>
            <a:r>
              <a:rPr lang="en-IN" sz="2600" dirty="0"/>
              <a:t> and </a:t>
            </a:r>
            <a:r>
              <a:rPr lang="en-IN" sz="2600" dirty="0" err="1"/>
              <a:t>Implemen</a:t>
            </a:r>
            <a:r>
              <a:rPr lang="en-IN" sz="2600" dirty="0"/>
              <a:t> </a:t>
            </a:r>
            <a:r>
              <a:rPr lang="en-IN" sz="2600" dirty="0" err="1"/>
              <a:t>tation</a:t>
            </a:r>
            <a:r>
              <a:rPr lang="en-IN" sz="2600" dirty="0"/>
              <a:t> of Line Follower Robot,", Second International Conference on Computer and </a:t>
            </a:r>
            <a:r>
              <a:rPr lang="en-IN" sz="2600" dirty="0" err="1"/>
              <a:t>ElectricalEngineering</a:t>
            </a:r>
            <a:r>
              <a:rPr lang="en-IN" sz="2600" dirty="0"/>
              <a:t> TCCEE '09, vol.2, pp.585-590, Dec.2009.[</a:t>
            </a:r>
          </a:p>
          <a:p>
            <a:pPr marL="0" indent="0">
              <a:buNone/>
            </a:pPr>
            <a:r>
              <a:rPr lang="en-IN" sz="2600" dirty="0"/>
              <a:t>2]	</a:t>
            </a:r>
            <a:r>
              <a:rPr lang="en-IN" sz="2600" dirty="0" err="1"/>
              <a:t>PriyankPatil</a:t>
            </a:r>
            <a:r>
              <a:rPr lang="en-IN" sz="2600" dirty="0"/>
              <a:t>,"AVR Line Following Robot,” Department of Information Technology K. 1. Somaiya College of Engineering Mumbai, India. Mar 5, 2010.</a:t>
            </a:r>
          </a:p>
          <a:p>
            <a:pPr marL="0" indent="0">
              <a:buNone/>
            </a:pPr>
            <a:r>
              <a:rPr lang="en-IN" sz="2600" dirty="0"/>
              <a:t>[3]	Dean A. Pomerleau; Jay </a:t>
            </a:r>
            <a:r>
              <a:rPr lang="en-IN" sz="2600" dirty="0" err="1"/>
              <a:t>Gowdy</a:t>
            </a:r>
            <a:r>
              <a:rPr lang="en-IN" sz="2600" dirty="0"/>
              <a:t>; Charles E. Thorpe, “Combining Artificial Neural Networks and Symbolic Processing for Autonomous Robot Guidance,"</a:t>
            </a:r>
            <a:r>
              <a:rPr lang="en-IN" sz="2600" dirty="0" err="1"/>
              <a:t>Engng</a:t>
            </a:r>
            <a:r>
              <a:rPr lang="en-IN" sz="2600" dirty="0"/>
              <a:t> </a:t>
            </a:r>
            <a:r>
              <a:rPr lang="en-IN" sz="2600" dirty="0" err="1"/>
              <a:t>Applic</a:t>
            </a:r>
            <a:r>
              <a:rPr lang="en-IN" sz="2600" dirty="0"/>
              <a:t>. </a:t>
            </a:r>
            <a:r>
              <a:rPr lang="en-IN" sz="2600" dirty="0" err="1"/>
              <a:t>Artif</a:t>
            </a:r>
            <a:r>
              <a:rPr lang="en-IN" sz="2600" dirty="0"/>
              <a:t>. </a:t>
            </a:r>
            <a:r>
              <a:rPr lang="en-IN" sz="2600" dirty="0" err="1"/>
              <a:t>Intell</a:t>
            </a:r>
            <a:r>
              <a:rPr lang="en-IN" sz="2600" dirty="0"/>
              <a:t>. Vol. 4, No. 4, pp. 279-285, 1991.</a:t>
            </a:r>
          </a:p>
          <a:p>
            <a:pPr marL="0" indent="0">
              <a:buNone/>
            </a:pPr>
            <a:r>
              <a:rPr lang="en-IN" sz="2600" dirty="0"/>
              <a:t>[4]	L1U Shi-Cai,L1U </a:t>
            </a:r>
            <a:r>
              <a:rPr lang="en-IN" sz="2600" dirty="0" err="1"/>
              <a:t>Guang</a:t>
            </a:r>
            <a:r>
              <a:rPr lang="en-IN" sz="2600" dirty="0"/>
              <a:t>-Jun, "Formation Control of Mobile Robots with Active Obstacle Avoidance," Acta </a:t>
            </a:r>
            <a:r>
              <a:rPr lang="en-IN" sz="2600" dirty="0" err="1"/>
              <a:t>Automatica</a:t>
            </a:r>
            <a:r>
              <a:rPr lang="en-IN" sz="2600" dirty="0"/>
              <a:t> </a:t>
            </a:r>
            <a:r>
              <a:rPr lang="en-IN" sz="2600" dirty="0" err="1"/>
              <a:t>Sinica</a:t>
            </a:r>
            <a:r>
              <a:rPr lang="en-IN" sz="2600" dirty="0"/>
              <a:t>, Vol. 33, No. 5,2007.</a:t>
            </a:r>
          </a:p>
          <a:p>
            <a:pPr marL="0" indent="0">
              <a:buNone/>
            </a:pPr>
            <a:r>
              <a:rPr lang="en-IN" sz="2600" dirty="0"/>
              <a:t>[5]	YANG Tian-Tian; L1U </a:t>
            </a:r>
            <a:r>
              <a:rPr lang="en-IN" sz="2600" dirty="0" err="1"/>
              <a:t>Zhi</a:t>
            </a:r>
            <a:r>
              <a:rPr lang="en-IN" sz="2600" dirty="0"/>
              <a:t>-Yuan; CHEN Hong; </a:t>
            </a:r>
            <a:r>
              <a:rPr lang="en-IN" sz="2600" dirty="0" err="1"/>
              <a:t>PEl</a:t>
            </a:r>
            <a:r>
              <a:rPr lang="en-IN" sz="2600" dirty="0"/>
              <a:t> Run, "Formation Control and Obstacle Avoidance for Multiple Mobile Robots," </a:t>
            </a:r>
            <a:r>
              <a:rPr lang="en-IN" sz="2600" dirty="0" err="1"/>
              <a:t>ActaAutomatica</a:t>
            </a:r>
            <a:r>
              <a:rPr lang="en-IN" sz="2600" dirty="0"/>
              <a:t> </a:t>
            </a:r>
            <a:r>
              <a:rPr lang="en-IN" sz="2600" dirty="0" err="1"/>
              <a:t>Sinica</a:t>
            </a:r>
            <a:r>
              <a:rPr lang="en-IN" sz="2600" dirty="0"/>
              <a:t>, Vol. 34, No. 5, 2008</a:t>
            </a:r>
            <a:r>
              <a:rPr lang="en-IN" dirty="0"/>
              <a:t>.</a:t>
            </a:r>
          </a:p>
        </p:txBody>
      </p:sp>
      <p:sp>
        <p:nvSpPr>
          <p:cNvPr id="4" name="Date Placeholder 3"/>
          <p:cNvSpPr>
            <a:spLocks noGrp="1"/>
          </p:cNvSpPr>
          <p:nvPr>
            <p:ph type="dt" sz="half" idx="10"/>
          </p:nvPr>
        </p:nvSpPr>
        <p:spPr/>
        <p:txBody>
          <a:bodyPr/>
          <a:lstStyle/>
          <a:p>
            <a:fld id="{A1B06FCC-C318-4992-BC5E-9B68FF61A1E6}" type="datetime1">
              <a:rPr lang="en-IN" smtClean="0"/>
              <a:t>10-02-2023</a:t>
            </a:fld>
            <a:endParaRPr lang="en-IN"/>
          </a:p>
        </p:txBody>
      </p:sp>
      <p:sp>
        <p:nvSpPr>
          <p:cNvPr id="6" name="Slide Number Placeholder 5"/>
          <p:cNvSpPr>
            <a:spLocks noGrp="1"/>
          </p:cNvSpPr>
          <p:nvPr>
            <p:ph type="sldNum" sz="quarter" idx="12"/>
          </p:nvPr>
        </p:nvSpPr>
        <p:spPr/>
        <p:txBody>
          <a:bodyPr/>
          <a:lstStyle/>
          <a:p>
            <a:fld id="{4BF0EDBD-B6C6-411F-8C04-088108C682E3}" type="slidenum">
              <a:rPr lang="en-IN" smtClean="0"/>
              <a:t>12</a:t>
            </a:fld>
            <a:endParaRPr lang="en-IN"/>
          </a:p>
        </p:txBody>
      </p:sp>
      <p:sp>
        <p:nvSpPr>
          <p:cNvPr id="7" name="Footer Placeholder 6"/>
          <p:cNvSpPr>
            <a:spLocks noGrp="1"/>
          </p:cNvSpPr>
          <p:nvPr>
            <p:ph type="ftr" sz="quarter" idx="11"/>
          </p:nvPr>
        </p:nvSpPr>
        <p:spPr/>
        <p:txBody>
          <a:bodyPr/>
          <a:lstStyle/>
          <a:p>
            <a:r>
              <a:rPr lang="en-US" dirty="0"/>
              <a:t>‘</a:t>
            </a:r>
            <a:endParaRPr lang="en-IN" dirty="0"/>
          </a:p>
        </p:txBody>
      </p:sp>
    </p:spTree>
    <p:extLst>
      <p:ext uri="{BB962C8B-B14F-4D97-AF65-F5344CB8AC3E}">
        <p14:creationId xmlns:p14="http://schemas.microsoft.com/office/powerpoint/2010/main" val="1178995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Thank You</a:t>
            </a:r>
          </a:p>
        </p:txBody>
      </p:sp>
    </p:spTree>
    <p:extLst>
      <p:ext uri="{BB962C8B-B14F-4D97-AF65-F5344CB8AC3E}">
        <p14:creationId xmlns:p14="http://schemas.microsoft.com/office/powerpoint/2010/main" val="693003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6349" y="982132"/>
            <a:ext cx="9601196" cy="1733908"/>
          </a:xfrm>
        </p:spPr>
        <p:txBody>
          <a:bodyPr/>
          <a:lstStyle/>
          <a:p>
            <a:r>
              <a:rPr lang="en-US" dirty="0"/>
              <a:t>Covid</a:t>
            </a:r>
            <a:r>
              <a:rPr lang="en-IN" dirty="0"/>
              <a:t> Relief Bot using Microcontrollers</a:t>
            </a:r>
          </a:p>
        </p:txBody>
      </p:sp>
      <p:sp>
        <p:nvSpPr>
          <p:cNvPr id="3" name="Content Placeholder 2"/>
          <p:cNvSpPr>
            <a:spLocks noGrp="1"/>
          </p:cNvSpPr>
          <p:nvPr>
            <p:ph sz="half" idx="1"/>
          </p:nvPr>
        </p:nvSpPr>
        <p:spPr>
          <a:xfrm>
            <a:off x="1298448" y="2942376"/>
            <a:ext cx="4718304" cy="2928072"/>
          </a:xfrm>
        </p:spPr>
        <p:txBody>
          <a:bodyPr>
            <a:normAutofit lnSpcReduction="10000"/>
          </a:bodyPr>
          <a:lstStyle/>
          <a:p>
            <a:r>
              <a:rPr lang="en-IN" dirty="0"/>
              <a:t>Supervised by</a:t>
            </a:r>
          </a:p>
          <a:p>
            <a:pPr lvl="1"/>
            <a:r>
              <a:rPr lang="en-IN" dirty="0"/>
              <a:t>Mr. Nabin Kumar Naik</a:t>
            </a:r>
          </a:p>
          <a:p>
            <a:pPr marL="457200" lvl="1" indent="0">
              <a:buNone/>
            </a:pPr>
            <a:r>
              <a:rPr lang="en-IN" dirty="0"/>
              <a:t>	Sr. Assistant Professor</a:t>
            </a:r>
          </a:p>
          <a:p>
            <a:pPr marL="457200" lvl="1" indent="0">
              <a:buNone/>
            </a:pPr>
            <a:r>
              <a:rPr lang="en-IN" dirty="0"/>
              <a:t>		ECE</a:t>
            </a:r>
          </a:p>
          <a:p>
            <a:pPr lvl="1"/>
            <a:r>
              <a:rPr lang="en-IN" dirty="0"/>
              <a:t>Dr. Manas Ranjan Jena</a:t>
            </a:r>
          </a:p>
          <a:p>
            <a:pPr marL="914400" lvl="2" indent="0">
              <a:buNone/>
            </a:pPr>
            <a:r>
              <a:rPr lang="en-IN" sz="2000" dirty="0"/>
              <a:t>Assistant Professor</a:t>
            </a:r>
          </a:p>
          <a:p>
            <a:pPr marL="914400" lvl="2" indent="0">
              <a:buNone/>
            </a:pPr>
            <a:r>
              <a:rPr lang="en-IN" dirty="0"/>
              <a:t>	ECE</a:t>
            </a:r>
          </a:p>
        </p:txBody>
      </p:sp>
      <p:sp>
        <p:nvSpPr>
          <p:cNvPr id="4" name="Content Placeholder 3"/>
          <p:cNvSpPr>
            <a:spLocks noGrp="1"/>
          </p:cNvSpPr>
          <p:nvPr>
            <p:ph sz="half" idx="2"/>
          </p:nvPr>
        </p:nvSpPr>
        <p:spPr>
          <a:xfrm>
            <a:off x="6181344" y="2942376"/>
            <a:ext cx="4718304" cy="2928072"/>
          </a:xfrm>
        </p:spPr>
        <p:txBody>
          <a:bodyPr>
            <a:normAutofit lnSpcReduction="10000"/>
          </a:bodyPr>
          <a:lstStyle/>
          <a:p>
            <a:r>
              <a:rPr lang="en-IN" dirty="0"/>
              <a:t>Presented by</a:t>
            </a:r>
          </a:p>
          <a:p>
            <a:pPr lvl="1"/>
            <a:r>
              <a:rPr lang="en-IN" dirty="0"/>
              <a:t>Aniket Shukla, Gourish Bhagat, Kiran Jyoti Pujari, Nivedita Tripathy</a:t>
            </a:r>
          </a:p>
          <a:p>
            <a:pPr lvl="1"/>
            <a:r>
              <a:rPr lang="en-IN" dirty="0"/>
              <a:t>1901341039,1901341040,1901341041,2021341015</a:t>
            </a:r>
          </a:p>
          <a:p>
            <a:pPr lvl="1"/>
            <a:r>
              <a:rPr lang="en-IN" dirty="0"/>
              <a:t>ECE</a:t>
            </a:r>
          </a:p>
          <a:p>
            <a:endParaRPr lang="en-IN" dirty="0"/>
          </a:p>
          <a:p>
            <a:endParaRPr lang="en-IN" dirty="0"/>
          </a:p>
        </p:txBody>
      </p:sp>
      <p:sp>
        <p:nvSpPr>
          <p:cNvPr id="5" name="Date Placeholder 4"/>
          <p:cNvSpPr>
            <a:spLocks noGrp="1"/>
          </p:cNvSpPr>
          <p:nvPr>
            <p:ph type="dt" sz="half" idx="10"/>
          </p:nvPr>
        </p:nvSpPr>
        <p:spPr/>
        <p:txBody>
          <a:bodyPr/>
          <a:lstStyle/>
          <a:p>
            <a:fld id="{A97EA93F-F2AB-4656-847B-B6B5A1A96670}" type="datetime1">
              <a:rPr lang="en-IN" smtClean="0"/>
              <a:t>10-02-2023</a:t>
            </a:fld>
            <a:endParaRPr lang="en-IN" dirty="0"/>
          </a:p>
        </p:txBody>
      </p:sp>
      <p:sp>
        <p:nvSpPr>
          <p:cNvPr id="7" name="Slide Number Placeholder 6"/>
          <p:cNvSpPr>
            <a:spLocks noGrp="1"/>
          </p:cNvSpPr>
          <p:nvPr>
            <p:ph type="sldNum" sz="quarter" idx="12"/>
          </p:nvPr>
        </p:nvSpPr>
        <p:spPr/>
        <p:txBody>
          <a:bodyPr/>
          <a:lstStyle/>
          <a:p>
            <a:fld id="{4BF0EDBD-B6C6-411F-8C04-088108C682E3}" type="slidenum">
              <a:rPr lang="en-IN" smtClean="0"/>
              <a:t>2</a:t>
            </a:fld>
            <a:endParaRPr lang="en-IN"/>
          </a:p>
        </p:txBody>
      </p:sp>
      <p:sp>
        <p:nvSpPr>
          <p:cNvPr id="8" name="Footer Placeholder 7"/>
          <p:cNvSpPr>
            <a:spLocks noGrp="1"/>
          </p:cNvSpPr>
          <p:nvPr>
            <p:ph type="ftr" sz="quarter" idx="11"/>
          </p:nvPr>
        </p:nvSpPr>
        <p:spPr/>
        <p:txBody>
          <a:bodyPr/>
          <a:lstStyle/>
          <a:p>
            <a:r>
              <a:rPr lang="en-US" dirty="0"/>
              <a:t>‘</a:t>
            </a:r>
            <a:endParaRPr lang="en-IN" dirty="0"/>
          </a:p>
        </p:txBody>
      </p:sp>
    </p:spTree>
    <p:extLst>
      <p:ext uri="{BB962C8B-B14F-4D97-AF65-F5344CB8AC3E}">
        <p14:creationId xmlns:p14="http://schemas.microsoft.com/office/powerpoint/2010/main" val="1075432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Literature Review </a:t>
            </a:r>
          </a:p>
        </p:txBody>
      </p:sp>
      <p:sp>
        <p:nvSpPr>
          <p:cNvPr id="3" name="Content Placeholder 2"/>
          <p:cNvSpPr>
            <a:spLocks noGrp="1"/>
          </p:cNvSpPr>
          <p:nvPr>
            <p:ph idx="1"/>
          </p:nvPr>
        </p:nvSpPr>
        <p:spPr/>
        <p:txBody>
          <a:bodyPr/>
          <a:lstStyle/>
          <a:p>
            <a:r>
              <a:rPr lang="en-IN" dirty="0"/>
              <a:t>We study the existing papers on “Robots under COVID19 pandemic” and “Humanoid robot's applications in COVID19 ”.</a:t>
            </a:r>
          </a:p>
          <a:p>
            <a:r>
              <a:rPr lang="en-IN" dirty="0"/>
              <a:t>While reading these papers we came to find out that none of these bots where capable of running by their own and they require a human guidance. Also, they were used for testing covid and for cleaning and sanitization purpose.</a:t>
            </a:r>
          </a:p>
          <a:p>
            <a:r>
              <a:rPr lang="en-IN" dirty="0"/>
              <a:t>We wish to Create a research on a robot that was capable of running by its own and can be used to deliver medicine and foods to a infected person. </a:t>
            </a:r>
          </a:p>
        </p:txBody>
      </p:sp>
      <p:sp>
        <p:nvSpPr>
          <p:cNvPr id="4" name="Date Placeholder 3"/>
          <p:cNvSpPr>
            <a:spLocks noGrp="1"/>
          </p:cNvSpPr>
          <p:nvPr>
            <p:ph type="dt" sz="half" idx="10"/>
          </p:nvPr>
        </p:nvSpPr>
        <p:spPr/>
        <p:txBody>
          <a:bodyPr/>
          <a:lstStyle/>
          <a:p>
            <a:fld id="{8B2B5946-23F8-43AB-8384-368DE3E9FE99}" type="datetime1">
              <a:rPr lang="en-IN" smtClean="0"/>
              <a:t>10-02-2023</a:t>
            </a:fld>
            <a:endParaRPr lang="en-IN"/>
          </a:p>
        </p:txBody>
      </p:sp>
      <p:sp>
        <p:nvSpPr>
          <p:cNvPr id="6" name="Slide Number Placeholder 5"/>
          <p:cNvSpPr>
            <a:spLocks noGrp="1"/>
          </p:cNvSpPr>
          <p:nvPr>
            <p:ph type="sldNum" sz="quarter" idx="12"/>
          </p:nvPr>
        </p:nvSpPr>
        <p:spPr/>
        <p:txBody>
          <a:bodyPr/>
          <a:lstStyle/>
          <a:p>
            <a:fld id="{4BF0EDBD-B6C6-411F-8C04-088108C682E3}" type="slidenum">
              <a:rPr lang="en-IN" smtClean="0"/>
              <a:t>3</a:t>
            </a:fld>
            <a:endParaRPr lang="en-IN"/>
          </a:p>
        </p:txBody>
      </p:sp>
      <p:sp>
        <p:nvSpPr>
          <p:cNvPr id="7" name="Footer Placeholder 6"/>
          <p:cNvSpPr>
            <a:spLocks noGrp="1"/>
          </p:cNvSpPr>
          <p:nvPr>
            <p:ph type="ftr" sz="quarter" idx="11"/>
          </p:nvPr>
        </p:nvSpPr>
        <p:spPr/>
        <p:txBody>
          <a:bodyPr/>
          <a:lstStyle/>
          <a:p>
            <a:r>
              <a:rPr lang="en-US" dirty="0"/>
              <a:t>‘</a:t>
            </a:r>
            <a:endParaRPr lang="en-IN" dirty="0"/>
          </a:p>
        </p:txBody>
      </p:sp>
    </p:spTree>
    <p:extLst>
      <p:ext uri="{BB962C8B-B14F-4D97-AF65-F5344CB8AC3E}">
        <p14:creationId xmlns:p14="http://schemas.microsoft.com/office/powerpoint/2010/main" val="460458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Motivation</a:t>
            </a:r>
          </a:p>
        </p:txBody>
      </p:sp>
      <p:sp>
        <p:nvSpPr>
          <p:cNvPr id="3" name="Content Placeholder 2"/>
          <p:cNvSpPr>
            <a:spLocks noGrp="1"/>
          </p:cNvSpPr>
          <p:nvPr>
            <p:ph idx="1"/>
          </p:nvPr>
        </p:nvSpPr>
        <p:spPr>
          <a:xfrm>
            <a:off x="1295400" y="2556932"/>
            <a:ext cx="9773193" cy="3318936"/>
          </a:xfrm>
        </p:spPr>
        <p:txBody>
          <a:bodyPr>
            <a:normAutofit fontScale="25000" lnSpcReduction="20000"/>
          </a:bodyPr>
          <a:lstStyle/>
          <a:p>
            <a:pPr rtl="0">
              <a:spcBef>
                <a:spcPts val="500"/>
              </a:spcBef>
              <a:spcAft>
                <a:spcPts val="600"/>
              </a:spcAft>
            </a:pPr>
            <a:r>
              <a:rPr lang="en-US" sz="8000" b="0" i="0" u="none" strike="noStrike" dirty="0">
                <a:solidFill>
                  <a:srgbClr val="262626"/>
                </a:solidFill>
                <a:effectLst/>
              </a:rPr>
              <a:t>During the pandemic, the whole world halted and were looking for ways to reduce the infection from spreading more and the ones who were infected were isolated from others.</a:t>
            </a:r>
            <a:endParaRPr lang="en-US" sz="8000" b="0" dirty="0">
              <a:effectLst/>
            </a:endParaRPr>
          </a:p>
          <a:p>
            <a:pPr rtl="0">
              <a:spcBef>
                <a:spcPts val="500"/>
              </a:spcBef>
              <a:spcAft>
                <a:spcPts val="600"/>
              </a:spcAft>
            </a:pPr>
            <a:r>
              <a:rPr lang="en-US" sz="8000" b="0" i="0" u="none" strike="noStrike" dirty="0">
                <a:solidFill>
                  <a:srgbClr val="262626"/>
                </a:solidFill>
                <a:effectLst/>
              </a:rPr>
              <a:t>This made it tough for doctors and nurses globally to treat their patients and get them medicines and food. For this, they had to wear a complete PPE kit every time to check the infected person. </a:t>
            </a:r>
            <a:endParaRPr lang="en-US" sz="8000" b="0" dirty="0">
              <a:effectLst/>
            </a:endParaRPr>
          </a:p>
          <a:p>
            <a:pPr rtl="0">
              <a:spcBef>
                <a:spcPts val="500"/>
              </a:spcBef>
              <a:spcAft>
                <a:spcPts val="600"/>
              </a:spcAft>
            </a:pPr>
            <a:r>
              <a:rPr lang="en-US" sz="8000" b="0" i="0" u="none" strike="noStrike" dirty="0">
                <a:solidFill>
                  <a:srgbClr val="262626"/>
                </a:solidFill>
                <a:effectLst/>
              </a:rPr>
              <a:t>Therefore, to help doctors and the infected person get his medicines and food, we decided to make a bot that could run automatically in a room of covid patients.</a:t>
            </a:r>
            <a:endParaRPr lang="en-US" sz="8000" b="0" dirty="0">
              <a:effectLst/>
            </a:endParaRPr>
          </a:p>
          <a:p>
            <a:pPr rtl="0">
              <a:spcBef>
                <a:spcPts val="500"/>
              </a:spcBef>
              <a:spcAft>
                <a:spcPts val="600"/>
              </a:spcAft>
            </a:pPr>
            <a:r>
              <a:rPr lang="en-US" sz="8000" b="0" i="0" u="none" strike="noStrike" dirty="0">
                <a:solidFill>
                  <a:srgbClr val="262626"/>
                </a:solidFill>
                <a:effectLst/>
              </a:rPr>
              <a:t>This will reduce the direct contact of a covid, or infected persons contact with a non-infected one. </a:t>
            </a:r>
            <a:endParaRPr lang="en-US" sz="8000" b="0" dirty="0">
              <a:effectLst/>
            </a:endParaRPr>
          </a:p>
          <a:p>
            <a:pPr marL="0" indent="0">
              <a:buNone/>
            </a:pPr>
            <a:br>
              <a:rPr lang="en-US" sz="3600" dirty="0"/>
            </a:br>
            <a:br>
              <a:rPr lang="en-US" dirty="0"/>
            </a:br>
            <a:endParaRPr lang="en-IN" dirty="0"/>
          </a:p>
          <a:p>
            <a:endParaRPr lang="en-IN" dirty="0"/>
          </a:p>
        </p:txBody>
      </p:sp>
      <p:sp>
        <p:nvSpPr>
          <p:cNvPr id="4" name="Date Placeholder 3"/>
          <p:cNvSpPr>
            <a:spLocks noGrp="1"/>
          </p:cNvSpPr>
          <p:nvPr>
            <p:ph type="dt" sz="half" idx="10"/>
          </p:nvPr>
        </p:nvSpPr>
        <p:spPr/>
        <p:txBody>
          <a:bodyPr/>
          <a:lstStyle/>
          <a:p>
            <a:fld id="{E3CC5E71-CC67-4D9E-BD79-968C7C2F7402}" type="datetime1">
              <a:rPr lang="en-IN" smtClean="0"/>
              <a:t>10-02-2023</a:t>
            </a:fld>
            <a:endParaRPr lang="en-IN"/>
          </a:p>
        </p:txBody>
      </p:sp>
      <p:sp>
        <p:nvSpPr>
          <p:cNvPr id="6" name="Slide Number Placeholder 5"/>
          <p:cNvSpPr>
            <a:spLocks noGrp="1"/>
          </p:cNvSpPr>
          <p:nvPr>
            <p:ph type="sldNum" sz="quarter" idx="12"/>
          </p:nvPr>
        </p:nvSpPr>
        <p:spPr/>
        <p:txBody>
          <a:bodyPr/>
          <a:lstStyle/>
          <a:p>
            <a:fld id="{4BF0EDBD-B6C6-411F-8C04-088108C682E3}" type="slidenum">
              <a:rPr lang="en-IN" smtClean="0"/>
              <a:t>4</a:t>
            </a:fld>
            <a:endParaRPr lang="en-IN"/>
          </a:p>
        </p:txBody>
      </p:sp>
      <p:sp>
        <p:nvSpPr>
          <p:cNvPr id="7" name="Footer Placeholder 6"/>
          <p:cNvSpPr>
            <a:spLocks noGrp="1"/>
          </p:cNvSpPr>
          <p:nvPr>
            <p:ph type="ftr" sz="quarter" idx="11"/>
          </p:nvPr>
        </p:nvSpPr>
        <p:spPr/>
        <p:txBody>
          <a:bodyPr/>
          <a:lstStyle/>
          <a:p>
            <a:r>
              <a:rPr lang="en-US" dirty="0"/>
              <a:t>‘</a:t>
            </a:r>
            <a:endParaRPr lang="en-IN" dirty="0"/>
          </a:p>
        </p:txBody>
      </p:sp>
    </p:spTree>
    <p:extLst>
      <p:ext uri="{BB962C8B-B14F-4D97-AF65-F5344CB8AC3E}">
        <p14:creationId xmlns:p14="http://schemas.microsoft.com/office/powerpoint/2010/main" val="2099858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Objective</a:t>
            </a:r>
          </a:p>
        </p:txBody>
      </p:sp>
      <p:sp>
        <p:nvSpPr>
          <p:cNvPr id="3" name="Content Placeholder 2"/>
          <p:cNvSpPr>
            <a:spLocks noGrp="1"/>
          </p:cNvSpPr>
          <p:nvPr>
            <p:ph idx="1"/>
          </p:nvPr>
        </p:nvSpPr>
        <p:spPr/>
        <p:txBody>
          <a:bodyPr>
            <a:normAutofit/>
          </a:bodyPr>
          <a:lstStyle/>
          <a:p>
            <a:r>
              <a:rPr lang="en-IN" dirty="0"/>
              <a:t>To Provide medicines and food in the isolated wards.</a:t>
            </a:r>
          </a:p>
          <a:p>
            <a:r>
              <a:rPr lang="en-IN" dirty="0"/>
              <a:t>To help those people who are recovering in their respective homes.</a:t>
            </a:r>
          </a:p>
          <a:p>
            <a:r>
              <a:rPr lang="en-IN" dirty="0"/>
              <a:t>To protect the spread of disease.</a:t>
            </a:r>
          </a:p>
          <a:p>
            <a:r>
              <a:rPr lang="en-IN" dirty="0"/>
              <a:t>Use of handy Robots in the day-to-day life.</a:t>
            </a:r>
          </a:p>
          <a:p>
            <a:r>
              <a:rPr lang="en-IN" dirty="0"/>
              <a:t>To get a Robot in a minimal rate or affordable price.</a:t>
            </a:r>
          </a:p>
          <a:p>
            <a:pPr marL="0" indent="0">
              <a:buNone/>
            </a:pPr>
            <a:r>
              <a:rPr lang="en-IN" dirty="0"/>
              <a:t> </a:t>
            </a:r>
          </a:p>
        </p:txBody>
      </p:sp>
      <p:sp>
        <p:nvSpPr>
          <p:cNvPr id="4" name="Date Placeholder 3"/>
          <p:cNvSpPr>
            <a:spLocks noGrp="1"/>
          </p:cNvSpPr>
          <p:nvPr>
            <p:ph type="dt" sz="half" idx="10"/>
          </p:nvPr>
        </p:nvSpPr>
        <p:spPr/>
        <p:txBody>
          <a:bodyPr/>
          <a:lstStyle/>
          <a:p>
            <a:fld id="{A78A7A78-1D49-4302-8F47-C9A61BC47859}" type="datetime1">
              <a:rPr lang="en-IN" smtClean="0"/>
              <a:t>10-02-2023</a:t>
            </a:fld>
            <a:endParaRPr lang="en-IN"/>
          </a:p>
        </p:txBody>
      </p:sp>
      <p:sp>
        <p:nvSpPr>
          <p:cNvPr id="6" name="Slide Number Placeholder 5"/>
          <p:cNvSpPr>
            <a:spLocks noGrp="1"/>
          </p:cNvSpPr>
          <p:nvPr>
            <p:ph type="sldNum" sz="quarter" idx="12"/>
          </p:nvPr>
        </p:nvSpPr>
        <p:spPr/>
        <p:txBody>
          <a:bodyPr/>
          <a:lstStyle/>
          <a:p>
            <a:fld id="{4BF0EDBD-B6C6-411F-8C04-088108C682E3}" type="slidenum">
              <a:rPr lang="en-IN" smtClean="0"/>
              <a:t>5</a:t>
            </a:fld>
            <a:endParaRPr lang="en-IN"/>
          </a:p>
        </p:txBody>
      </p:sp>
      <p:sp>
        <p:nvSpPr>
          <p:cNvPr id="7" name="Footer Placeholder 6"/>
          <p:cNvSpPr>
            <a:spLocks noGrp="1"/>
          </p:cNvSpPr>
          <p:nvPr>
            <p:ph type="ftr" sz="quarter" idx="11"/>
          </p:nvPr>
        </p:nvSpPr>
        <p:spPr/>
        <p:txBody>
          <a:bodyPr/>
          <a:lstStyle/>
          <a:p>
            <a:r>
              <a:rPr lang="en-US" dirty="0"/>
              <a:t>‘</a:t>
            </a:r>
            <a:endParaRPr lang="en-IN" dirty="0"/>
          </a:p>
        </p:txBody>
      </p:sp>
    </p:spTree>
    <p:extLst>
      <p:ext uri="{BB962C8B-B14F-4D97-AF65-F5344CB8AC3E}">
        <p14:creationId xmlns:p14="http://schemas.microsoft.com/office/powerpoint/2010/main" val="300513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Methodology</a:t>
            </a:r>
          </a:p>
        </p:txBody>
      </p:sp>
      <p:sp>
        <p:nvSpPr>
          <p:cNvPr id="3" name="Content Placeholder 2"/>
          <p:cNvSpPr>
            <a:spLocks noGrp="1"/>
          </p:cNvSpPr>
          <p:nvPr>
            <p:ph idx="1"/>
          </p:nvPr>
        </p:nvSpPr>
        <p:spPr/>
        <p:txBody>
          <a:bodyPr>
            <a:normAutofit/>
          </a:bodyPr>
          <a:lstStyle/>
          <a:p>
            <a:pPr rtl="0">
              <a:spcBef>
                <a:spcPts val="0"/>
              </a:spcBef>
              <a:spcAft>
                <a:spcPts val="0"/>
              </a:spcAft>
            </a:pPr>
            <a:r>
              <a:rPr lang="en-IN" sz="2200" dirty="0"/>
              <a:t>To build the bot we used some electronic items like Arduino, Motor Drivers, BO batteries, Jumper Wires</a:t>
            </a:r>
            <a:r>
              <a:rPr lang="en-IN" sz="2000" dirty="0"/>
              <a:t>. </a:t>
            </a:r>
            <a:r>
              <a:rPr lang="en-US" sz="2000" b="0" i="0" u="none" strike="noStrike" dirty="0">
                <a:solidFill>
                  <a:srgbClr val="000000"/>
                </a:solidFill>
                <a:effectLst/>
              </a:rPr>
              <a:t>We also designed the track on which the bot runs using Adobe illustrator whose size is of the ratio 4:8 and has a 3.5 cm thickness which we got printed.</a:t>
            </a:r>
            <a:endParaRPr lang="en-US" sz="2000" b="0" dirty="0">
              <a:effectLst/>
            </a:endParaRPr>
          </a:p>
          <a:p>
            <a:pPr marL="0" indent="0">
              <a:buNone/>
            </a:pPr>
            <a:br>
              <a:rPr lang="en-US" dirty="0"/>
            </a:br>
            <a:endParaRPr lang="en-IN" dirty="0"/>
          </a:p>
        </p:txBody>
      </p:sp>
      <p:sp>
        <p:nvSpPr>
          <p:cNvPr id="4" name="Date Placeholder 3"/>
          <p:cNvSpPr>
            <a:spLocks noGrp="1"/>
          </p:cNvSpPr>
          <p:nvPr>
            <p:ph type="dt" sz="half" idx="10"/>
          </p:nvPr>
        </p:nvSpPr>
        <p:spPr/>
        <p:txBody>
          <a:bodyPr/>
          <a:lstStyle/>
          <a:p>
            <a:fld id="{175CEB4A-0C60-4DF0-A1BE-1BD32B552989}" type="datetime1">
              <a:rPr lang="en-IN" smtClean="0"/>
              <a:t>10-02-2023</a:t>
            </a:fld>
            <a:endParaRPr lang="en-IN"/>
          </a:p>
        </p:txBody>
      </p:sp>
      <p:sp>
        <p:nvSpPr>
          <p:cNvPr id="6" name="Slide Number Placeholder 5"/>
          <p:cNvSpPr>
            <a:spLocks noGrp="1"/>
          </p:cNvSpPr>
          <p:nvPr>
            <p:ph type="sldNum" sz="quarter" idx="12"/>
          </p:nvPr>
        </p:nvSpPr>
        <p:spPr/>
        <p:txBody>
          <a:bodyPr/>
          <a:lstStyle/>
          <a:p>
            <a:fld id="{4BF0EDBD-B6C6-411F-8C04-088108C682E3}" type="slidenum">
              <a:rPr lang="en-IN" smtClean="0"/>
              <a:t>6</a:t>
            </a:fld>
            <a:endParaRPr lang="en-IN"/>
          </a:p>
        </p:txBody>
      </p:sp>
      <p:sp>
        <p:nvSpPr>
          <p:cNvPr id="7" name="Footer Placeholder 6"/>
          <p:cNvSpPr>
            <a:spLocks noGrp="1"/>
          </p:cNvSpPr>
          <p:nvPr>
            <p:ph type="ftr" sz="quarter" idx="11"/>
          </p:nvPr>
        </p:nvSpPr>
        <p:spPr/>
        <p:txBody>
          <a:bodyPr/>
          <a:lstStyle/>
          <a:p>
            <a:r>
              <a:rPr lang="en-US" dirty="0"/>
              <a:t>‘</a:t>
            </a:r>
            <a:endParaRPr lang="en-IN" dirty="0"/>
          </a:p>
        </p:txBody>
      </p:sp>
      <p:pic>
        <p:nvPicPr>
          <p:cNvPr id="8" name="Picture 7">
            <a:extLst>
              <a:ext uri="{FF2B5EF4-FFF2-40B4-BE49-F238E27FC236}">
                <a16:creationId xmlns:a16="http://schemas.microsoft.com/office/drawing/2014/main" id="{02EB4D9A-3D04-ED7D-D1B9-7381E7F6FE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4299" y="3952567"/>
            <a:ext cx="3126064" cy="1759974"/>
          </a:xfrm>
          <a:prstGeom prst="rect">
            <a:avLst/>
          </a:prstGeom>
        </p:spPr>
      </p:pic>
      <p:pic>
        <p:nvPicPr>
          <p:cNvPr id="10" name="Picture 9">
            <a:extLst>
              <a:ext uri="{FF2B5EF4-FFF2-40B4-BE49-F238E27FC236}">
                <a16:creationId xmlns:a16="http://schemas.microsoft.com/office/drawing/2014/main" id="{1F4D65EA-8DBB-1458-2F54-583C0AB4E6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6923" y="3732743"/>
            <a:ext cx="2143125" cy="2143125"/>
          </a:xfrm>
          <a:prstGeom prst="rect">
            <a:avLst/>
          </a:prstGeom>
        </p:spPr>
      </p:pic>
      <p:pic>
        <p:nvPicPr>
          <p:cNvPr id="12" name="Picture 11">
            <a:extLst>
              <a:ext uri="{FF2B5EF4-FFF2-40B4-BE49-F238E27FC236}">
                <a16:creationId xmlns:a16="http://schemas.microsoft.com/office/drawing/2014/main" id="{96A11FE5-418A-A215-B1B8-9CACA6E0CB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7901" y="3799092"/>
            <a:ext cx="2209800" cy="2066925"/>
          </a:xfrm>
          <a:prstGeom prst="rect">
            <a:avLst/>
          </a:prstGeom>
        </p:spPr>
      </p:pic>
    </p:spTree>
    <p:extLst>
      <p:ext uri="{BB962C8B-B14F-4D97-AF65-F5344CB8AC3E}">
        <p14:creationId xmlns:p14="http://schemas.microsoft.com/office/powerpoint/2010/main" val="3298338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089DEE-7328-BEBD-86A5-52FE0674F0FB}"/>
              </a:ext>
            </a:extLst>
          </p:cNvPr>
          <p:cNvSpPr>
            <a:spLocks noGrp="1"/>
          </p:cNvSpPr>
          <p:nvPr>
            <p:ph type="dt" sz="half" idx="10"/>
          </p:nvPr>
        </p:nvSpPr>
        <p:spPr/>
        <p:txBody>
          <a:bodyPr/>
          <a:lstStyle/>
          <a:p>
            <a:fld id="{62494F0D-E954-4A7B-B1B6-B768724395D2}" type="datetime1">
              <a:rPr lang="en-IN" smtClean="0"/>
              <a:t>10-02-2023</a:t>
            </a:fld>
            <a:endParaRPr lang="en-IN"/>
          </a:p>
        </p:txBody>
      </p:sp>
      <p:sp>
        <p:nvSpPr>
          <p:cNvPr id="3" name="Footer Placeholder 2">
            <a:extLst>
              <a:ext uri="{FF2B5EF4-FFF2-40B4-BE49-F238E27FC236}">
                <a16:creationId xmlns:a16="http://schemas.microsoft.com/office/drawing/2014/main" id="{BBCC695F-C14E-8827-3DE9-72445D6816F9}"/>
              </a:ext>
            </a:extLst>
          </p:cNvPr>
          <p:cNvSpPr>
            <a:spLocks noGrp="1"/>
          </p:cNvSpPr>
          <p:nvPr>
            <p:ph type="ftr" sz="quarter" idx="11"/>
          </p:nvPr>
        </p:nvSpPr>
        <p:spPr/>
        <p:txBody>
          <a:bodyPr/>
          <a:lstStyle/>
          <a:p>
            <a:r>
              <a:rPr lang="en-US" dirty="0"/>
              <a:t>‘</a:t>
            </a:r>
            <a:endParaRPr lang="en-IN" dirty="0"/>
          </a:p>
        </p:txBody>
      </p:sp>
      <p:sp>
        <p:nvSpPr>
          <p:cNvPr id="4" name="Slide Number Placeholder 3">
            <a:extLst>
              <a:ext uri="{FF2B5EF4-FFF2-40B4-BE49-F238E27FC236}">
                <a16:creationId xmlns:a16="http://schemas.microsoft.com/office/drawing/2014/main" id="{10204C15-A385-6770-06D3-67778B40AAF6}"/>
              </a:ext>
            </a:extLst>
          </p:cNvPr>
          <p:cNvSpPr>
            <a:spLocks noGrp="1"/>
          </p:cNvSpPr>
          <p:nvPr>
            <p:ph type="sldNum" sz="quarter" idx="12"/>
          </p:nvPr>
        </p:nvSpPr>
        <p:spPr/>
        <p:txBody>
          <a:bodyPr/>
          <a:lstStyle/>
          <a:p>
            <a:fld id="{4BF0EDBD-B6C6-411F-8C04-088108C682E3}" type="slidenum">
              <a:rPr lang="en-IN" smtClean="0"/>
              <a:t>7</a:t>
            </a:fld>
            <a:endParaRPr lang="en-IN"/>
          </a:p>
        </p:txBody>
      </p:sp>
      <p:sp>
        <p:nvSpPr>
          <p:cNvPr id="6" name="TextBox 5">
            <a:extLst>
              <a:ext uri="{FF2B5EF4-FFF2-40B4-BE49-F238E27FC236}">
                <a16:creationId xmlns:a16="http://schemas.microsoft.com/office/drawing/2014/main" id="{B891F34D-50A2-06DC-3333-51CD2BDF17F0}"/>
              </a:ext>
            </a:extLst>
          </p:cNvPr>
          <p:cNvSpPr txBox="1"/>
          <p:nvPr/>
        </p:nvSpPr>
        <p:spPr>
          <a:xfrm>
            <a:off x="1042219" y="1002890"/>
            <a:ext cx="8111613" cy="430887"/>
          </a:xfrm>
          <a:prstGeom prst="rect">
            <a:avLst/>
          </a:prstGeom>
          <a:noFill/>
        </p:spPr>
        <p:txBody>
          <a:bodyPr wrap="square">
            <a:spAutoFit/>
          </a:bodyPr>
          <a:lstStyle/>
          <a:p>
            <a:pPr marL="342900" indent="-342900">
              <a:buFont typeface="Arial" panose="020B0604020202020204" pitchFamily="34" charset="0"/>
              <a:buChar char="•"/>
            </a:pPr>
            <a:r>
              <a:rPr lang="en-IN" sz="2200" dirty="0"/>
              <a:t>To code the Arduino, we used Arduino software.</a:t>
            </a:r>
          </a:p>
        </p:txBody>
      </p:sp>
      <p:pic>
        <p:nvPicPr>
          <p:cNvPr id="10" name="Picture 9">
            <a:extLst>
              <a:ext uri="{FF2B5EF4-FFF2-40B4-BE49-F238E27FC236}">
                <a16:creationId xmlns:a16="http://schemas.microsoft.com/office/drawing/2014/main" id="{AF146828-76BF-AA18-E95E-235B99D2D5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9743" y="1557840"/>
            <a:ext cx="4567082" cy="3130325"/>
          </a:xfrm>
          <a:prstGeom prst="rect">
            <a:avLst/>
          </a:prstGeom>
        </p:spPr>
      </p:pic>
      <p:sp>
        <p:nvSpPr>
          <p:cNvPr id="12" name="TextBox 11">
            <a:extLst>
              <a:ext uri="{FF2B5EF4-FFF2-40B4-BE49-F238E27FC236}">
                <a16:creationId xmlns:a16="http://schemas.microsoft.com/office/drawing/2014/main" id="{E2DAF31A-B5FB-D2A6-D88B-1782B1A76CD7}"/>
              </a:ext>
            </a:extLst>
          </p:cNvPr>
          <p:cNvSpPr txBox="1"/>
          <p:nvPr/>
        </p:nvSpPr>
        <p:spPr>
          <a:xfrm>
            <a:off x="1042219" y="4739468"/>
            <a:ext cx="9783097" cy="769441"/>
          </a:xfrm>
          <a:prstGeom prst="rect">
            <a:avLst/>
          </a:prstGeom>
          <a:noFill/>
        </p:spPr>
        <p:txBody>
          <a:bodyPr wrap="square">
            <a:spAutoFit/>
          </a:bodyPr>
          <a:lstStyle/>
          <a:p>
            <a:pPr marL="285750" indent="-285750">
              <a:buFont typeface="Arial" panose="020B0604020202020204" pitchFamily="34" charset="0"/>
              <a:buChar char="•"/>
            </a:pPr>
            <a:r>
              <a:rPr lang="en-IN" sz="2200" dirty="0"/>
              <a:t>For sensing purpose, we used Infrared Sensor which distinguishes white and black lines and sends response to the Arduino.  </a:t>
            </a:r>
          </a:p>
        </p:txBody>
      </p:sp>
    </p:spTree>
    <p:extLst>
      <p:ext uri="{BB962C8B-B14F-4D97-AF65-F5344CB8AC3E}">
        <p14:creationId xmlns:p14="http://schemas.microsoft.com/office/powerpoint/2010/main" val="131528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1348C9-82CB-857B-E1A0-F3D085C6C5BE}"/>
              </a:ext>
            </a:extLst>
          </p:cNvPr>
          <p:cNvSpPr>
            <a:spLocks noGrp="1"/>
          </p:cNvSpPr>
          <p:nvPr>
            <p:ph type="dt" sz="half" idx="10"/>
          </p:nvPr>
        </p:nvSpPr>
        <p:spPr/>
        <p:txBody>
          <a:bodyPr/>
          <a:lstStyle/>
          <a:p>
            <a:fld id="{62494F0D-E954-4A7B-B1B6-B768724395D2}" type="datetime1">
              <a:rPr lang="en-IN" smtClean="0"/>
              <a:t>10-02-2023</a:t>
            </a:fld>
            <a:endParaRPr lang="en-IN"/>
          </a:p>
        </p:txBody>
      </p:sp>
      <p:sp>
        <p:nvSpPr>
          <p:cNvPr id="3" name="Footer Placeholder 2">
            <a:extLst>
              <a:ext uri="{FF2B5EF4-FFF2-40B4-BE49-F238E27FC236}">
                <a16:creationId xmlns:a16="http://schemas.microsoft.com/office/drawing/2014/main" id="{11907B63-377E-A319-0094-E00E1088894B}"/>
              </a:ext>
            </a:extLst>
          </p:cNvPr>
          <p:cNvSpPr>
            <a:spLocks noGrp="1"/>
          </p:cNvSpPr>
          <p:nvPr>
            <p:ph type="ftr" sz="quarter" idx="11"/>
          </p:nvPr>
        </p:nvSpPr>
        <p:spPr/>
        <p:txBody>
          <a:bodyPr/>
          <a:lstStyle/>
          <a:p>
            <a:r>
              <a:rPr lang="en-US"/>
              <a:t>‘</a:t>
            </a:r>
            <a:endParaRPr lang="en-IN" dirty="0"/>
          </a:p>
        </p:txBody>
      </p:sp>
      <p:sp>
        <p:nvSpPr>
          <p:cNvPr id="4" name="Slide Number Placeholder 3">
            <a:extLst>
              <a:ext uri="{FF2B5EF4-FFF2-40B4-BE49-F238E27FC236}">
                <a16:creationId xmlns:a16="http://schemas.microsoft.com/office/drawing/2014/main" id="{FFCDE2AC-A73C-CE46-8460-04775DBACEDA}"/>
              </a:ext>
            </a:extLst>
          </p:cNvPr>
          <p:cNvSpPr>
            <a:spLocks noGrp="1"/>
          </p:cNvSpPr>
          <p:nvPr>
            <p:ph type="sldNum" sz="quarter" idx="12"/>
          </p:nvPr>
        </p:nvSpPr>
        <p:spPr/>
        <p:txBody>
          <a:bodyPr/>
          <a:lstStyle/>
          <a:p>
            <a:fld id="{4BF0EDBD-B6C6-411F-8C04-088108C682E3}" type="slidenum">
              <a:rPr lang="en-IN" smtClean="0"/>
              <a:t>8</a:t>
            </a:fld>
            <a:endParaRPr lang="en-IN"/>
          </a:p>
        </p:txBody>
      </p:sp>
      <p:pic>
        <p:nvPicPr>
          <p:cNvPr id="6" name="Picture 5">
            <a:extLst>
              <a:ext uri="{FF2B5EF4-FFF2-40B4-BE49-F238E27FC236}">
                <a16:creationId xmlns:a16="http://schemas.microsoft.com/office/drawing/2014/main" id="{0D0479D1-7C26-C8E3-8FD5-EAAE6EFDE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477" y="1220460"/>
            <a:ext cx="3152775" cy="1447800"/>
          </a:xfrm>
          <a:prstGeom prst="rect">
            <a:avLst/>
          </a:prstGeom>
        </p:spPr>
      </p:pic>
      <p:sp>
        <p:nvSpPr>
          <p:cNvPr id="8" name="TextBox 7">
            <a:extLst>
              <a:ext uri="{FF2B5EF4-FFF2-40B4-BE49-F238E27FC236}">
                <a16:creationId xmlns:a16="http://schemas.microsoft.com/office/drawing/2014/main" id="{5E9DCE76-3CD4-A426-C11B-5EC5573A90C0}"/>
              </a:ext>
            </a:extLst>
          </p:cNvPr>
          <p:cNvSpPr txBox="1"/>
          <p:nvPr/>
        </p:nvSpPr>
        <p:spPr>
          <a:xfrm>
            <a:off x="988142" y="2871455"/>
            <a:ext cx="10215716" cy="1446550"/>
          </a:xfrm>
          <a:prstGeom prst="rect">
            <a:avLst/>
          </a:prstGeom>
          <a:noFill/>
        </p:spPr>
        <p:txBody>
          <a:bodyPr wrap="square">
            <a:spAutoFit/>
          </a:bodyPr>
          <a:lstStyle/>
          <a:p>
            <a:pPr marL="285750" indent="-285750">
              <a:buFont typeface="Arial" panose="020B0604020202020204" pitchFamily="34" charset="0"/>
              <a:buChar char="•"/>
            </a:pPr>
            <a:r>
              <a:rPr lang="en-IN" sz="2200"/>
              <a:t>And finally, we connected all electronic items with the help of jumper wires and designed a Chassis for the bot. This chassis contains a box to hold the medicine and other items.</a:t>
            </a:r>
          </a:p>
          <a:p>
            <a:pPr marL="285750" indent="-285750">
              <a:buFont typeface="Arial" panose="020B0604020202020204" pitchFamily="34" charset="0"/>
              <a:buChar char="•"/>
            </a:pPr>
            <a:r>
              <a:rPr lang="en-IN" sz="2200"/>
              <a:t>For the chassis material, we used aluminium sheets. These sheets were cut in a design we considered and created area to place the items used.</a:t>
            </a:r>
            <a:endParaRPr lang="en-IN" sz="2200" dirty="0"/>
          </a:p>
        </p:txBody>
      </p:sp>
      <p:pic>
        <p:nvPicPr>
          <p:cNvPr id="7" name="Picture 6" descr="A picture containing sky, outdoor">
            <a:extLst>
              <a:ext uri="{FF2B5EF4-FFF2-40B4-BE49-F238E27FC236}">
                <a16:creationId xmlns:a16="http://schemas.microsoft.com/office/drawing/2014/main" id="{A38334C4-0855-159F-932E-7421745E30F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9201" y="4318005"/>
            <a:ext cx="3999281" cy="1865460"/>
          </a:xfrm>
          <a:prstGeom prst="rect">
            <a:avLst/>
          </a:prstGeom>
        </p:spPr>
      </p:pic>
      <p:pic>
        <p:nvPicPr>
          <p:cNvPr id="20" name="Picture 19" descr="A picture containing sky, outdoor, tree, transport">
            <a:extLst>
              <a:ext uri="{FF2B5EF4-FFF2-40B4-BE49-F238E27FC236}">
                <a16:creationId xmlns:a16="http://schemas.microsoft.com/office/drawing/2014/main" id="{F4817EC6-AA6C-DF45-6D24-977B94ED282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08457" y="4375638"/>
            <a:ext cx="4017393" cy="1807827"/>
          </a:xfrm>
          <a:prstGeom prst="rect">
            <a:avLst/>
          </a:prstGeom>
        </p:spPr>
      </p:pic>
    </p:spTree>
    <p:extLst>
      <p:ext uri="{BB962C8B-B14F-4D97-AF65-F5344CB8AC3E}">
        <p14:creationId xmlns:p14="http://schemas.microsoft.com/office/powerpoint/2010/main" val="2595863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Roadmap</a:t>
            </a:r>
          </a:p>
        </p:txBody>
      </p:sp>
      <p:sp>
        <p:nvSpPr>
          <p:cNvPr id="3" name="Content Placeholder 2"/>
          <p:cNvSpPr>
            <a:spLocks noGrp="1"/>
          </p:cNvSpPr>
          <p:nvPr>
            <p:ph idx="1"/>
          </p:nvPr>
        </p:nvSpPr>
        <p:spPr/>
        <p:txBody>
          <a:bodyPr>
            <a:normAutofit lnSpcReduction="10000"/>
          </a:bodyPr>
          <a:lstStyle/>
          <a:p>
            <a:r>
              <a:rPr lang="en-IN" dirty="0"/>
              <a:t>We analysed the problem faced by current technologies and need for our bot.</a:t>
            </a:r>
          </a:p>
          <a:p>
            <a:r>
              <a:rPr lang="en-IN" dirty="0"/>
              <a:t>We then gathered methodology that can be used for building the bot.</a:t>
            </a:r>
          </a:p>
          <a:p>
            <a:r>
              <a:rPr lang="en-IN" dirty="0"/>
              <a:t>Then, we worked on arranging the components used.</a:t>
            </a:r>
          </a:p>
          <a:p>
            <a:r>
              <a:rPr lang="en-IN" dirty="0"/>
              <a:t>We took an aluminium sheet and cut it into a size of 18cm * 10cm.</a:t>
            </a:r>
          </a:p>
          <a:p>
            <a:r>
              <a:rPr lang="en-IN" dirty="0"/>
              <a:t>After which, we designed area for placing other Electronics components.</a:t>
            </a:r>
          </a:p>
          <a:p>
            <a:r>
              <a:rPr lang="en-IN" dirty="0"/>
              <a:t>We attached wheels and the motor drivers with the help of Glue gun and connected 2 BO motors. </a:t>
            </a:r>
          </a:p>
          <a:p>
            <a:endParaRPr lang="en-IN" dirty="0"/>
          </a:p>
          <a:p>
            <a:endParaRPr lang="en-IN" dirty="0"/>
          </a:p>
        </p:txBody>
      </p:sp>
      <p:sp>
        <p:nvSpPr>
          <p:cNvPr id="4" name="Date Placeholder 3"/>
          <p:cNvSpPr>
            <a:spLocks noGrp="1"/>
          </p:cNvSpPr>
          <p:nvPr>
            <p:ph type="dt" sz="half" idx="10"/>
          </p:nvPr>
        </p:nvSpPr>
        <p:spPr/>
        <p:txBody>
          <a:bodyPr/>
          <a:lstStyle/>
          <a:p>
            <a:fld id="{D1BC3554-C771-4E1D-B291-AF312D12C045}" type="datetime1">
              <a:rPr lang="en-IN" smtClean="0"/>
              <a:t>10-02-2023</a:t>
            </a:fld>
            <a:endParaRPr lang="en-IN"/>
          </a:p>
        </p:txBody>
      </p:sp>
      <p:sp>
        <p:nvSpPr>
          <p:cNvPr id="6" name="Slide Number Placeholder 5"/>
          <p:cNvSpPr>
            <a:spLocks noGrp="1"/>
          </p:cNvSpPr>
          <p:nvPr>
            <p:ph type="sldNum" sz="quarter" idx="12"/>
          </p:nvPr>
        </p:nvSpPr>
        <p:spPr/>
        <p:txBody>
          <a:bodyPr/>
          <a:lstStyle/>
          <a:p>
            <a:fld id="{4BF0EDBD-B6C6-411F-8C04-088108C682E3}" type="slidenum">
              <a:rPr lang="en-IN" smtClean="0"/>
              <a:t>9</a:t>
            </a:fld>
            <a:endParaRPr lang="en-IN"/>
          </a:p>
        </p:txBody>
      </p:sp>
      <p:sp>
        <p:nvSpPr>
          <p:cNvPr id="7" name="Footer Placeholder 6"/>
          <p:cNvSpPr>
            <a:spLocks noGrp="1"/>
          </p:cNvSpPr>
          <p:nvPr>
            <p:ph type="ftr" sz="quarter" idx="11"/>
          </p:nvPr>
        </p:nvSpPr>
        <p:spPr/>
        <p:txBody>
          <a:bodyPr/>
          <a:lstStyle/>
          <a:p>
            <a:r>
              <a:rPr lang="en-US" dirty="0"/>
              <a:t>‘</a:t>
            </a:r>
            <a:endParaRPr lang="en-IN" dirty="0"/>
          </a:p>
        </p:txBody>
      </p:sp>
    </p:spTree>
    <p:extLst>
      <p:ext uri="{BB962C8B-B14F-4D97-AF65-F5344CB8AC3E}">
        <p14:creationId xmlns:p14="http://schemas.microsoft.com/office/powerpoint/2010/main" val="390162741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1722</TotalTime>
  <Words>1030</Words>
  <Application>Microsoft Office PowerPoint</Application>
  <PresentationFormat>Widescreen</PresentationFormat>
  <Paragraphs>99</Paragraphs>
  <Slides>13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Garamond</vt:lpstr>
      <vt:lpstr>Organic</vt:lpstr>
      <vt:lpstr>Silicon Institute of Technology, Sambalpur </vt:lpstr>
      <vt:lpstr>Covid Relief Bot using Microcontrollers</vt:lpstr>
      <vt:lpstr>Literature Review </vt:lpstr>
      <vt:lpstr>Motivation</vt:lpstr>
      <vt:lpstr>Objective</vt:lpstr>
      <vt:lpstr>Methodology</vt:lpstr>
      <vt:lpstr>PowerPoint Presentation</vt:lpstr>
      <vt:lpstr>PowerPoint Presentation</vt:lpstr>
      <vt:lpstr>Roadmap</vt:lpstr>
      <vt:lpstr>PowerPoint Presentation</vt:lpstr>
      <vt:lpstr>PowerPoint Presentation</vt:lpstr>
      <vt:lpstr>References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Tyagraj Thakur</dc:creator>
  <cp:lastModifiedBy>Aniket Shukla</cp:lastModifiedBy>
  <cp:revision>44</cp:revision>
  <dcterms:created xsi:type="dcterms:W3CDTF">2021-11-08T08:41:45Z</dcterms:created>
  <dcterms:modified xsi:type="dcterms:W3CDTF">2023-02-11T04:24:29Z</dcterms:modified>
</cp:coreProperties>
</file>