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85" d="100"/>
          <a:sy n="85" d="100"/>
        </p:scale>
        <p:origin x="547" y="-379"/>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10/6/2022</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10/6/2022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10/6/2022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10/6/2022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10/6/2022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10/6/2022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10/6/2022</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10/6/2022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10/6/2022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10/6/2022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10/6/2022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10/6/2022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10/6/2022</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8063328" y="1898428"/>
            <a:ext cx="3198812" cy="1322587"/>
          </a:xfrm>
        </p:spPr>
        <p:txBody>
          <a:bodyPr/>
          <a:lstStyle/>
          <a:p>
            <a:r>
              <a:rPr lang="en-US" sz="1600" i="1" noProof="0" dirty="0"/>
              <a:t>A project by</a:t>
            </a:r>
          </a:p>
          <a:p>
            <a:r>
              <a:rPr lang="en-US" dirty="0"/>
              <a:t>Aniket Singh</a:t>
            </a:r>
            <a:endParaRPr lang="en-US" noProof="0" dirty="0"/>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3" name="Subtitle 2">
            <a:extLst>
              <a:ext uri="{FF2B5EF4-FFF2-40B4-BE49-F238E27FC236}">
                <a16:creationId xmlns:a16="http://schemas.microsoft.com/office/drawing/2014/main" id="{246B5B68-06B9-41D6-AE54-D6E017877299}"/>
              </a:ext>
            </a:extLst>
          </p:cNvPr>
          <p:cNvSpPr>
            <a:spLocks noGrp="1"/>
          </p:cNvSpPr>
          <p:nvPr>
            <p:ph type="subTitle" idx="1"/>
          </p:nvPr>
        </p:nvSpPr>
        <p:spPr/>
        <p:txBody>
          <a:bodyPr/>
          <a:lstStyle/>
          <a:p>
            <a:r>
              <a:rPr lang="en-US" sz="1600" i="1" noProof="0" dirty="0"/>
              <a:t>A project by</a:t>
            </a:r>
          </a:p>
          <a:p>
            <a:r>
              <a:rPr lang="en-US" noProof="0" dirty="0"/>
              <a:t>&lt;</a:t>
            </a:r>
            <a:r>
              <a:rPr lang="en-IN" dirty="0"/>
              <a:t>S. Dilip Kumar</a:t>
            </a:r>
            <a:r>
              <a:rPr lang="en-US" noProof="0" dirty="0"/>
              <a:t>&gt;</a:t>
            </a:r>
          </a:p>
          <a:p>
            <a:endParaRPr lang="en-IN" dirty="0"/>
          </a:p>
        </p:txBody>
      </p:sp>
      <p:sp>
        <p:nvSpPr>
          <p:cNvPr id="4" name="TextBox 3">
            <a:extLst>
              <a:ext uri="{FF2B5EF4-FFF2-40B4-BE49-F238E27FC236}">
                <a16:creationId xmlns:a16="http://schemas.microsoft.com/office/drawing/2014/main"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3C465E-99C1-43E9-8FAC-86113F58E098}"/>
              </a:ext>
              <a:ext uri="{C183D7F6-B498-43B3-948B-1728B52AA6E4}">
                <adec:decorative xmlns:adec="http://schemas.microsoft.com/office/drawing/2017/decorative"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3.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184</TotalTime>
  <Words>2733</Words>
  <Application>Microsoft Office PowerPoint</Application>
  <PresentationFormat>Widescreen</PresentationFormat>
  <Paragraphs>256</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Rockwell</vt:lpstr>
      <vt:lpstr>Wingdings</vt: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Aniket Singh</cp:lastModifiedBy>
  <cp:revision>2</cp:revision>
  <dcterms:created xsi:type="dcterms:W3CDTF">2021-09-03T17:08:18Z</dcterms:created>
  <dcterms:modified xsi:type="dcterms:W3CDTF">2022-10-06T17:45:13Z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