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484280" y="685800"/>
            <a:ext cx="10018080" cy="1751760"/>
          </a:xfrm>
          <a:prstGeom prst="rect">
            <a:avLst/>
          </a:prstGeom>
        </p:spPr>
        <p:txBody>
          <a:bodyPr lIns="0" tIns="0" rIns="0" bIns="0" anchor="ctr">
            <a:noAutofit/>
          </a:bodyPr>
          <a:lstStyle/>
          <a:p>
            <a:pPr algn="ctr"/>
            <a:endParaRPr lang="en-IN" sz="4400" b="0" strike="noStrike" spc="-1">
              <a:latin typeface="Arial"/>
            </a:endParaRPr>
          </a:p>
        </p:txBody>
      </p:sp>
      <p:sp>
        <p:nvSpPr>
          <p:cNvPr id="38" name="PlaceHolder 2"/>
          <p:cNvSpPr>
            <a:spLocks noGrp="1"/>
          </p:cNvSpPr>
          <p:nvPr>
            <p:ph type="body"/>
          </p:nvPr>
        </p:nvSpPr>
        <p:spPr>
          <a:xfrm>
            <a:off x="609480" y="1604520"/>
            <a:ext cx="10972080" cy="1896840"/>
          </a:xfrm>
          <a:prstGeom prst="rect">
            <a:avLst/>
          </a:prstGeom>
        </p:spPr>
        <p:txBody>
          <a:bodyPr lIns="0" tIns="0" rIns="0" bIns="0">
            <a:normAutofit/>
          </a:bodyPr>
          <a:lstStyle/>
          <a:p>
            <a:endParaRPr lang="en-IN" sz="3200" b="0" strike="noStrike" spc="-1">
              <a:latin typeface="Arial"/>
            </a:endParaRPr>
          </a:p>
        </p:txBody>
      </p:sp>
      <p:sp>
        <p:nvSpPr>
          <p:cNvPr id="39" name="PlaceHolder 3"/>
          <p:cNvSpPr>
            <a:spLocks noGrp="1"/>
          </p:cNvSpPr>
          <p:nvPr>
            <p:ph type="body"/>
          </p:nvPr>
        </p:nvSpPr>
        <p:spPr>
          <a:xfrm>
            <a:off x="609480" y="3682080"/>
            <a:ext cx="109720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484280" y="685800"/>
            <a:ext cx="10018080" cy="1751760"/>
          </a:xfrm>
          <a:prstGeom prst="rect">
            <a:avLst/>
          </a:prstGeom>
        </p:spPr>
        <p:txBody>
          <a:bodyPr lIns="0" tIns="0" rIns="0" bIns="0" anchor="ctr">
            <a:noAutofit/>
          </a:bodyPr>
          <a:lstStyle/>
          <a:p>
            <a:pPr algn="ctr"/>
            <a:endParaRPr lang="en-IN" sz="4400" b="0" strike="noStrike" spc="-1">
              <a:latin typeface="Arial"/>
            </a:endParaRPr>
          </a:p>
        </p:txBody>
      </p:sp>
      <p:sp>
        <p:nvSpPr>
          <p:cNvPr id="4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4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4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4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1484280" y="685800"/>
            <a:ext cx="10018080" cy="1751760"/>
          </a:xfrm>
          <a:prstGeom prst="rect">
            <a:avLst/>
          </a:prstGeom>
        </p:spPr>
        <p:txBody>
          <a:bodyPr lIns="0" tIns="0" rIns="0" bIns="0" anchor="ctr">
            <a:noAutofit/>
          </a:bodyPr>
          <a:lstStyle/>
          <a:p>
            <a:pPr algn="ctr"/>
            <a:endParaRPr lang="en-IN" sz="4400" b="0" strike="noStrike" spc="-1">
              <a:latin typeface="Arial"/>
            </a:endParaRPr>
          </a:p>
        </p:txBody>
      </p:sp>
      <p:sp>
        <p:nvSpPr>
          <p:cNvPr id="46" name="PlaceHolder 2"/>
          <p:cNvSpPr>
            <a:spLocks noGrp="1"/>
          </p:cNvSpPr>
          <p:nvPr>
            <p:ph type="body"/>
          </p:nvPr>
        </p:nvSpPr>
        <p:spPr>
          <a:xfrm>
            <a:off x="609480" y="1604520"/>
            <a:ext cx="3532680" cy="1896840"/>
          </a:xfrm>
          <a:prstGeom prst="rect">
            <a:avLst/>
          </a:prstGeom>
        </p:spPr>
        <p:txBody>
          <a:bodyPr lIns="0" tIns="0" rIns="0" bIns="0">
            <a:normAutofit/>
          </a:bodyPr>
          <a:lstStyle/>
          <a:p>
            <a:endParaRPr lang="en-IN" sz="3200" b="0" strike="noStrike" spc="-1">
              <a:latin typeface="Arial"/>
            </a:endParaRPr>
          </a:p>
        </p:txBody>
      </p:sp>
      <p:sp>
        <p:nvSpPr>
          <p:cNvPr id="47" name="PlaceHolder 3"/>
          <p:cNvSpPr>
            <a:spLocks noGrp="1"/>
          </p:cNvSpPr>
          <p:nvPr>
            <p:ph type="body"/>
          </p:nvPr>
        </p:nvSpPr>
        <p:spPr>
          <a:xfrm>
            <a:off x="4319280" y="1604520"/>
            <a:ext cx="3532680" cy="1896840"/>
          </a:xfrm>
          <a:prstGeom prst="rect">
            <a:avLst/>
          </a:prstGeom>
        </p:spPr>
        <p:txBody>
          <a:bodyPr lIns="0" tIns="0" rIns="0" bIns="0">
            <a:normAutofit/>
          </a:bodyPr>
          <a:lstStyle/>
          <a:p>
            <a:endParaRPr lang="en-IN" sz="3200" b="0" strike="noStrike" spc="-1">
              <a:latin typeface="Arial"/>
            </a:endParaRPr>
          </a:p>
        </p:txBody>
      </p:sp>
      <p:sp>
        <p:nvSpPr>
          <p:cNvPr id="48" name="PlaceHolder 4"/>
          <p:cNvSpPr>
            <a:spLocks noGrp="1"/>
          </p:cNvSpPr>
          <p:nvPr>
            <p:ph type="body"/>
          </p:nvPr>
        </p:nvSpPr>
        <p:spPr>
          <a:xfrm>
            <a:off x="8028720" y="1604520"/>
            <a:ext cx="3532680" cy="1896840"/>
          </a:xfrm>
          <a:prstGeom prst="rect">
            <a:avLst/>
          </a:prstGeom>
        </p:spPr>
        <p:txBody>
          <a:bodyPr lIns="0" tIns="0" rIns="0" bIns="0">
            <a:normAutofit/>
          </a:bodyPr>
          <a:lstStyle/>
          <a:p>
            <a:endParaRPr lang="en-IN" sz="3200" b="0" strike="noStrike" spc="-1">
              <a:latin typeface="Arial"/>
            </a:endParaRPr>
          </a:p>
        </p:txBody>
      </p:sp>
      <p:sp>
        <p:nvSpPr>
          <p:cNvPr id="49" name="PlaceHolder 5"/>
          <p:cNvSpPr>
            <a:spLocks noGrp="1"/>
          </p:cNvSpPr>
          <p:nvPr>
            <p:ph type="body"/>
          </p:nvPr>
        </p:nvSpPr>
        <p:spPr>
          <a:xfrm>
            <a:off x="609480" y="3682080"/>
            <a:ext cx="3532680" cy="1896840"/>
          </a:xfrm>
          <a:prstGeom prst="rect">
            <a:avLst/>
          </a:prstGeom>
        </p:spPr>
        <p:txBody>
          <a:bodyPr lIns="0" tIns="0" rIns="0" bIns="0">
            <a:normAutofit/>
          </a:bodyPr>
          <a:lstStyle/>
          <a:p>
            <a:endParaRPr lang="en-IN" sz="3200" b="0" strike="noStrike" spc="-1">
              <a:latin typeface="Arial"/>
            </a:endParaRPr>
          </a:p>
        </p:txBody>
      </p:sp>
      <p:sp>
        <p:nvSpPr>
          <p:cNvPr id="50" name="PlaceHolder 6"/>
          <p:cNvSpPr>
            <a:spLocks noGrp="1"/>
          </p:cNvSpPr>
          <p:nvPr>
            <p:ph type="body"/>
          </p:nvPr>
        </p:nvSpPr>
        <p:spPr>
          <a:xfrm>
            <a:off x="4319280" y="3682080"/>
            <a:ext cx="3532680" cy="1896840"/>
          </a:xfrm>
          <a:prstGeom prst="rect">
            <a:avLst/>
          </a:prstGeom>
        </p:spPr>
        <p:txBody>
          <a:bodyPr lIns="0" tIns="0" rIns="0" bIns="0">
            <a:normAutofit/>
          </a:bodyPr>
          <a:lstStyle/>
          <a:p>
            <a:endParaRPr lang="en-IN" sz="3200" b="0" strike="noStrike" spc="-1">
              <a:latin typeface="Arial"/>
            </a:endParaRPr>
          </a:p>
        </p:txBody>
      </p:sp>
      <p:sp>
        <p:nvSpPr>
          <p:cNvPr id="51" name="PlaceHolder 7"/>
          <p:cNvSpPr>
            <a:spLocks noGrp="1"/>
          </p:cNvSpPr>
          <p:nvPr>
            <p:ph type="body"/>
          </p:nvPr>
        </p:nvSpPr>
        <p:spPr>
          <a:xfrm>
            <a:off x="8028720" y="3682080"/>
            <a:ext cx="35326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1484280" y="685800"/>
            <a:ext cx="10018080" cy="1751760"/>
          </a:xfrm>
          <a:prstGeom prst="rect">
            <a:avLst/>
          </a:prstGeom>
        </p:spPr>
        <p:txBody>
          <a:bodyPr lIns="0" tIns="0" rIns="0" bIns="0" anchor="ctr">
            <a:noAutofit/>
          </a:bodyPr>
          <a:lstStyle/>
          <a:p>
            <a:pPr algn="ctr"/>
            <a:endParaRPr lang="en-IN" sz="4400" b="0" strike="noStrike" spc="-1">
              <a:latin typeface="Arial"/>
            </a:endParaRPr>
          </a:p>
        </p:txBody>
      </p:sp>
      <p:sp>
        <p:nvSpPr>
          <p:cNvPr id="62" name="PlaceHolder 2"/>
          <p:cNvSpPr>
            <a:spLocks noGrp="1"/>
          </p:cNvSpPr>
          <p:nvPr>
            <p:ph type="subTitle"/>
          </p:nvPr>
        </p:nvSpPr>
        <p:spPr>
          <a:xfrm>
            <a:off x="609480" y="1604520"/>
            <a:ext cx="10972080" cy="39769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484280" y="685800"/>
            <a:ext cx="10018080" cy="1751760"/>
          </a:xfrm>
          <a:prstGeom prst="rect">
            <a:avLst/>
          </a:prstGeom>
        </p:spPr>
        <p:txBody>
          <a:bodyPr lIns="0" tIns="0" rIns="0" bIns="0" anchor="ctr">
            <a:noAutofit/>
          </a:bodyPr>
          <a:lstStyle/>
          <a:p>
            <a:pPr algn="ctr"/>
            <a:endParaRPr lang="en-IN" sz="4400" b="0" strike="noStrike" spc="-1">
              <a:latin typeface="Arial"/>
            </a:endParaRPr>
          </a:p>
        </p:txBody>
      </p:sp>
      <p:sp>
        <p:nvSpPr>
          <p:cNvPr id="64" name="PlaceHolder 2"/>
          <p:cNvSpPr>
            <a:spLocks noGrp="1"/>
          </p:cNvSpPr>
          <p:nvPr>
            <p:ph type="body"/>
          </p:nvPr>
        </p:nvSpPr>
        <p:spPr>
          <a:xfrm>
            <a:off x="609480" y="1604520"/>
            <a:ext cx="10972080" cy="39769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484280" y="685800"/>
            <a:ext cx="10018080" cy="1751760"/>
          </a:xfrm>
          <a:prstGeom prst="rect">
            <a:avLst/>
          </a:prstGeom>
        </p:spPr>
        <p:txBody>
          <a:bodyPr lIns="0" tIns="0" rIns="0" bIns="0" anchor="ctr">
            <a:noAutofit/>
          </a:bodyPr>
          <a:lstStyle/>
          <a:p>
            <a:pPr algn="ctr"/>
            <a:endParaRPr lang="en-IN" sz="4400" b="0" strike="noStrike" spc="-1">
              <a:latin typeface="Arial"/>
            </a:endParaRPr>
          </a:p>
        </p:txBody>
      </p:sp>
      <p:sp>
        <p:nvSpPr>
          <p:cNvPr id="66"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en-IN" sz="3200" b="0" strike="noStrike" spc="-1">
              <a:latin typeface="Arial"/>
            </a:endParaRPr>
          </a:p>
        </p:txBody>
      </p:sp>
      <p:sp>
        <p:nvSpPr>
          <p:cNvPr id="67"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1484280" y="685800"/>
            <a:ext cx="10018080" cy="175176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1484280" y="685800"/>
            <a:ext cx="10018080" cy="812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484280" y="685800"/>
            <a:ext cx="10018080" cy="1751760"/>
          </a:xfrm>
          <a:prstGeom prst="rect">
            <a:avLst/>
          </a:prstGeom>
        </p:spPr>
        <p:txBody>
          <a:bodyPr lIns="0" tIns="0" rIns="0" bIns="0" anchor="ctr">
            <a:noAutofit/>
          </a:bodyPr>
          <a:lstStyle/>
          <a:p>
            <a:pPr algn="ctr"/>
            <a:endParaRPr lang="en-IN" sz="4400" b="0" strike="noStrike" spc="-1">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72"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en-IN" sz="3200" b="0" strike="noStrike" spc="-1">
              <a:latin typeface="Arial"/>
            </a:endParaRPr>
          </a:p>
        </p:txBody>
      </p:sp>
      <p:sp>
        <p:nvSpPr>
          <p:cNvPr id="7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1484280" y="685800"/>
            <a:ext cx="10018080" cy="1751760"/>
          </a:xfrm>
          <a:prstGeom prst="rect">
            <a:avLst/>
          </a:prstGeom>
        </p:spPr>
        <p:txBody>
          <a:bodyPr lIns="0" tIns="0" rIns="0" bIns="0" anchor="ctr">
            <a:noAutofit/>
          </a:bodyPr>
          <a:lstStyle/>
          <a:p>
            <a:pPr algn="ctr"/>
            <a:endParaRPr lang="en-IN" sz="4400" b="0" strike="noStrike" spc="-1">
              <a:latin typeface="Arial"/>
            </a:endParaRPr>
          </a:p>
        </p:txBody>
      </p:sp>
      <p:sp>
        <p:nvSpPr>
          <p:cNvPr id="17" name="PlaceHolder 2"/>
          <p:cNvSpPr>
            <a:spLocks noGrp="1"/>
          </p:cNvSpPr>
          <p:nvPr>
            <p:ph type="subTitle"/>
          </p:nvPr>
        </p:nvSpPr>
        <p:spPr>
          <a:xfrm>
            <a:off x="609480" y="1604520"/>
            <a:ext cx="10972080" cy="39769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484280" y="685800"/>
            <a:ext cx="10018080" cy="1751760"/>
          </a:xfrm>
          <a:prstGeom prst="rect">
            <a:avLst/>
          </a:prstGeom>
        </p:spPr>
        <p:txBody>
          <a:bodyPr lIns="0" tIns="0" rIns="0" bIns="0" anchor="ctr">
            <a:noAutofit/>
          </a:bodyPr>
          <a:lstStyle/>
          <a:p>
            <a:pPr algn="ctr"/>
            <a:endParaRPr lang="en-IN" sz="4400" b="0" strike="noStrike" spc="-1">
              <a:latin typeface="Arial"/>
            </a:endParaRPr>
          </a:p>
        </p:txBody>
      </p:sp>
      <p:sp>
        <p:nvSpPr>
          <p:cNvPr id="75"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en-IN" sz="3200" b="0" strike="noStrike" spc="-1">
              <a:latin typeface="Arial"/>
            </a:endParaRPr>
          </a:p>
        </p:txBody>
      </p:sp>
      <p:sp>
        <p:nvSpPr>
          <p:cNvPr id="7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7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484280" y="685800"/>
            <a:ext cx="10018080" cy="1751760"/>
          </a:xfrm>
          <a:prstGeom prst="rect">
            <a:avLst/>
          </a:prstGeom>
        </p:spPr>
        <p:txBody>
          <a:bodyPr lIns="0" tIns="0" rIns="0" bIns="0" anchor="ctr">
            <a:noAutofit/>
          </a:bodyPr>
          <a:lstStyle/>
          <a:p>
            <a:pPr algn="ctr"/>
            <a:endParaRPr lang="en-IN" sz="4400" b="0" strike="noStrike" spc="-1">
              <a:latin typeface="Arial"/>
            </a:endParaRPr>
          </a:p>
        </p:txBody>
      </p:sp>
      <p:sp>
        <p:nvSpPr>
          <p:cNvPr id="7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8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81" name="PlaceHolder 4"/>
          <p:cNvSpPr>
            <a:spLocks noGrp="1"/>
          </p:cNvSpPr>
          <p:nvPr>
            <p:ph type="body"/>
          </p:nvPr>
        </p:nvSpPr>
        <p:spPr>
          <a:xfrm>
            <a:off x="609480" y="3682080"/>
            <a:ext cx="109720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484280" y="685800"/>
            <a:ext cx="10018080" cy="1751760"/>
          </a:xfrm>
          <a:prstGeom prst="rect">
            <a:avLst/>
          </a:prstGeom>
        </p:spPr>
        <p:txBody>
          <a:bodyPr lIns="0" tIns="0" rIns="0" bIns="0" anchor="ctr">
            <a:noAutofit/>
          </a:bodyPr>
          <a:lstStyle/>
          <a:p>
            <a:pPr algn="ctr"/>
            <a:endParaRPr lang="en-IN" sz="4400" b="0" strike="noStrike" spc="-1">
              <a:latin typeface="Arial"/>
            </a:endParaRPr>
          </a:p>
        </p:txBody>
      </p:sp>
      <p:sp>
        <p:nvSpPr>
          <p:cNvPr id="83" name="PlaceHolder 2"/>
          <p:cNvSpPr>
            <a:spLocks noGrp="1"/>
          </p:cNvSpPr>
          <p:nvPr>
            <p:ph type="body"/>
          </p:nvPr>
        </p:nvSpPr>
        <p:spPr>
          <a:xfrm>
            <a:off x="609480" y="1604520"/>
            <a:ext cx="10972080" cy="1896840"/>
          </a:xfrm>
          <a:prstGeom prst="rect">
            <a:avLst/>
          </a:prstGeom>
        </p:spPr>
        <p:txBody>
          <a:bodyPr lIns="0" tIns="0" rIns="0" bIns="0">
            <a:normAutofit/>
          </a:bodyPr>
          <a:lstStyle/>
          <a:p>
            <a:endParaRPr lang="en-IN" sz="3200" b="0" strike="noStrike" spc="-1">
              <a:latin typeface="Arial"/>
            </a:endParaRPr>
          </a:p>
        </p:txBody>
      </p:sp>
      <p:sp>
        <p:nvSpPr>
          <p:cNvPr id="84" name="PlaceHolder 3"/>
          <p:cNvSpPr>
            <a:spLocks noGrp="1"/>
          </p:cNvSpPr>
          <p:nvPr>
            <p:ph type="body"/>
          </p:nvPr>
        </p:nvSpPr>
        <p:spPr>
          <a:xfrm>
            <a:off x="609480" y="3682080"/>
            <a:ext cx="109720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1484280" y="685800"/>
            <a:ext cx="10018080" cy="1751760"/>
          </a:xfrm>
          <a:prstGeom prst="rect">
            <a:avLst/>
          </a:prstGeom>
        </p:spPr>
        <p:txBody>
          <a:bodyPr lIns="0" tIns="0" rIns="0" bIns="0" anchor="ctr">
            <a:noAutofit/>
          </a:bodyPr>
          <a:lstStyle/>
          <a:p>
            <a:pPr algn="ctr"/>
            <a:endParaRPr lang="en-IN" sz="4400" b="0" strike="noStrike" spc="-1">
              <a:latin typeface="Arial"/>
            </a:endParaRPr>
          </a:p>
        </p:txBody>
      </p:sp>
      <p:sp>
        <p:nvSpPr>
          <p:cNvPr id="8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8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8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8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484280" y="685800"/>
            <a:ext cx="10018080" cy="1751760"/>
          </a:xfrm>
          <a:prstGeom prst="rect">
            <a:avLst/>
          </a:prstGeom>
        </p:spPr>
        <p:txBody>
          <a:bodyPr lIns="0" tIns="0" rIns="0" bIns="0" anchor="ctr">
            <a:noAutofit/>
          </a:bodyPr>
          <a:lstStyle/>
          <a:p>
            <a:pPr algn="ctr"/>
            <a:endParaRPr lang="en-IN" sz="4400" b="0" strike="noStrike" spc="-1">
              <a:latin typeface="Arial"/>
            </a:endParaRPr>
          </a:p>
        </p:txBody>
      </p:sp>
      <p:sp>
        <p:nvSpPr>
          <p:cNvPr id="91" name="PlaceHolder 2"/>
          <p:cNvSpPr>
            <a:spLocks noGrp="1"/>
          </p:cNvSpPr>
          <p:nvPr>
            <p:ph type="body"/>
          </p:nvPr>
        </p:nvSpPr>
        <p:spPr>
          <a:xfrm>
            <a:off x="609480" y="1604520"/>
            <a:ext cx="3532680" cy="1896840"/>
          </a:xfrm>
          <a:prstGeom prst="rect">
            <a:avLst/>
          </a:prstGeom>
        </p:spPr>
        <p:txBody>
          <a:bodyPr lIns="0" tIns="0" rIns="0" bIns="0">
            <a:normAutofit/>
          </a:bodyPr>
          <a:lstStyle/>
          <a:p>
            <a:endParaRPr lang="en-IN" sz="3200" b="0" strike="noStrike" spc="-1">
              <a:latin typeface="Arial"/>
            </a:endParaRPr>
          </a:p>
        </p:txBody>
      </p:sp>
      <p:sp>
        <p:nvSpPr>
          <p:cNvPr id="92" name="PlaceHolder 3"/>
          <p:cNvSpPr>
            <a:spLocks noGrp="1"/>
          </p:cNvSpPr>
          <p:nvPr>
            <p:ph type="body"/>
          </p:nvPr>
        </p:nvSpPr>
        <p:spPr>
          <a:xfrm>
            <a:off x="4319280" y="1604520"/>
            <a:ext cx="3532680" cy="1896840"/>
          </a:xfrm>
          <a:prstGeom prst="rect">
            <a:avLst/>
          </a:prstGeom>
        </p:spPr>
        <p:txBody>
          <a:bodyPr lIns="0" tIns="0" rIns="0" bIns="0">
            <a:normAutofit/>
          </a:bodyPr>
          <a:lstStyle/>
          <a:p>
            <a:endParaRPr lang="en-IN" sz="3200" b="0" strike="noStrike" spc="-1">
              <a:latin typeface="Arial"/>
            </a:endParaRPr>
          </a:p>
        </p:txBody>
      </p:sp>
      <p:sp>
        <p:nvSpPr>
          <p:cNvPr id="93" name="PlaceHolder 4"/>
          <p:cNvSpPr>
            <a:spLocks noGrp="1"/>
          </p:cNvSpPr>
          <p:nvPr>
            <p:ph type="body"/>
          </p:nvPr>
        </p:nvSpPr>
        <p:spPr>
          <a:xfrm>
            <a:off x="8028720" y="1604520"/>
            <a:ext cx="3532680" cy="1896840"/>
          </a:xfrm>
          <a:prstGeom prst="rect">
            <a:avLst/>
          </a:prstGeom>
        </p:spPr>
        <p:txBody>
          <a:bodyPr lIns="0" tIns="0" rIns="0" bIns="0">
            <a:normAutofit/>
          </a:bodyPr>
          <a:lstStyle/>
          <a:p>
            <a:endParaRPr lang="en-IN" sz="3200" b="0" strike="noStrike" spc="-1">
              <a:latin typeface="Arial"/>
            </a:endParaRPr>
          </a:p>
        </p:txBody>
      </p:sp>
      <p:sp>
        <p:nvSpPr>
          <p:cNvPr id="94" name="PlaceHolder 5"/>
          <p:cNvSpPr>
            <a:spLocks noGrp="1"/>
          </p:cNvSpPr>
          <p:nvPr>
            <p:ph type="body"/>
          </p:nvPr>
        </p:nvSpPr>
        <p:spPr>
          <a:xfrm>
            <a:off x="609480" y="3682080"/>
            <a:ext cx="3532680" cy="1896840"/>
          </a:xfrm>
          <a:prstGeom prst="rect">
            <a:avLst/>
          </a:prstGeom>
        </p:spPr>
        <p:txBody>
          <a:bodyPr lIns="0" tIns="0" rIns="0" bIns="0">
            <a:normAutofit/>
          </a:bodyPr>
          <a:lstStyle/>
          <a:p>
            <a:endParaRPr lang="en-IN" sz="3200" b="0" strike="noStrike" spc="-1">
              <a:latin typeface="Arial"/>
            </a:endParaRPr>
          </a:p>
        </p:txBody>
      </p:sp>
      <p:sp>
        <p:nvSpPr>
          <p:cNvPr id="95" name="PlaceHolder 6"/>
          <p:cNvSpPr>
            <a:spLocks noGrp="1"/>
          </p:cNvSpPr>
          <p:nvPr>
            <p:ph type="body"/>
          </p:nvPr>
        </p:nvSpPr>
        <p:spPr>
          <a:xfrm>
            <a:off x="4319280" y="3682080"/>
            <a:ext cx="3532680" cy="1896840"/>
          </a:xfrm>
          <a:prstGeom prst="rect">
            <a:avLst/>
          </a:prstGeom>
        </p:spPr>
        <p:txBody>
          <a:bodyPr lIns="0" tIns="0" rIns="0" bIns="0">
            <a:normAutofit/>
          </a:bodyPr>
          <a:lstStyle/>
          <a:p>
            <a:endParaRPr lang="en-IN" sz="3200" b="0" strike="noStrike" spc="-1">
              <a:latin typeface="Arial"/>
            </a:endParaRPr>
          </a:p>
        </p:txBody>
      </p:sp>
      <p:sp>
        <p:nvSpPr>
          <p:cNvPr id="96" name="PlaceHolder 7"/>
          <p:cNvSpPr>
            <a:spLocks noGrp="1"/>
          </p:cNvSpPr>
          <p:nvPr>
            <p:ph type="body"/>
          </p:nvPr>
        </p:nvSpPr>
        <p:spPr>
          <a:xfrm>
            <a:off x="8028720" y="3682080"/>
            <a:ext cx="35326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484280" y="685800"/>
            <a:ext cx="10018080" cy="1751760"/>
          </a:xfrm>
          <a:prstGeom prst="rect">
            <a:avLst/>
          </a:prstGeom>
        </p:spPr>
        <p:txBody>
          <a:bodyPr lIns="0" tIns="0" rIns="0" bIns="0" anchor="ctr">
            <a:noAutofit/>
          </a:bodyPr>
          <a:lstStyle/>
          <a:p>
            <a:pPr algn="ctr"/>
            <a:endParaRPr lang="en-IN" sz="4400" b="0" strike="noStrike" spc="-1">
              <a:latin typeface="Arial"/>
            </a:endParaRPr>
          </a:p>
        </p:txBody>
      </p:sp>
      <p:sp>
        <p:nvSpPr>
          <p:cNvPr id="19" name="PlaceHolder 2"/>
          <p:cNvSpPr>
            <a:spLocks noGrp="1"/>
          </p:cNvSpPr>
          <p:nvPr>
            <p:ph type="body"/>
          </p:nvPr>
        </p:nvSpPr>
        <p:spPr>
          <a:xfrm>
            <a:off x="609480" y="1604520"/>
            <a:ext cx="10972080" cy="39769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484280" y="685800"/>
            <a:ext cx="10018080" cy="1751760"/>
          </a:xfrm>
          <a:prstGeom prst="rect">
            <a:avLst/>
          </a:prstGeom>
        </p:spPr>
        <p:txBody>
          <a:bodyPr lIns="0" tIns="0" rIns="0" bIns="0" anchor="ctr">
            <a:noAutofit/>
          </a:bodyPr>
          <a:lstStyle/>
          <a:p>
            <a:pPr algn="ctr"/>
            <a:endParaRPr lang="en-IN" sz="4400" b="0" strike="noStrike" spc="-1">
              <a:latin typeface="Arial"/>
            </a:endParaRPr>
          </a:p>
        </p:txBody>
      </p:sp>
      <p:sp>
        <p:nvSpPr>
          <p:cNvPr id="21"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en-IN" sz="3200" b="0" strike="noStrike" spc="-1">
              <a:latin typeface="Arial"/>
            </a:endParaRPr>
          </a:p>
        </p:txBody>
      </p:sp>
      <p:sp>
        <p:nvSpPr>
          <p:cNvPr id="22"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1484280" y="685800"/>
            <a:ext cx="10018080" cy="175176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1484280" y="685800"/>
            <a:ext cx="10018080" cy="812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484280" y="685800"/>
            <a:ext cx="10018080" cy="1751760"/>
          </a:xfrm>
          <a:prstGeom prst="rect">
            <a:avLst/>
          </a:prstGeom>
        </p:spPr>
        <p:txBody>
          <a:bodyPr lIns="0" tIns="0" rIns="0" bIns="0" anchor="ctr">
            <a:noAutofit/>
          </a:bodyPr>
          <a:lstStyle/>
          <a:p>
            <a:pPr algn="ctr"/>
            <a:endParaRPr lang="en-IN" sz="4400" b="0" strike="noStrike" spc="-1">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7"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en-IN" sz="3200" b="0" strike="noStrike" spc="-1">
              <a:latin typeface="Arial"/>
            </a:endParaRPr>
          </a:p>
        </p:txBody>
      </p:sp>
      <p:sp>
        <p:nvSpPr>
          <p:cNvPr id="2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484280" y="685800"/>
            <a:ext cx="10018080" cy="1751760"/>
          </a:xfrm>
          <a:prstGeom prst="rect">
            <a:avLst/>
          </a:prstGeom>
        </p:spPr>
        <p:txBody>
          <a:bodyPr lIns="0" tIns="0" rIns="0" bIns="0" anchor="ctr">
            <a:noAutofit/>
          </a:bodyPr>
          <a:lstStyle/>
          <a:p>
            <a:pPr algn="ctr"/>
            <a:endParaRPr lang="en-IN" sz="4400" b="0" strike="noStrike" spc="-1">
              <a:latin typeface="Arial"/>
            </a:endParaRPr>
          </a:p>
        </p:txBody>
      </p:sp>
      <p:sp>
        <p:nvSpPr>
          <p:cNvPr id="30"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en-IN" sz="3200" b="0" strike="noStrike" spc="-1">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3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484280" y="685800"/>
            <a:ext cx="10018080" cy="1751760"/>
          </a:xfrm>
          <a:prstGeom prst="rect">
            <a:avLst/>
          </a:prstGeom>
        </p:spPr>
        <p:txBody>
          <a:bodyPr lIns="0" tIns="0" rIns="0" bIns="0" anchor="ctr">
            <a:noAutofit/>
          </a:bodyPr>
          <a:lstStyle/>
          <a:p>
            <a:pPr algn="ctr"/>
            <a:endParaRPr lang="en-IN" sz="4400" b="0" strike="noStrike" spc="-1">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36" name="PlaceHolder 4"/>
          <p:cNvSpPr>
            <a:spLocks noGrp="1"/>
          </p:cNvSpPr>
          <p:nvPr>
            <p:ph type="body"/>
          </p:nvPr>
        </p:nvSpPr>
        <p:spPr>
          <a:xfrm>
            <a:off x="609480" y="3682080"/>
            <a:ext cx="109720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grpSp>
        <p:nvGrpSpPr>
          <p:cNvPr id="16" name="Group 1"/>
          <p:cNvGrpSpPr/>
          <p:nvPr/>
        </p:nvGrpSpPr>
        <p:grpSpPr>
          <a:xfrm>
            <a:off x="150840" y="0"/>
            <a:ext cx="2436120" cy="6857280"/>
            <a:chOff x="150840" y="0"/>
            <a:chExt cx="2436120" cy="6857280"/>
          </a:xfrm>
        </p:grpSpPr>
        <p:sp>
          <p:nvSpPr>
            <p:cNvPr id="17" name="CustomShape 2"/>
            <p:cNvSpPr/>
            <p:nvPr/>
          </p:nvSpPr>
          <p:spPr>
            <a:xfrm>
              <a:off x="457200" y="0"/>
              <a:ext cx="1121760" cy="5328360"/>
            </a:xfrm>
            <a:custGeom>
              <a:avLst/>
              <a:gdLst/>
              <a:ahLst/>
              <a:cxnLst/>
              <a:rect l="l" t="t" r="r" b="b"/>
              <a:pathLst>
                <a:path w="707" h="3357">
                  <a:moveTo>
                    <a:pt x="0" y="3330"/>
                  </a:moveTo>
                  <a:lnTo>
                    <a:pt x="156" y="3357"/>
                  </a:lnTo>
                  <a:lnTo>
                    <a:pt x="707" y="0"/>
                  </a:lnTo>
                  <a:lnTo>
                    <a:pt x="547" y="0"/>
                  </a:lnTo>
                  <a:lnTo>
                    <a:pt x="0" y="3330"/>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 name="CustomShape 3"/>
            <p:cNvSpPr/>
            <p:nvPr/>
          </p:nvSpPr>
          <p:spPr>
            <a:xfrm>
              <a:off x="150840" y="0"/>
              <a:ext cx="1116720" cy="5276160"/>
            </a:xfrm>
            <a:custGeom>
              <a:avLst/>
              <a:gdLst/>
              <a:ahLst/>
              <a:cxnLst/>
              <a:rect l="l" t="t"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tyle>
            <a:lnRef idx="0">
              <a:scrgbClr r="0" g="0" b="0"/>
            </a:lnRef>
            <a:fillRef idx="0">
              <a:scrgbClr r="0" g="0" b="0"/>
            </a:fillRef>
            <a:effectRef idx="0">
              <a:scrgbClr r="0" g="0" b="0"/>
            </a:effectRef>
            <a:fontRef idx="minor"/>
          </p:style>
        </p:sp>
        <p:sp>
          <p:nvSpPr>
            <p:cNvPr id="3" name="CustomShape 4"/>
            <p:cNvSpPr/>
            <p:nvPr/>
          </p:nvSpPr>
          <p:spPr>
            <a:xfrm>
              <a:off x="150840" y="5238720"/>
              <a:ext cx="1227960" cy="1618560"/>
            </a:xfrm>
            <a:custGeom>
              <a:avLst/>
              <a:gdLst/>
              <a:ahLst/>
              <a:cxnLst/>
              <a:rect l="l" t="t" r="r" b="b"/>
              <a:pathLst>
                <a:path w="774" h="1020">
                  <a:moveTo>
                    <a:pt x="0" y="0"/>
                  </a:moveTo>
                  <a:lnTo>
                    <a:pt x="740" y="1020"/>
                  </a:lnTo>
                  <a:lnTo>
                    <a:pt x="774" y="1020"/>
                  </a:lnTo>
                  <a:lnTo>
                    <a:pt x="0" y="0"/>
                  </a:lnTo>
                  <a:close/>
                </a:path>
              </a:pathLst>
            </a:custGeom>
            <a:solidFill>
              <a:schemeClr val="tx1">
                <a:lumMod val="85000"/>
                <a:lumOff val="15000"/>
              </a:schemeClr>
            </a:solidFill>
            <a:ln>
              <a:noFill/>
            </a:ln>
          </p:spPr>
          <p:style>
            <a:lnRef idx="0">
              <a:scrgbClr r="0" g="0" b="0"/>
            </a:lnRef>
            <a:fillRef idx="0">
              <a:scrgbClr r="0" g="0" b="0"/>
            </a:fillRef>
            <a:effectRef idx="0">
              <a:scrgbClr r="0" g="0" b="0"/>
            </a:effectRef>
            <a:fontRef idx="minor"/>
          </p:style>
        </p:sp>
        <p:sp>
          <p:nvSpPr>
            <p:cNvPr id="4" name="CustomShape 5"/>
            <p:cNvSpPr/>
            <p:nvPr/>
          </p:nvSpPr>
          <p:spPr>
            <a:xfrm>
              <a:off x="457200" y="5291280"/>
              <a:ext cx="1494720" cy="1566000"/>
            </a:xfrm>
            <a:custGeom>
              <a:avLst/>
              <a:gdLst/>
              <a:ahLst/>
              <a:cxnLst/>
              <a:rect l="l" t="t" r="r" b="b"/>
              <a:pathLst>
                <a:path w="942" h="987">
                  <a:moveTo>
                    <a:pt x="0" y="0"/>
                  </a:moveTo>
                  <a:lnTo>
                    <a:pt x="909" y="987"/>
                  </a:lnTo>
                  <a:lnTo>
                    <a:pt x="942" y="987"/>
                  </a:lnTo>
                  <a:lnTo>
                    <a:pt x="0" y="0"/>
                  </a:lnTo>
                  <a:close/>
                </a:path>
              </a:pathLst>
            </a:custGeom>
            <a:solidFill>
              <a:schemeClr val="accent1">
                <a:lumMod val="50000"/>
              </a:schemeClr>
            </a:solidFill>
            <a:ln>
              <a:noFill/>
            </a:ln>
          </p:spPr>
          <p:style>
            <a:lnRef idx="0">
              <a:scrgbClr r="0" g="0" b="0"/>
            </a:lnRef>
            <a:fillRef idx="0">
              <a:scrgbClr r="0" g="0" b="0"/>
            </a:fillRef>
            <a:effectRef idx="0">
              <a:scrgbClr r="0" g="0" b="0"/>
            </a:effectRef>
            <a:fontRef idx="minor"/>
          </p:style>
        </p:sp>
        <p:sp>
          <p:nvSpPr>
            <p:cNvPr id="5" name="CustomShape 6"/>
            <p:cNvSpPr/>
            <p:nvPr/>
          </p:nvSpPr>
          <p:spPr>
            <a:xfrm>
              <a:off x="457200" y="5286240"/>
              <a:ext cx="2129760" cy="1571040"/>
            </a:xfrm>
            <a:custGeom>
              <a:avLst/>
              <a:gdLst/>
              <a:ahLst/>
              <a:cxnLst/>
              <a:rect l="l" t="t"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tyle>
            <a:lnRef idx="0">
              <a:scrgbClr r="0" g="0" b="0"/>
            </a:lnRef>
            <a:fillRef idx="0">
              <a:scrgbClr r="0" g="0" b="0"/>
            </a:fillRef>
            <a:effectRef idx="0">
              <a:scrgbClr r="0" g="0" b="0"/>
            </a:effectRef>
            <a:fontRef idx="minor"/>
          </p:style>
        </p:sp>
        <p:sp>
          <p:nvSpPr>
            <p:cNvPr id="6" name="CustomShape 7"/>
            <p:cNvSpPr/>
            <p:nvPr/>
          </p:nvSpPr>
          <p:spPr>
            <a:xfrm>
              <a:off x="150840" y="5238720"/>
              <a:ext cx="1694880" cy="1618560"/>
            </a:xfrm>
            <a:custGeom>
              <a:avLst/>
              <a:gdLst/>
              <a:ahLst/>
              <a:cxn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tyle>
            <a:lnRef idx="0">
              <a:scrgbClr r="0" g="0" b="0"/>
            </a:lnRef>
            <a:fillRef idx="0">
              <a:scrgbClr r="0" g="0" b="0"/>
            </a:fillRef>
            <a:effectRef idx="0">
              <a:scrgbClr r="0" g="0" b="0"/>
            </a:effectRef>
            <a:fontRef idx="minor"/>
          </p:style>
        </p:sp>
      </p:grpSp>
      <p:grpSp>
        <p:nvGrpSpPr>
          <p:cNvPr id="7" name="Group 8"/>
          <p:cNvGrpSpPr/>
          <p:nvPr/>
        </p:nvGrpSpPr>
        <p:grpSpPr>
          <a:xfrm>
            <a:off x="546120" y="-4680"/>
            <a:ext cx="5014080" cy="6861960"/>
            <a:chOff x="546120" y="-4680"/>
            <a:chExt cx="5014080" cy="6861960"/>
          </a:xfrm>
        </p:grpSpPr>
        <p:sp>
          <p:nvSpPr>
            <p:cNvPr id="8" name="CustomShape 9"/>
            <p:cNvSpPr/>
            <p:nvPr/>
          </p:nvSpPr>
          <p:spPr>
            <a:xfrm>
              <a:off x="984240" y="-4680"/>
              <a:ext cx="1063080" cy="2782080"/>
            </a:xfrm>
            <a:custGeom>
              <a:avLst/>
              <a:gdLst/>
              <a:ahLst/>
              <a:cxnLst/>
              <a:rect l="l" t="t" r="r" b="b"/>
              <a:pathLst>
                <a:path w="670" h="1753">
                  <a:moveTo>
                    <a:pt x="0" y="1696"/>
                  </a:moveTo>
                  <a:lnTo>
                    <a:pt x="225" y="1753"/>
                  </a:lnTo>
                  <a:lnTo>
                    <a:pt x="670" y="0"/>
                  </a:lnTo>
                  <a:lnTo>
                    <a:pt x="430" y="0"/>
                  </a:lnTo>
                  <a:lnTo>
                    <a:pt x="0" y="169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9" name="CustomShape 10"/>
            <p:cNvSpPr/>
            <p:nvPr/>
          </p:nvSpPr>
          <p:spPr>
            <a:xfrm>
              <a:off x="546120" y="-4680"/>
              <a:ext cx="1034280" cy="2672640"/>
            </a:xfrm>
            <a:custGeom>
              <a:avLst/>
              <a:gdLst/>
              <a:ahLst/>
              <a:cxnLst/>
              <a:rect l="l" t="t"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tyle>
            <a:lnRef idx="0">
              <a:scrgbClr r="0" g="0" b="0"/>
            </a:lnRef>
            <a:fillRef idx="0">
              <a:scrgbClr r="0" g="0" b="0"/>
            </a:fillRef>
            <a:effectRef idx="0">
              <a:scrgbClr r="0" g="0" b="0"/>
            </a:effectRef>
            <a:fontRef idx="minor"/>
          </p:style>
        </p:sp>
        <p:sp>
          <p:nvSpPr>
            <p:cNvPr id="10" name="CustomShape 11"/>
            <p:cNvSpPr/>
            <p:nvPr/>
          </p:nvSpPr>
          <p:spPr>
            <a:xfrm>
              <a:off x="546120" y="2583000"/>
              <a:ext cx="2693160" cy="4274280"/>
            </a:xfrm>
            <a:custGeom>
              <a:avLst/>
              <a:gdLst/>
              <a:ahLst/>
              <a:cxnLst/>
              <a:rect l="l" t="t" r="r" b="b"/>
              <a:pathLst>
                <a:path w="1697" h="2693">
                  <a:moveTo>
                    <a:pt x="0" y="0"/>
                  </a:moveTo>
                  <a:lnTo>
                    <a:pt x="1622" y="2693"/>
                  </a:lnTo>
                  <a:lnTo>
                    <a:pt x="1697" y="2693"/>
                  </a:lnTo>
                  <a:lnTo>
                    <a:pt x="0" y="0"/>
                  </a:lnTo>
                  <a:close/>
                </a:path>
              </a:pathLst>
            </a:custGeom>
            <a:solidFill>
              <a:schemeClr val="tx1">
                <a:lumMod val="85000"/>
                <a:lumOff val="15000"/>
              </a:schemeClr>
            </a:solidFill>
            <a:ln>
              <a:noFill/>
            </a:ln>
          </p:spPr>
          <p:style>
            <a:lnRef idx="0">
              <a:scrgbClr r="0" g="0" b="0"/>
            </a:lnRef>
            <a:fillRef idx="0">
              <a:scrgbClr r="0" g="0" b="0"/>
            </a:fillRef>
            <a:effectRef idx="0">
              <a:scrgbClr r="0" g="0" b="0"/>
            </a:effectRef>
            <a:fontRef idx="minor"/>
          </p:style>
        </p:sp>
        <p:sp>
          <p:nvSpPr>
            <p:cNvPr id="11" name="CustomShape 12"/>
            <p:cNvSpPr/>
            <p:nvPr/>
          </p:nvSpPr>
          <p:spPr>
            <a:xfrm>
              <a:off x="988920" y="2692440"/>
              <a:ext cx="3331440" cy="4164840"/>
            </a:xfrm>
            <a:custGeom>
              <a:avLst/>
              <a:gdLst/>
              <a:ahLst/>
              <a:cxnLst/>
              <a:rect l="l" t="t" r="r" b="b"/>
              <a:pathLst>
                <a:path w="2099" h="2624">
                  <a:moveTo>
                    <a:pt x="2099" y="2624"/>
                  </a:moveTo>
                  <a:lnTo>
                    <a:pt x="0" y="0"/>
                  </a:lnTo>
                  <a:lnTo>
                    <a:pt x="2021" y="2624"/>
                  </a:lnTo>
                  <a:lnTo>
                    <a:pt x="2099" y="2624"/>
                  </a:lnTo>
                  <a:close/>
                </a:path>
              </a:pathLst>
            </a:custGeom>
            <a:solidFill>
              <a:schemeClr val="accent1">
                <a:lumMod val="50000"/>
              </a:schemeClr>
            </a:solidFill>
            <a:ln>
              <a:noFill/>
            </a:ln>
          </p:spPr>
          <p:style>
            <a:lnRef idx="0">
              <a:scrgbClr r="0" g="0" b="0"/>
            </a:lnRef>
            <a:fillRef idx="0">
              <a:scrgbClr r="0" g="0" b="0"/>
            </a:fillRef>
            <a:effectRef idx="0">
              <a:scrgbClr r="0" g="0" b="0"/>
            </a:effectRef>
            <a:fontRef idx="minor"/>
          </p:style>
        </p:sp>
        <p:sp>
          <p:nvSpPr>
            <p:cNvPr id="12" name="CustomShape 13"/>
            <p:cNvSpPr/>
            <p:nvPr/>
          </p:nvSpPr>
          <p:spPr>
            <a:xfrm>
              <a:off x="984240" y="2687760"/>
              <a:ext cx="4575960" cy="4169520"/>
            </a:xfrm>
            <a:custGeom>
              <a:avLst/>
              <a:gdLst/>
              <a:ahLst/>
              <a:cxnLst/>
              <a:rect l="l" t="t"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tyle>
            <a:lnRef idx="0">
              <a:scrgbClr r="0" g="0" b="0"/>
            </a:lnRef>
            <a:fillRef idx="0">
              <a:scrgbClr r="0" g="0" b="0"/>
            </a:fillRef>
            <a:effectRef idx="0">
              <a:scrgbClr r="0" g="0" b="0"/>
            </a:effectRef>
            <a:fontRef idx="minor"/>
          </p:style>
        </p:sp>
        <p:sp>
          <p:nvSpPr>
            <p:cNvPr id="13" name="CustomShape 14"/>
            <p:cNvSpPr/>
            <p:nvPr/>
          </p:nvSpPr>
          <p:spPr>
            <a:xfrm>
              <a:off x="546120" y="2577960"/>
              <a:ext cx="3583800" cy="4279320"/>
            </a:xfrm>
            <a:custGeom>
              <a:avLst/>
              <a:gdLst/>
              <a:ahLst/>
              <a:cxnLst/>
              <a:rect l="l" t="t"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tyle>
            <a:lnRef idx="0">
              <a:scrgbClr r="0" g="0" b="0"/>
            </a:lnRef>
            <a:fillRef idx="0">
              <a:scrgbClr r="0" g="0" b="0"/>
            </a:fillRef>
            <a:effectRef idx="0">
              <a:scrgbClr r="0" g="0" b="0"/>
            </a:effectRef>
            <a:fontRef idx="minor"/>
          </p:style>
        </p:sp>
      </p:grpSp>
      <p:sp>
        <p:nvSpPr>
          <p:cNvPr id="14" name="PlaceHolder 15"/>
          <p:cNvSpPr>
            <a:spLocks noGrp="1"/>
          </p:cNvSpPr>
          <p:nvPr>
            <p:ph type="title"/>
          </p:nvPr>
        </p:nvSpPr>
        <p:spPr>
          <a:xfrm>
            <a:off x="1484280" y="685800"/>
            <a:ext cx="10018080" cy="1751760"/>
          </a:xfrm>
          <a:prstGeom prst="rect">
            <a:avLst/>
          </a:prstGeom>
        </p:spPr>
        <p:txBody>
          <a:bodyPr lIns="0" tIns="0" rIns="0" bIns="0" anchor="ctr">
            <a:noAutofit/>
          </a:bodyPr>
          <a:lstStyle/>
          <a:p>
            <a:pPr algn="ctr"/>
            <a:r>
              <a:rPr lang="en-IN" sz="1800" b="0" strike="noStrike" spc="-1">
                <a:latin typeface="Arial"/>
              </a:rPr>
              <a:t>Click to edit the title text format</a:t>
            </a:r>
          </a:p>
        </p:txBody>
      </p:sp>
      <p:sp>
        <p:nvSpPr>
          <p:cNvPr id="15" name="PlaceHolder 1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grpSp>
        <p:nvGrpSpPr>
          <p:cNvPr id="52" name="Group 1"/>
          <p:cNvGrpSpPr/>
          <p:nvPr/>
        </p:nvGrpSpPr>
        <p:grpSpPr>
          <a:xfrm>
            <a:off x="150840" y="0"/>
            <a:ext cx="2436120" cy="6857280"/>
            <a:chOff x="150840" y="0"/>
            <a:chExt cx="2436120" cy="6857280"/>
          </a:xfrm>
        </p:grpSpPr>
        <p:sp>
          <p:nvSpPr>
            <p:cNvPr id="53" name="CustomShape 2"/>
            <p:cNvSpPr/>
            <p:nvPr/>
          </p:nvSpPr>
          <p:spPr>
            <a:xfrm>
              <a:off x="457200" y="0"/>
              <a:ext cx="1121760" cy="5328360"/>
            </a:xfrm>
            <a:custGeom>
              <a:avLst/>
              <a:gdLst/>
              <a:ahLst/>
              <a:cxnLst/>
              <a:rect l="l" t="t" r="r" b="b"/>
              <a:pathLst>
                <a:path w="707" h="3357">
                  <a:moveTo>
                    <a:pt x="0" y="3330"/>
                  </a:moveTo>
                  <a:lnTo>
                    <a:pt x="156" y="3357"/>
                  </a:lnTo>
                  <a:lnTo>
                    <a:pt x="707" y="0"/>
                  </a:lnTo>
                  <a:lnTo>
                    <a:pt x="547" y="0"/>
                  </a:lnTo>
                  <a:lnTo>
                    <a:pt x="0" y="3330"/>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4" name="CustomShape 3"/>
            <p:cNvSpPr/>
            <p:nvPr/>
          </p:nvSpPr>
          <p:spPr>
            <a:xfrm>
              <a:off x="150840" y="0"/>
              <a:ext cx="1116720" cy="5276160"/>
            </a:xfrm>
            <a:custGeom>
              <a:avLst/>
              <a:gdLst/>
              <a:ahLst/>
              <a:cxnLst/>
              <a:rect l="l" t="t"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tyle>
            <a:lnRef idx="0">
              <a:scrgbClr r="0" g="0" b="0"/>
            </a:lnRef>
            <a:fillRef idx="0">
              <a:scrgbClr r="0" g="0" b="0"/>
            </a:fillRef>
            <a:effectRef idx="0">
              <a:scrgbClr r="0" g="0" b="0"/>
            </a:effectRef>
            <a:fontRef idx="minor"/>
          </p:style>
        </p:sp>
        <p:sp>
          <p:nvSpPr>
            <p:cNvPr id="55" name="CustomShape 4"/>
            <p:cNvSpPr/>
            <p:nvPr/>
          </p:nvSpPr>
          <p:spPr>
            <a:xfrm>
              <a:off x="150840" y="5238720"/>
              <a:ext cx="1227960" cy="1618560"/>
            </a:xfrm>
            <a:custGeom>
              <a:avLst/>
              <a:gdLst/>
              <a:ahLst/>
              <a:cxnLst/>
              <a:rect l="l" t="t" r="r" b="b"/>
              <a:pathLst>
                <a:path w="774" h="1020">
                  <a:moveTo>
                    <a:pt x="0" y="0"/>
                  </a:moveTo>
                  <a:lnTo>
                    <a:pt x="740" y="1020"/>
                  </a:lnTo>
                  <a:lnTo>
                    <a:pt x="774" y="1020"/>
                  </a:lnTo>
                  <a:lnTo>
                    <a:pt x="0" y="0"/>
                  </a:lnTo>
                  <a:close/>
                </a:path>
              </a:pathLst>
            </a:custGeom>
            <a:solidFill>
              <a:schemeClr val="tx1">
                <a:lumMod val="85000"/>
                <a:lumOff val="15000"/>
              </a:schemeClr>
            </a:solidFill>
            <a:ln>
              <a:noFill/>
            </a:ln>
          </p:spPr>
          <p:style>
            <a:lnRef idx="0">
              <a:scrgbClr r="0" g="0" b="0"/>
            </a:lnRef>
            <a:fillRef idx="0">
              <a:scrgbClr r="0" g="0" b="0"/>
            </a:fillRef>
            <a:effectRef idx="0">
              <a:scrgbClr r="0" g="0" b="0"/>
            </a:effectRef>
            <a:fontRef idx="minor"/>
          </p:style>
        </p:sp>
        <p:sp>
          <p:nvSpPr>
            <p:cNvPr id="56" name="CustomShape 5"/>
            <p:cNvSpPr/>
            <p:nvPr/>
          </p:nvSpPr>
          <p:spPr>
            <a:xfrm>
              <a:off x="457200" y="5291280"/>
              <a:ext cx="1494720" cy="1566000"/>
            </a:xfrm>
            <a:custGeom>
              <a:avLst/>
              <a:gdLst/>
              <a:ahLst/>
              <a:cxnLst/>
              <a:rect l="l" t="t" r="r" b="b"/>
              <a:pathLst>
                <a:path w="942" h="987">
                  <a:moveTo>
                    <a:pt x="0" y="0"/>
                  </a:moveTo>
                  <a:lnTo>
                    <a:pt x="909" y="987"/>
                  </a:lnTo>
                  <a:lnTo>
                    <a:pt x="942" y="987"/>
                  </a:lnTo>
                  <a:lnTo>
                    <a:pt x="0" y="0"/>
                  </a:lnTo>
                  <a:close/>
                </a:path>
              </a:pathLst>
            </a:custGeom>
            <a:solidFill>
              <a:schemeClr val="accent1">
                <a:lumMod val="50000"/>
              </a:schemeClr>
            </a:solidFill>
            <a:ln>
              <a:noFill/>
            </a:ln>
          </p:spPr>
          <p:style>
            <a:lnRef idx="0">
              <a:scrgbClr r="0" g="0" b="0"/>
            </a:lnRef>
            <a:fillRef idx="0">
              <a:scrgbClr r="0" g="0" b="0"/>
            </a:fillRef>
            <a:effectRef idx="0">
              <a:scrgbClr r="0" g="0" b="0"/>
            </a:effectRef>
            <a:fontRef idx="minor"/>
          </p:style>
        </p:sp>
        <p:sp>
          <p:nvSpPr>
            <p:cNvPr id="57" name="CustomShape 6"/>
            <p:cNvSpPr/>
            <p:nvPr/>
          </p:nvSpPr>
          <p:spPr>
            <a:xfrm>
              <a:off x="457200" y="5286240"/>
              <a:ext cx="2129760" cy="1571040"/>
            </a:xfrm>
            <a:custGeom>
              <a:avLst/>
              <a:gdLst/>
              <a:ahLst/>
              <a:cxnLst/>
              <a:rect l="l" t="t"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tyle>
            <a:lnRef idx="0">
              <a:scrgbClr r="0" g="0" b="0"/>
            </a:lnRef>
            <a:fillRef idx="0">
              <a:scrgbClr r="0" g="0" b="0"/>
            </a:fillRef>
            <a:effectRef idx="0">
              <a:scrgbClr r="0" g="0" b="0"/>
            </a:effectRef>
            <a:fontRef idx="minor"/>
          </p:style>
        </p:sp>
        <p:sp>
          <p:nvSpPr>
            <p:cNvPr id="58" name="CustomShape 7"/>
            <p:cNvSpPr/>
            <p:nvPr/>
          </p:nvSpPr>
          <p:spPr>
            <a:xfrm>
              <a:off x="150840" y="5238720"/>
              <a:ext cx="1694880" cy="1618560"/>
            </a:xfrm>
            <a:custGeom>
              <a:avLst/>
              <a:gdLst/>
              <a:ahLst/>
              <a:cxn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tyle>
            <a:lnRef idx="0">
              <a:scrgbClr r="0" g="0" b="0"/>
            </a:lnRef>
            <a:fillRef idx="0">
              <a:scrgbClr r="0" g="0" b="0"/>
            </a:fillRef>
            <a:effectRef idx="0">
              <a:scrgbClr r="0" g="0" b="0"/>
            </a:effectRef>
            <a:fontRef idx="minor"/>
          </p:style>
        </p:sp>
      </p:grpSp>
      <p:sp>
        <p:nvSpPr>
          <p:cNvPr id="59" name="PlaceHolder 8"/>
          <p:cNvSpPr>
            <a:spLocks noGrp="1"/>
          </p:cNvSpPr>
          <p:nvPr>
            <p:ph type="title"/>
          </p:nvPr>
        </p:nvSpPr>
        <p:spPr>
          <a:xfrm>
            <a:off x="1484280" y="685800"/>
            <a:ext cx="10018080" cy="1751760"/>
          </a:xfrm>
          <a:prstGeom prst="rect">
            <a:avLst/>
          </a:prstGeom>
        </p:spPr>
        <p:txBody>
          <a:bodyPr lIns="0" tIns="0" rIns="0" bIns="0" anchor="ctr">
            <a:noAutofit/>
          </a:bodyPr>
          <a:lstStyle/>
          <a:p>
            <a:pPr algn="ctr"/>
            <a:r>
              <a:rPr lang="en-IN" sz="1800" b="0" strike="noStrike" spc="-1">
                <a:latin typeface="Arial"/>
              </a:rPr>
              <a:t>Click to edit the title text format</a:t>
            </a:r>
          </a:p>
        </p:txBody>
      </p:sp>
      <p:sp>
        <p:nvSpPr>
          <p:cNvPr id="60" name="PlaceHolder 9"/>
          <p:cNvSpPr>
            <a:spLocks noGrp="1"/>
          </p:cNvSpPr>
          <p:nvPr>
            <p:ph type="body"/>
          </p:nvPr>
        </p:nvSpPr>
        <p:spPr>
          <a:xfrm>
            <a:off x="609480" y="1604520"/>
            <a:ext cx="10972080" cy="397692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lgn="ctr">
              <a:spcBef>
                <a:spcPts val="1134"/>
              </a:spcBef>
              <a:buClr>
                <a:srgbClr val="000000"/>
              </a:buClr>
              <a:buSzPct val="75000"/>
              <a:buFont typeface="Symbol" charset="2"/>
              <a:buChar char=""/>
            </a:pPr>
            <a:r>
              <a:rPr lang="en-IN" sz="1800" b="0" strike="noStrike" spc="-1">
                <a:latin typeface="Arial"/>
              </a:rPr>
              <a:t>Second Outline Level</a:t>
            </a:r>
          </a:p>
          <a:p>
            <a:pPr marL="1296000" lvl="2" indent="-288000" algn="ctr">
              <a:spcBef>
                <a:spcPts val="850"/>
              </a:spcBef>
              <a:buClr>
                <a:srgbClr val="000000"/>
              </a:buClr>
              <a:buSzPct val="45000"/>
              <a:buFont typeface="Wingdings" charset="2"/>
              <a:buChar char=""/>
            </a:pPr>
            <a:r>
              <a:rPr lang="en-IN" sz="1800" b="0" strike="noStrike" spc="-1">
                <a:latin typeface="Arial"/>
              </a:rPr>
              <a:t>Third Outline Level</a:t>
            </a:r>
          </a:p>
          <a:p>
            <a:pPr marL="1728000" lvl="3" indent="-216000" algn="ctr">
              <a:spcBef>
                <a:spcPts val="567"/>
              </a:spcBef>
              <a:buClr>
                <a:srgbClr val="000000"/>
              </a:buClr>
              <a:buSzPct val="75000"/>
              <a:buFont typeface="Symbol" charset="2"/>
              <a:buChar char=""/>
            </a:pPr>
            <a:r>
              <a:rPr lang="en-IN" sz="1800" b="0" strike="noStrike" spc="-1">
                <a:latin typeface="Arial"/>
              </a:rPr>
              <a:t>Fourth Outline Level</a:t>
            </a:r>
          </a:p>
          <a:p>
            <a:pPr marL="2160000" lvl="4" indent="-216000" algn="ctr">
              <a:spcBef>
                <a:spcPts val="283"/>
              </a:spcBef>
              <a:buClr>
                <a:srgbClr val="000000"/>
              </a:buClr>
              <a:buSzPct val="45000"/>
              <a:buFont typeface="Wingdings" charset="2"/>
              <a:buChar char=""/>
            </a:pPr>
            <a:r>
              <a:rPr lang="en-IN" sz="1800" b="0" strike="noStrike" spc="-1">
                <a:latin typeface="Arial"/>
              </a:rPr>
              <a:t>Fifth Outline Level</a:t>
            </a:r>
          </a:p>
          <a:p>
            <a:pPr marL="2592000" lvl="5" indent="-216000" algn="ctr">
              <a:spcBef>
                <a:spcPts val="283"/>
              </a:spcBef>
              <a:buClr>
                <a:srgbClr val="000000"/>
              </a:buClr>
              <a:buSzPct val="45000"/>
              <a:buFont typeface="Wingdings" charset="2"/>
              <a:buChar char=""/>
            </a:pPr>
            <a:r>
              <a:rPr lang="en-IN" sz="1800" b="0" strike="noStrike" spc="-1">
                <a:latin typeface="Arial"/>
              </a:rPr>
              <a:t>Sixth Outline Level</a:t>
            </a:r>
          </a:p>
          <a:p>
            <a:pPr marL="3024000" lvl="6" indent="-216000" algn="ctr">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494640" y="758880"/>
            <a:ext cx="11252160" cy="356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r">
              <a:lnSpc>
                <a:spcPct val="100000"/>
              </a:lnSpc>
            </a:pPr>
            <a:r>
              <a:rPr lang="en-US" sz="5400" b="0" strike="noStrike" spc="-1">
                <a:solidFill>
                  <a:srgbClr val="000000"/>
                </a:solidFill>
                <a:latin typeface="Corbel"/>
              </a:rPr>
              <a:t>FLIGHT FARE PREDICTION</a:t>
            </a:r>
            <a:endParaRPr lang="en-IN" sz="5400" b="0" strike="noStrike" spc="-1">
              <a:latin typeface="Arial"/>
            </a:endParaRPr>
          </a:p>
        </p:txBody>
      </p:sp>
      <p:sp>
        <p:nvSpPr>
          <p:cNvPr id="98" name="CustomShape 2"/>
          <p:cNvSpPr/>
          <p:nvPr/>
        </p:nvSpPr>
        <p:spPr>
          <a:xfrm>
            <a:off x="9015119" y="4437360"/>
            <a:ext cx="2834373" cy="126585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6000"/>
          </a:bodyPr>
          <a:lstStyle/>
          <a:p>
            <a:pPr algn="r">
              <a:lnSpc>
                <a:spcPct val="100000"/>
              </a:lnSpc>
              <a:spcBef>
                <a:spcPts val="561"/>
              </a:spcBef>
              <a:spcAft>
                <a:spcPts val="601"/>
              </a:spcAft>
            </a:pPr>
            <a:r>
              <a:rPr lang="en-US" sz="2800" b="0" strike="noStrike" spc="-1" dirty="0">
                <a:solidFill>
                  <a:srgbClr val="000000"/>
                </a:solidFill>
                <a:latin typeface="Corbel"/>
              </a:rPr>
              <a:t>Aniket Singh</a:t>
            </a:r>
          </a:p>
          <a:p>
            <a:pPr algn="r">
              <a:lnSpc>
                <a:spcPct val="100000"/>
              </a:lnSpc>
              <a:spcBef>
                <a:spcPts val="561"/>
              </a:spcBef>
              <a:spcAft>
                <a:spcPts val="601"/>
              </a:spcAft>
            </a:pPr>
            <a:r>
              <a:rPr lang="en-US" sz="2800" b="0" strike="noStrike" spc="-1" dirty="0">
                <a:solidFill>
                  <a:srgbClr val="000000"/>
                </a:solidFill>
                <a:latin typeface="Corbel"/>
              </a:rPr>
              <a:t>Nov 2022</a:t>
            </a:r>
            <a:endParaRPr lang="en-IN" sz="28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 name="Picture 119"/>
          <p:cNvPicPr/>
          <p:nvPr/>
        </p:nvPicPr>
        <p:blipFill>
          <a:blip r:embed="rId2"/>
          <a:stretch/>
        </p:blipFill>
        <p:spPr>
          <a:xfrm>
            <a:off x="1512000" y="1440000"/>
            <a:ext cx="8962560" cy="407628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 name="Picture 120"/>
          <p:cNvPicPr/>
          <p:nvPr/>
        </p:nvPicPr>
        <p:blipFill>
          <a:blip r:embed="rId2"/>
          <a:stretch/>
        </p:blipFill>
        <p:spPr>
          <a:xfrm>
            <a:off x="1746000" y="1487880"/>
            <a:ext cx="8714880" cy="434304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121"/>
          <p:cNvPicPr/>
          <p:nvPr/>
        </p:nvPicPr>
        <p:blipFill>
          <a:blip r:embed="rId2"/>
          <a:stretch/>
        </p:blipFill>
        <p:spPr>
          <a:xfrm>
            <a:off x="1800000" y="278640"/>
            <a:ext cx="9000000" cy="641736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 name="Picture 122"/>
          <p:cNvPicPr/>
          <p:nvPr/>
        </p:nvPicPr>
        <p:blipFill>
          <a:blip r:embed="rId2"/>
          <a:stretch/>
        </p:blipFill>
        <p:spPr>
          <a:xfrm>
            <a:off x="1283760" y="1359360"/>
            <a:ext cx="9372240" cy="310464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 name="Picture 123"/>
          <p:cNvPicPr/>
          <p:nvPr/>
        </p:nvPicPr>
        <p:blipFill>
          <a:blip r:embed="rId2"/>
          <a:stretch/>
        </p:blipFill>
        <p:spPr>
          <a:xfrm>
            <a:off x="1944000" y="254880"/>
            <a:ext cx="8783640" cy="651312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10951920" y="5883120"/>
            <a:ext cx="5504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E312F83E-F69F-4D75-85FD-1DDDB3ED1781}" type="slidenum">
              <a:rPr lang="en-IN" sz="1000" b="0" strike="noStrike" spc="-1">
                <a:solidFill>
                  <a:srgbClr val="000000"/>
                </a:solidFill>
                <a:latin typeface="Corbel"/>
              </a:rPr>
              <a:t>15</a:t>
            </a:fld>
            <a:endParaRPr lang="en-IN" sz="1000" b="0" strike="noStrike" spc="-1">
              <a:latin typeface="Arial"/>
            </a:endParaRPr>
          </a:p>
        </p:txBody>
      </p:sp>
      <p:sp>
        <p:nvSpPr>
          <p:cNvPr id="126" name="CustomShape 2"/>
          <p:cNvSpPr/>
          <p:nvPr/>
        </p:nvSpPr>
        <p:spPr>
          <a:xfrm>
            <a:off x="1195560" y="236160"/>
            <a:ext cx="105022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4500" b="0" strike="noStrike" spc="-1">
                <a:solidFill>
                  <a:srgbClr val="2F3235"/>
                </a:solidFill>
                <a:latin typeface="Times New Roman"/>
                <a:ea typeface="DejaVu Sans"/>
              </a:rPr>
              <a:t>DATA PRE-PROCESSING</a:t>
            </a:r>
            <a:endParaRPr lang="en-IN" sz="4500" b="0" strike="noStrike" spc="-1">
              <a:latin typeface="Arial"/>
            </a:endParaRPr>
          </a:p>
        </p:txBody>
      </p:sp>
      <p:sp>
        <p:nvSpPr>
          <p:cNvPr id="127" name="CustomShape 3"/>
          <p:cNvSpPr/>
          <p:nvPr/>
        </p:nvSpPr>
        <p:spPr>
          <a:xfrm>
            <a:off x="1195560" y="1401840"/>
            <a:ext cx="9712440" cy="3068640"/>
          </a:xfrm>
          <a:prstGeom prst="rect">
            <a:avLst/>
          </a:prstGeom>
          <a:noFill/>
          <a:ln w="12600">
            <a:noFill/>
          </a:ln>
        </p:spPr>
        <p:style>
          <a:lnRef idx="0">
            <a:scrgbClr r="0" g="0" b="0"/>
          </a:lnRef>
          <a:fillRef idx="0">
            <a:scrgbClr r="0" g="0" b="0"/>
          </a:fillRef>
          <a:effectRef idx="0">
            <a:scrgbClr r="0" g="0" b="0"/>
          </a:effectRef>
          <a:fontRef idx="minor"/>
        </p:style>
        <p:txBody>
          <a:bodyPr lIns="25560" tIns="25560" rIns="25560" bIns="25560">
            <a:spAutoFit/>
          </a:bodyPr>
          <a:lstStyle/>
          <a:p>
            <a:pPr marL="285840" indent="-285120" algn="just">
              <a:lnSpc>
                <a:spcPct val="100000"/>
              </a:lnSpc>
              <a:buClr>
                <a:srgbClr val="000000"/>
              </a:buClr>
              <a:buFont typeface="Arial"/>
              <a:buChar char="•"/>
            </a:pPr>
            <a:r>
              <a:rPr lang="en-US" sz="1800" b="0" strike="noStrike" spc="-1">
                <a:solidFill>
                  <a:srgbClr val="000000"/>
                </a:solidFill>
                <a:latin typeface="Times New Roman"/>
                <a:ea typeface="DejaVu Sans"/>
              </a:rPr>
              <a:t>The Complete data is divided in the ration of 67:33 for train and test respectively.</a:t>
            </a:r>
            <a:endParaRPr lang="en-IN" sz="1800" b="0" strike="noStrike" spc="-1">
              <a:latin typeface="Arial"/>
            </a:endParaRPr>
          </a:p>
          <a:p>
            <a:pPr algn="just">
              <a:lnSpc>
                <a:spcPct val="100000"/>
              </a:lnSpc>
            </a:pPr>
            <a:endParaRPr lang="en-IN" sz="1800" b="0" strike="noStrike" spc="-1">
              <a:latin typeface="Arial"/>
            </a:endParaRPr>
          </a:p>
          <a:p>
            <a:pPr marL="285840" indent="-285120" algn="just">
              <a:lnSpc>
                <a:spcPct val="100000"/>
              </a:lnSpc>
              <a:buClr>
                <a:srgbClr val="000000"/>
              </a:buClr>
              <a:buFont typeface="Arial"/>
              <a:buChar char="•"/>
            </a:pPr>
            <a:r>
              <a:rPr lang="en-US" sz="1800" b="0" strike="noStrike" spc="-1">
                <a:solidFill>
                  <a:srgbClr val="000000"/>
                </a:solidFill>
                <a:latin typeface="Times New Roman"/>
                <a:ea typeface="DejaVu Sans"/>
              </a:rPr>
              <a:t>There is lots of null values present in the data-set and there are some outliers present in the data=set which has been replace with padding and not available .</a:t>
            </a:r>
            <a:endParaRPr lang="en-IN" sz="1800" b="0" strike="noStrike" spc="-1">
              <a:latin typeface="Arial"/>
            </a:endParaRPr>
          </a:p>
          <a:p>
            <a:pPr algn="just">
              <a:lnSpc>
                <a:spcPct val="100000"/>
              </a:lnSpc>
            </a:pPr>
            <a:endParaRPr lang="en-IN" sz="1800" b="0" strike="noStrike" spc="-1">
              <a:latin typeface="Arial"/>
            </a:endParaRPr>
          </a:p>
          <a:p>
            <a:pPr marL="285840" indent="-285120" algn="just">
              <a:lnSpc>
                <a:spcPct val="100000"/>
              </a:lnSpc>
              <a:buClr>
                <a:srgbClr val="000000"/>
              </a:buClr>
              <a:buFont typeface="Arial"/>
              <a:buChar char="•"/>
            </a:pPr>
            <a:r>
              <a:rPr lang="en-US" sz="1800" b="0" strike="noStrike" spc="-1">
                <a:solidFill>
                  <a:srgbClr val="000000"/>
                </a:solidFill>
                <a:latin typeface="Times New Roman"/>
                <a:ea typeface="DejaVu Sans"/>
              </a:rPr>
              <a:t>Once our data is ready categorical variables are converted into the numeric form, which we can apply further on algorithms.</a:t>
            </a:r>
            <a:endParaRPr lang="en-IN" sz="1800" b="0" strike="noStrike" spc="-1">
              <a:latin typeface="Arial"/>
            </a:endParaRPr>
          </a:p>
          <a:p>
            <a:pPr algn="just">
              <a:lnSpc>
                <a:spcPct val="100000"/>
              </a:lnSpc>
            </a:pPr>
            <a:endParaRPr lang="en-IN" sz="1800" b="0" strike="noStrike" spc="-1">
              <a:latin typeface="Arial"/>
            </a:endParaRPr>
          </a:p>
          <a:p>
            <a:pPr marL="285840" indent="-285120" algn="just">
              <a:lnSpc>
                <a:spcPct val="100000"/>
              </a:lnSpc>
              <a:buClr>
                <a:srgbClr val="000000"/>
              </a:buClr>
              <a:buFont typeface="Arial"/>
              <a:buChar char="•"/>
            </a:pPr>
            <a:r>
              <a:rPr lang="en-US" sz="1800" b="0" strike="noStrike" spc="-1">
                <a:solidFill>
                  <a:srgbClr val="000000"/>
                </a:solidFill>
                <a:latin typeface="Times New Roman"/>
                <a:ea typeface="DejaVu Sans"/>
              </a:rPr>
              <a:t>I have dropped the some column since there is no correlation between output variable and with those columns.</a:t>
            </a:r>
            <a:endParaRPr lang="en-IN" sz="1800" b="0" strike="noStrike" spc="-1">
              <a:latin typeface="Arial"/>
            </a:endParaRPr>
          </a:p>
          <a:p>
            <a:pPr algn="just">
              <a:lnSpc>
                <a:spcPct val="100000"/>
              </a:lnSpc>
            </a:pPr>
            <a:endParaRPr lang="en-IN" sz="18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195560" y="236160"/>
            <a:ext cx="80910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4500" b="0" strike="noStrike" spc="-1">
                <a:solidFill>
                  <a:srgbClr val="2F3235"/>
                </a:solidFill>
                <a:latin typeface="Corbel"/>
                <a:ea typeface="DejaVu Sans"/>
              </a:rPr>
              <a:t>EVALUTION PROCESS</a:t>
            </a:r>
            <a:endParaRPr lang="en-IN" sz="4500" b="0" strike="noStrike" spc="-1">
              <a:latin typeface="Arial"/>
            </a:endParaRPr>
          </a:p>
        </p:txBody>
      </p:sp>
      <p:sp>
        <p:nvSpPr>
          <p:cNvPr id="129" name="CustomShape 2"/>
          <p:cNvSpPr/>
          <p:nvPr/>
        </p:nvSpPr>
        <p:spPr>
          <a:xfrm>
            <a:off x="1195560" y="1401840"/>
            <a:ext cx="9712440" cy="3342960"/>
          </a:xfrm>
          <a:prstGeom prst="rect">
            <a:avLst/>
          </a:prstGeom>
          <a:noFill/>
          <a:ln w="12600">
            <a:noFill/>
          </a:ln>
        </p:spPr>
        <p:style>
          <a:lnRef idx="0">
            <a:scrgbClr r="0" g="0" b="0"/>
          </a:lnRef>
          <a:fillRef idx="0">
            <a:scrgbClr r="0" g="0" b="0"/>
          </a:fillRef>
          <a:effectRef idx="0">
            <a:scrgbClr r="0" g="0" b="0"/>
          </a:effectRef>
          <a:fontRef idx="minor"/>
        </p:style>
        <p:txBody>
          <a:bodyPr lIns="25560" tIns="25560" rIns="25560" bIns="25560">
            <a:spAutoFit/>
          </a:bodyPr>
          <a:lstStyle/>
          <a:p>
            <a:pPr algn="just">
              <a:lnSpc>
                <a:spcPct val="100000"/>
              </a:lnSpc>
            </a:pPr>
            <a:r>
              <a:rPr lang="en-US" sz="1800" b="0" strike="noStrike" spc="-1">
                <a:solidFill>
                  <a:srgbClr val="000000"/>
                </a:solidFill>
                <a:latin typeface="Times New Roman"/>
                <a:ea typeface="DejaVu Sans"/>
              </a:rPr>
              <a:t>R2 Score:</a:t>
            </a:r>
            <a:endParaRPr lang="en-IN" sz="1800" b="0" strike="noStrike" spc="-1">
              <a:latin typeface="Arial"/>
            </a:endParaRPr>
          </a:p>
          <a:p>
            <a:pPr algn="just">
              <a:lnSpc>
                <a:spcPct val="100000"/>
              </a:lnSpc>
            </a:pPr>
            <a:endParaRPr lang="en-IN" sz="1800" b="0" strike="noStrike" spc="-1">
              <a:latin typeface="Arial"/>
            </a:endParaRPr>
          </a:p>
          <a:p>
            <a:pPr marL="285840" indent="-285120" algn="just">
              <a:lnSpc>
                <a:spcPct val="100000"/>
              </a:lnSpc>
              <a:buClr>
                <a:srgbClr val="000000"/>
              </a:buClr>
              <a:buFont typeface="Arial"/>
              <a:buChar char="•"/>
            </a:pPr>
            <a:r>
              <a:rPr lang="en-US" sz="1800" b="0" strike="noStrike" spc="-1">
                <a:solidFill>
                  <a:srgbClr val="000000"/>
                </a:solidFill>
                <a:latin typeface="Times New Roman"/>
                <a:ea typeface="DejaVu Sans"/>
              </a:rPr>
              <a:t>Adjusted R2 Score deals with additional independent variables.</a:t>
            </a:r>
            <a:endParaRPr lang="en-IN" sz="1800" b="0" strike="noStrike" spc="-1">
              <a:latin typeface="Arial"/>
            </a:endParaRPr>
          </a:p>
          <a:p>
            <a:pPr marL="285840" indent="-285120" algn="just">
              <a:lnSpc>
                <a:spcPct val="100000"/>
              </a:lnSpc>
              <a:buClr>
                <a:srgbClr val="000000"/>
              </a:buClr>
              <a:buFont typeface="Arial"/>
              <a:buChar char="•"/>
            </a:pPr>
            <a:r>
              <a:rPr lang="en-US" sz="1800" b="0" strike="noStrike" spc="-1">
                <a:solidFill>
                  <a:srgbClr val="000000"/>
                </a:solidFill>
                <a:latin typeface="Times New Roman"/>
                <a:ea typeface="DejaVu Sans"/>
              </a:rPr>
              <a:t>This R squared value of the r-square if our choice of independent variable wasn’t good (i.e. independent variable had no effect on dependent variable)</a:t>
            </a:r>
            <a:endParaRPr lang="en-IN" sz="1800" b="0" strike="noStrike" spc="-1">
              <a:latin typeface="Arial"/>
            </a:endParaRPr>
          </a:p>
          <a:p>
            <a:pPr marL="285840" indent="-285120" algn="just">
              <a:lnSpc>
                <a:spcPct val="100000"/>
              </a:lnSpc>
              <a:buClr>
                <a:srgbClr val="000000"/>
              </a:buClr>
              <a:buFont typeface="Arial"/>
              <a:buChar char="•"/>
            </a:pPr>
            <a:r>
              <a:rPr lang="en-US" sz="1800" b="0" strike="noStrike" spc="-1">
                <a:solidFill>
                  <a:srgbClr val="000000"/>
                </a:solidFill>
                <a:latin typeface="Times New Roman"/>
                <a:ea typeface="DejaVu Sans"/>
              </a:rPr>
              <a:t>Also the bias of R Square to not decrease is handled pretty well in this adjusted R Squared method.</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0" strike="noStrike" spc="-1">
                <a:solidFill>
                  <a:srgbClr val="000000"/>
                </a:solidFill>
                <a:latin typeface="Times New Roman"/>
                <a:ea typeface="DejaVu Sans"/>
              </a:rPr>
              <a:t>Cross Validations:</a:t>
            </a:r>
            <a:endParaRPr lang="en-IN" sz="1800" b="0" strike="noStrike" spc="-1">
              <a:latin typeface="Arial"/>
            </a:endParaRPr>
          </a:p>
          <a:p>
            <a:pPr algn="just">
              <a:lnSpc>
                <a:spcPct val="100000"/>
              </a:lnSpc>
            </a:pPr>
            <a:endParaRPr lang="en-IN" sz="1800" b="0" strike="noStrike" spc="-1">
              <a:latin typeface="Arial"/>
            </a:endParaRPr>
          </a:p>
          <a:p>
            <a:pPr marL="285840" indent="-285120" algn="just">
              <a:lnSpc>
                <a:spcPct val="100000"/>
              </a:lnSpc>
              <a:buClr>
                <a:srgbClr val="000000"/>
              </a:buClr>
              <a:buFont typeface="Arial"/>
              <a:buChar char="•"/>
            </a:pPr>
            <a:r>
              <a:rPr lang="en-US" sz="1800" b="0" strike="noStrike" spc="-1">
                <a:solidFill>
                  <a:srgbClr val="000000"/>
                </a:solidFill>
                <a:latin typeface="Times New Roman"/>
                <a:ea typeface="DejaVu Sans"/>
              </a:rPr>
              <a:t>K Fold cross validations , K = 5</a:t>
            </a:r>
            <a:endParaRPr lang="en-IN" sz="1800" b="0" strike="noStrike" spc="-1">
              <a:latin typeface="Arial"/>
            </a:endParaRPr>
          </a:p>
          <a:p>
            <a:pPr algn="just">
              <a:lnSpc>
                <a:spcPct val="100000"/>
              </a:lnSpc>
            </a:pPr>
            <a:endParaRPr lang="en-IN" sz="1800" b="0" strike="noStrike" spc="-1">
              <a:latin typeface="Arial"/>
            </a:endParaRPr>
          </a:p>
        </p:txBody>
      </p:sp>
      <p:sp>
        <p:nvSpPr>
          <p:cNvPr id="130" name="CustomShape 3"/>
          <p:cNvSpPr/>
          <p:nvPr/>
        </p:nvSpPr>
        <p:spPr>
          <a:xfrm>
            <a:off x="10951920" y="5883120"/>
            <a:ext cx="5504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9BC20CBD-4047-4B49-8DD2-9DAAC47C2AC6}" type="slidenum">
              <a:rPr lang="en-IN" sz="1000" b="0" strike="noStrike" spc="-1">
                <a:solidFill>
                  <a:srgbClr val="000000"/>
                </a:solidFill>
                <a:latin typeface="Corbel"/>
              </a:rPr>
              <a:t>16</a:t>
            </a:fld>
            <a:endParaRPr lang="en-IN" sz="10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1550880" y="236160"/>
            <a:ext cx="6136560" cy="78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4500" b="0" strike="noStrike" spc="-1">
                <a:solidFill>
                  <a:srgbClr val="2F3235"/>
                </a:solidFill>
                <a:latin typeface="Times New Roman"/>
                <a:ea typeface="DejaVu Sans"/>
              </a:rPr>
              <a:t>Linear Regression</a:t>
            </a:r>
            <a:endParaRPr lang="en-IN" sz="4500" b="0" strike="noStrike" spc="-1">
              <a:latin typeface="Arial"/>
            </a:endParaRPr>
          </a:p>
        </p:txBody>
      </p:sp>
      <p:sp>
        <p:nvSpPr>
          <p:cNvPr id="132" name="CustomShape 2"/>
          <p:cNvSpPr/>
          <p:nvPr/>
        </p:nvSpPr>
        <p:spPr>
          <a:xfrm>
            <a:off x="10951920" y="5883120"/>
            <a:ext cx="5504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E01195E4-9097-4A3F-8EF2-D8804FFF1B8A}" type="slidenum">
              <a:rPr lang="en-IN" sz="1000" b="0" strike="noStrike" spc="-1">
                <a:solidFill>
                  <a:srgbClr val="000000"/>
                </a:solidFill>
                <a:latin typeface="Corbel"/>
              </a:rPr>
              <a:t>17</a:t>
            </a:fld>
            <a:endParaRPr lang="en-IN" sz="1000" b="0" strike="noStrike" spc="-1">
              <a:latin typeface="Arial"/>
            </a:endParaRPr>
          </a:p>
        </p:txBody>
      </p:sp>
      <p:pic>
        <p:nvPicPr>
          <p:cNvPr id="133" name="Picture 132"/>
          <p:cNvPicPr/>
          <p:nvPr/>
        </p:nvPicPr>
        <p:blipFill>
          <a:blip r:embed="rId2"/>
          <a:stretch/>
        </p:blipFill>
        <p:spPr>
          <a:xfrm>
            <a:off x="1584000" y="2412000"/>
            <a:ext cx="8752680" cy="2052000"/>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1550880" y="236160"/>
            <a:ext cx="7914960" cy="78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4500" b="0" strike="noStrike" spc="-1">
                <a:solidFill>
                  <a:srgbClr val="2F3235"/>
                </a:solidFill>
                <a:latin typeface="Times New Roman"/>
                <a:ea typeface="DejaVu Sans"/>
              </a:rPr>
              <a:t>Gradient Boosting Regressor</a:t>
            </a:r>
            <a:endParaRPr lang="en-IN" sz="4500" b="0" strike="noStrike" spc="-1">
              <a:latin typeface="Arial"/>
            </a:endParaRPr>
          </a:p>
        </p:txBody>
      </p:sp>
      <p:sp>
        <p:nvSpPr>
          <p:cNvPr id="135" name="CustomShape 2"/>
          <p:cNvSpPr/>
          <p:nvPr/>
        </p:nvSpPr>
        <p:spPr>
          <a:xfrm>
            <a:off x="10951920" y="5883120"/>
            <a:ext cx="5504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7ED2F325-1702-460B-A9ED-44CF15C165DC}" type="slidenum">
              <a:rPr lang="en-IN" sz="1000" b="0" strike="noStrike" spc="-1">
                <a:solidFill>
                  <a:srgbClr val="000000"/>
                </a:solidFill>
                <a:latin typeface="Corbel"/>
              </a:rPr>
              <a:t>18</a:t>
            </a:fld>
            <a:endParaRPr lang="en-IN" sz="1000" b="0" strike="noStrike" spc="-1">
              <a:latin typeface="Arial"/>
            </a:endParaRPr>
          </a:p>
        </p:txBody>
      </p:sp>
      <p:pic>
        <p:nvPicPr>
          <p:cNvPr id="136" name="Picture 135"/>
          <p:cNvPicPr/>
          <p:nvPr/>
        </p:nvPicPr>
        <p:blipFill>
          <a:blip r:embed="rId2"/>
          <a:stretch/>
        </p:blipFill>
        <p:spPr>
          <a:xfrm>
            <a:off x="1733760" y="1778760"/>
            <a:ext cx="6762240" cy="1533240"/>
          </a:xfrm>
          <a:prstGeom prst="rect">
            <a:avLst/>
          </a:prstGeom>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1550880" y="236160"/>
            <a:ext cx="6136560" cy="78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4500" b="0" strike="noStrike" spc="-1">
                <a:solidFill>
                  <a:srgbClr val="2F3235"/>
                </a:solidFill>
                <a:latin typeface="Times New Roman"/>
                <a:ea typeface="DejaVu Sans"/>
              </a:rPr>
              <a:t>Decision Tree Regressor</a:t>
            </a:r>
            <a:endParaRPr lang="en-IN" sz="4500" b="0" strike="noStrike" spc="-1">
              <a:latin typeface="Arial"/>
            </a:endParaRPr>
          </a:p>
        </p:txBody>
      </p:sp>
      <p:sp>
        <p:nvSpPr>
          <p:cNvPr id="138" name="CustomShape 2"/>
          <p:cNvSpPr/>
          <p:nvPr/>
        </p:nvSpPr>
        <p:spPr>
          <a:xfrm>
            <a:off x="10951920" y="5883120"/>
            <a:ext cx="5504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CB4339F0-E58F-481F-BA95-28FE174BD91C}" type="slidenum">
              <a:rPr lang="en-IN" sz="1000" b="0" strike="noStrike" spc="-1">
                <a:solidFill>
                  <a:srgbClr val="000000"/>
                </a:solidFill>
                <a:latin typeface="Corbel"/>
              </a:rPr>
              <a:t>19</a:t>
            </a:fld>
            <a:endParaRPr lang="en-IN" sz="1000" b="0" strike="noStrike" spc="-1">
              <a:latin typeface="Arial"/>
            </a:endParaRPr>
          </a:p>
        </p:txBody>
      </p:sp>
      <p:pic>
        <p:nvPicPr>
          <p:cNvPr id="139" name="Picture 138"/>
          <p:cNvPicPr/>
          <p:nvPr/>
        </p:nvPicPr>
        <p:blipFill>
          <a:blip r:embed="rId2"/>
          <a:stretch/>
        </p:blipFill>
        <p:spPr>
          <a:xfrm>
            <a:off x="1728000" y="1687680"/>
            <a:ext cx="6990840" cy="155232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1346040" y="687960"/>
            <a:ext cx="105022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4500" b="0" strike="noStrike" spc="-1">
                <a:solidFill>
                  <a:srgbClr val="2F3235"/>
                </a:solidFill>
                <a:latin typeface="Times New Roman"/>
                <a:ea typeface="DejaVu Sans"/>
              </a:rPr>
              <a:t>ABSTRACT</a:t>
            </a:r>
            <a:endParaRPr lang="en-IN" sz="4500" b="0" strike="noStrike" spc="-1">
              <a:latin typeface="Arial"/>
            </a:endParaRPr>
          </a:p>
        </p:txBody>
      </p:sp>
      <p:sp>
        <p:nvSpPr>
          <p:cNvPr id="100" name="CustomShape 2"/>
          <p:cNvSpPr/>
          <p:nvPr/>
        </p:nvSpPr>
        <p:spPr>
          <a:xfrm>
            <a:off x="10951920" y="5883120"/>
            <a:ext cx="5504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F847EBA7-9E45-4DE5-A3E9-2B7E65BEC180}" type="slidenum">
              <a:rPr lang="en-IN" sz="1000" b="0" strike="noStrike" spc="-1">
                <a:solidFill>
                  <a:srgbClr val="000000"/>
                </a:solidFill>
                <a:latin typeface="Corbel"/>
              </a:rPr>
              <a:t>2</a:t>
            </a:fld>
            <a:endParaRPr lang="en-IN" sz="1000" b="0" strike="noStrike" spc="-1">
              <a:latin typeface="Arial"/>
            </a:endParaRPr>
          </a:p>
        </p:txBody>
      </p:sp>
      <p:pic>
        <p:nvPicPr>
          <p:cNvPr id="101" name="Picture 100"/>
          <p:cNvPicPr/>
          <p:nvPr/>
        </p:nvPicPr>
        <p:blipFill>
          <a:blip r:embed="rId2"/>
          <a:stretch/>
        </p:blipFill>
        <p:spPr>
          <a:xfrm>
            <a:off x="1440000" y="1940040"/>
            <a:ext cx="9621720" cy="2595960"/>
          </a:xfrm>
          <a:prstGeom prst="rect">
            <a:avLst/>
          </a:prstGeom>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1550880" y="236160"/>
            <a:ext cx="6136560" cy="78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4500" b="0" strike="noStrike" spc="-1">
                <a:solidFill>
                  <a:srgbClr val="2F3235"/>
                </a:solidFill>
                <a:latin typeface="Times New Roman"/>
                <a:ea typeface="DejaVu Sans"/>
              </a:rPr>
              <a:t>K Neighbors Regressor</a:t>
            </a:r>
            <a:endParaRPr lang="en-IN" sz="4500" b="0" strike="noStrike" spc="-1">
              <a:latin typeface="Arial"/>
            </a:endParaRPr>
          </a:p>
        </p:txBody>
      </p:sp>
      <p:sp>
        <p:nvSpPr>
          <p:cNvPr id="141" name="CustomShape 2"/>
          <p:cNvSpPr/>
          <p:nvPr/>
        </p:nvSpPr>
        <p:spPr>
          <a:xfrm>
            <a:off x="10951920" y="5883120"/>
            <a:ext cx="5504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0B81903-8E77-4CB4-B30B-3BA907853CBF}" type="slidenum">
              <a:rPr lang="en-IN" sz="1000" b="0" strike="noStrike" spc="-1">
                <a:solidFill>
                  <a:srgbClr val="000000"/>
                </a:solidFill>
                <a:latin typeface="Corbel"/>
              </a:rPr>
              <a:t>20</a:t>
            </a:fld>
            <a:endParaRPr lang="en-IN" sz="1000" b="0" strike="noStrike" spc="-1">
              <a:latin typeface="Arial"/>
            </a:endParaRPr>
          </a:p>
        </p:txBody>
      </p:sp>
      <p:pic>
        <p:nvPicPr>
          <p:cNvPr id="142" name="Picture 141"/>
          <p:cNvPicPr/>
          <p:nvPr/>
        </p:nvPicPr>
        <p:blipFill>
          <a:blip r:embed="rId2"/>
          <a:stretch/>
        </p:blipFill>
        <p:spPr>
          <a:xfrm>
            <a:off x="1512000" y="1872000"/>
            <a:ext cx="8320320" cy="2160000"/>
          </a:xfrm>
          <a:prstGeom prst="rect">
            <a:avLst/>
          </a:prstGeom>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1550880" y="236160"/>
            <a:ext cx="6136560" cy="78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4500" b="0" strike="noStrike" spc="-1">
                <a:solidFill>
                  <a:srgbClr val="2F3235"/>
                </a:solidFill>
                <a:latin typeface="Times New Roman"/>
                <a:ea typeface="DejaVu Sans"/>
              </a:rPr>
              <a:t>Random Forest Regressor</a:t>
            </a:r>
            <a:endParaRPr lang="en-IN" sz="4500" b="0" strike="noStrike" spc="-1">
              <a:latin typeface="Arial"/>
            </a:endParaRPr>
          </a:p>
        </p:txBody>
      </p:sp>
      <p:sp>
        <p:nvSpPr>
          <p:cNvPr id="144" name="CustomShape 2"/>
          <p:cNvSpPr/>
          <p:nvPr/>
        </p:nvSpPr>
        <p:spPr>
          <a:xfrm>
            <a:off x="10951920" y="5883120"/>
            <a:ext cx="5504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1F583927-7CBA-49E1-B938-9D8B661065C0}" type="slidenum">
              <a:rPr lang="en-IN" sz="1000" b="0" strike="noStrike" spc="-1">
                <a:solidFill>
                  <a:srgbClr val="000000"/>
                </a:solidFill>
                <a:latin typeface="Corbel"/>
              </a:rPr>
              <a:t>21</a:t>
            </a:fld>
            <a:endParaRPr lang="en-IN" sz="1000" b="0" strike="noStrike" spc="-1">
              <a:latin typeface="Arial"/>
            </a:endParaRPr>
          </a:p>
        </p:txBody>
      </p:sp>
      <p:pic>
        <p:nvPicPr>
          <p:cNvPr id="145" name="Picture 144"/>
          <p:cNvPicPr/>
          <p:nvPr/>
        </p:nvPicPr>
        <p:blipFill>
          <a:blip r:embed="rId2"/>
          <a:stretch/>
        </p:blipFill>
        <p:spPr>
          <a:xfrm>
            <a:off x="1754640" y="2088000"/>
            <a:ext cx="7061040" cy="1728000"/>
          </a:xfrm>
          <a:prstGeom prst="rect">
            <a:avLst/>
          </a:prstGeom>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711000" y="136440"/>
            <a:ext cx="9611280" cy="76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90000"/>
              </a:lnSpc>
            </a:pPr>
            <a:r>
              <a:rPr lang="en-US" sz="4500" b="0" strike="noStrike" spc="-1">
                <a:solidFill>
                  <a:srgbClr val="2F3235"/>
                </a:solidFill>
                <a:latin typeface="Times New Roman"/>
                <a:ea typeface="DejaVu Sans"/>
              </a:rPr>
              <a:t>RESULT</a:t>
            </a:r>
            <a:endParaRPr lang="en-IN" sz="4500" b="0" strike="noStrike" spc="-1">
              <a:latin typeface="Arial"/>
            </a:endParaRPr>
          </a:p>
        </p:txBody>
      </p:sp>
      <p:sp>
        <p:nvSpPr>
          <p:cNvPr id="147" name="CustomShape 2"/>
          <p:cNvSpPr/>
          <p:nvPr/>
        </p:nvSpPr>
        <p:spPr>
          <a:xfrm>
            <a:off x="838080" y="755280"/>
            <a:ext cx="10273680" cy="599760"/>
          </a:xfrm>
          <a:prstGeom prst="rect">
            <a:avLst/>
          </a:prstGeom>
          <a:noFill/>
          <a:ln w="12600">
            <a:noFill/>
          </a:ln>
        </p:spPr>
        <p:style>
          <a:lnRef idx="0">
            <a:scrgbClr r="0" g="0" b="0"/>
          </a:lnRef>
          <a:fillRef idx="0">
            <a:scrgbClr r="0" g="0" b="0"/>
          </a:fillRef>
          <a:effectRef idx="0">
            <a:scrgbClr r="0" g="0" b="0"/>
          </a:effectRef>
          <a:fontRef idx="minor"/>
        </p:style>
        <p:txBody>
          <a:bodyPr lIns="25560" tIns="25560" rIns="25560" bIns="25560">
            <a:spAutoFit/>
          </a:bodyPr>
          <a:lstStyle/>
          <a:p>
            <a:pPr algn="just">
              <a:lnSpc>
                <a:spcPct val="100000"/>
              </a:lnSpc>
            </a:pPr>
            <a:r>
              <a:rPr lang="en-US" sz="1800" b="0" strike="noStrike" spc="-1">
                <a:solidFill>
                  <a:srgbClr val="000000"/>
                </a:solidFill>
                <a:latin typeface="Times New Roman"/>
                <a:ea typeface="DejaVu Sans"/>
              </a:rPr>
              <a:t>From the details on the above solutions it is clearly understandable that  we are getting best result with the help of Random Forest Regression so we save this model with the help of joblib Library.</a:t>
            </a:r>
            <a:endParaRPr lang="en-IN" sz="1800" b="0" strike="noStrike" spc="-1">
              <a:latin typeface="Arial"/>
            </a:endParaRPr>
          </a:p>
        </p:txBody>
      </p:sp>
      <p:sp>
        <p:nvSpPr>
          <p:cNvPr id="148" name="CustomShape 3"/>
          <p:cNvSpPr/>
          <p:nvPr/>
        </p:nvSpPr>
        <p:spPr>
          <a:xfrm>
            <a:off x="10951920" y="5883120"/>
            <a:ext cx="5504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77FB04A6-E8AB-4A6A-9A74-D00C2D0CED36}" type="slidenum">
              <a:rPr lang="en-IN" sz="1000" b="0" strike="noStrike" spc="-1">
                <a:solidFill>
                  <a:srgbClr val="000000"/>
                </a:solidFill>
                <a:latin typeface="Corbel"/>
              </a:rPr>
              <a:t>22</a:t>
            </a:fld>
            <a:endParaRPr lang="en-IN" sz="1000" b="0" strike="noStrike" spc="-1">
              <a:latin typeface="Arial"/>
            </a:endParaRPr>
          </a:p>
        </p:txBody>
      </p:sp>
      <p:pic>
        <p:nvPicPr>
          <p:cNvPr id="149" name="Picture 148"/>
          <p:cNvPicPr/>
          <p:nvPr/>
        </p:nvPicPr>
        <p:blipFill>
          <a:blip r:embed="rId2"/>
          <a:stretch/>
        </p:blipFill>
        <p:spPr>
          <a:xfrm>
            <a:off x="1350720" y="1945080"/>
            <a:ext cx="9505440" cy="3428640"/>
          </a:xfrm>
          <a:prstGeom prst="rect">
            <a:avLst/>
          </a:prstGeom>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360800" y="578880"/>
            <a:ext cx="9281160" cy="76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90000"/>
              </a:lnSpc>
            </a:pPr>
            <a:r>
              <a:rPr lang="en-US" sz="4500" b="0" strike="noStrike" spc="-1">
                <a:solidFill>
                  <a:srgbClr val="2F3235"/>
                </a:solidFill>
                <a:latin typeface="Times New Roman"/>
                <a:ea typeface="DejaVu Sans"/>
              </a:rPr>
              <a:t>CONCLUSION</a:t>
            </a:r>
            <a:endParaRPr lang="en-IN" sz="4500" b="0" strike="noStrike" spc="-1">
              <a:latin typeface="Arial"/>
            </a:endParaRPr>
          </a:p>
        </p:txBody>
      </p:sp>
      <p:sp>
        <p:nvSpPr>
          <p:cNvPr id="151" name="CustomShape 2"/>
          <p:cNvSpPr/>
          <p:nvPr/>
        </p:nvSpPr>
        <p:spPr>
          <a:xfrm>
            <a:off x="10951920" y="5883120"/>
            <a:ext cx="5504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95F36449-6136-4C85-9562-20BF93CC403E}" type="slidenum">
              <a:rPr lang="en-IN" sz="1000" b="0" strike="noStrike" spc="-1">
                <a:solidFill>
                  <a:srgbClr val="000000"/>
                </a:solidFill>
                <a:latin typeface="Corbel"/>
              </a:rPr>
              <a:t>23</a:t>
            </a:fld>
            <a:endParaRPr lang="en-IN" sz="1000" b="0" strike="noStrike" spc="-1">
              <a:latin typeface="Arial"/>
            </a:endParaRPr>
          </a:p>
        </p:txBody>
      </p:sp>
      <p:sp>
        <p:nvSpPr>
          <p:cNvPr id="152" name="CustomShape 3"/>
          <p:cNvSpPr/>
          <p:nvPr/>
        </p:nvSpPr>
        <p:spPr>
          <a:xfrm>
            <a:off x="868320" y="1446120"/>
            <a:ext cx="10485000" cy="344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120">
              <a:lnSpc>
                <a:spcPct val="100000"/>
              </a:lnSpc>
              <a:buClr>
                <a:srgbClr val="000000"/>
              </a:buClr>
              <a:buFont typeface="Wingdings" charset="2"/>
              <a:buChar char=""/>
            </a:pPr>
            <a:r>
              <a:rPr lang="en-US" sz="2000" b="0" strike="noStrike" spc="-1">
                <a:solidFill>
                  <a:srgbClr val="000000"/>
                </a:solidFill>
                <a:latin typeface="Corbel"/>
                <a:ea typeface="DejaVu Sans"/>
              </a:rPr>
              <a:t>From this dataset I get to know that each feature plays a very import role to understand the data. Data format plays a very important role in the visualization and Appling the models and algorithm</a:t>
            </a:r>
            <a:endParaRPr lang="en-IN" sz="2000" b="0" strike="noStrike" spc="-1">
              <a:latin typeface="Arial"/>
            </a:endParaRPr>
          </a:p>
          <a:p>
            <a:pPr>
              <a:lnSpc>
                <a:spcPct val="100000"/>
              </a:lnSpc>
            </a:pPr>
            <a:endParaRPr lang="en-IN" sz="2000" b="0" strike="noStrike" spc="-1">
              <a:latin typeface="Arial"/>
            </a:endParaRPr>
          </a:p>
          <a:p>
            <a:pPr marL="285840" indent="-285120">
              <a:lnSpc>
                <a:spcPct val="100000"/>
              </a:lnSpc>
              <a:buClr>
                <a:srgbClr val="000000"/>
              </a:buClr>
              <a:buFont typeface="Wingdings" charset="2"/>
              <a:buChar char=""/>
            </a:pPr>
            <a:r>
              <a:rPr lang="en-US" sz="2000" b="0" strike="noStrike" spc="-1">
                <a:solidFill>
                  <a:srgbClr val="000000"/>
                </a:solidFill>
                <a:latin typeface="Corbel"/>
                <a:ea typeface="DejaVu Sans"/>
              </a:rPr>
              <a:t>The power of visualization is helpful for the understanding of data into the graphical representation its help me to understand that what data is trying to say, Data cleaning is one of the most important steps to remove missing value or null value fill it by mean median or by mode or by 0. </a:t>
            </a:r>
            <a:endParaRPr lang="en-IN" sz="2000" b="0" strike="noStrike" spc="-1">
              <a:latin typeface="Arial"/>
            </a:endParaRPr>
          </a:p>
          <a:p>
            <a:pPr>
              <a:lnSpc>
                <a:spcPct val="100000"/>
              </a:lnSpc>
            </a:pPr>
            <a:endParaRPr lang="en-IN" sz="2000" b="0" strike="noStrike" spc="-1">
              <a:latin typeface="Arial"/>
            </a:endParaRPr>
          </a:p>
          <a:p>
            <a:pPr marL="285840" indent="-285120">
              <a:lnSpc>
                <a:spcPct val="100000"/>
              </a:lnSpc>
              <a:buClr>
                <a:srgbClr val="000000"/>
              </a:buClr>
              <a:buFont typeface="Wingdings" charset="2"/>
              <a:buChar char=""/>
            </a:pPr>
            <a:r>
              <a:rPr lang="en-US" sz="2000" b="0" strike="noStrike" spc="-1">
                <a:solidFill>
                  <a:srgbClr val="000000"/>
                </a:solidFill>
                <a:latin typeface="Corbel"/>
                <a:ea typeface="DejaVu Sans"/>
              </a:rPr>
              <a:t>Various algorithms I used in this dataset and to get out best result and save that model. The best algorithm is Random Forest Regressor.</a:t>
            </a:r>
            <a:endParaRPr lang="en-IN" sz="20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1360800" y="578880"/>
            <a:ext cx="6544800" cy="76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90000"/>
              </a:lnSpc>
            </a:pPr>
            <a:r>
              <a:rPr lang="en-US" sz="4500" b="0" strike="noStrike" spc="-1">
                <a:solidFill>
                  <a:srgbClr val="2F3235"/>
                </a:solidFill>
                <a:latin typeface="Times New Roman"/>
                <a:ea typeface="DejaVu Sans"/>
              </a:rPr>
              <a:t>FUTURE WORK</a:t>
            </a:r>
            <a:endParaRPr lang="en-IN" sz="4500" b="0" strike="noStrike" spc="-1">
              <a:latin typeface="Arial"/>
            </a:endParaRPr>
          </a:p>
        </p:txBody>
      </p:sp>
      <p:sp>
        <p:nvSpPr>
          <p:cNvPr id="154" name="CustomShape 2"/>
          <p:cNvSpPr/>
          <p:nvPr/>
        </p:nvSpPr>
        <p:spPr>
          <a:xfrm>
            <a:off x="1360800" y="1949760"/>
            <a:ext cx="9712440" cy="1971000"/>
          </a:xfrm>
          <a:prstGeom prst="rect">
            <a:avLst/>
          </a:prstGeom>
          <a:noFill/>
          <a:ln w="12600">
            <a:noFill/>
          </a:ln>
        </p:spPr>
        <p:style>
          <a:lnRef idx="0">
            <a:scrgbClr r="0" g="0" b="0"/>
          </a:lnRef>
          <a:fillRef idx="0">
            <a:scrgbClr r="0" g="0" b="0"/>
          </a:fillRef>
          <a:effectRef idx="0">
            <a:scrgbClr r="0" g="0" b="0"/>
          </a:effectRef>
          <a:fontRef idx="minor"/>
        </p:style>
        <p:txBody>
          <a:bodyPr lIns="25560" tIns="25560" rIns="25560" bIns="25560">
            <a:spAutoFit/>
          </a:bodyPr>
          <a:lstStyle/>
          <a:p>
            <a:pPr marL="285840" indent="-285120" algn="just">
              <a:lnSpc>
                <a:spcPct val="100000"/>
              </a:lnSpc>
              <a:buClr>
                <a:srgbClr val="000000"/>
              </a:buClr>
              <a:buFont typeface="Wingdings" charset="2"/>
              <a:buChar char=""/>
            </a:pPr>
            <a:r>
              <a:rPr lang="en-IN" sz="1800" b="0" strike="noStrike" spc="-1">
                <a:solidFill>
                  <a:srgbClr val="000000"/>
                </a:solidFill>
                <a:latin typeface="Calibri"/>
                <a:ea typeface="Calibri"/>
              </a:rPr>
              <a:t>Limitations of this project is we have less number of features. If we get interior column, where we will get feature like, Food servied in flihgt etc. More the number of features, more accuracy we’ll get.</a:t>
            </a:r>
            <a:endParaRPr lang="en-IN" sz="1800" b="0" strike="noStrike" spc="-1">
              <a:latin typeface="Arial"/>
            </a:endParaRPr>
          </a:p>
          <a:p>
            <a:pPr algn="just">
              <a:lnSpc>
                <a:spcPct val="100000"/>
              </a:lnSpc>
            </a:pPr>
            <a:endParaRPr lang="en-IN" sz="1800" b="0" strike="noStrike" spc="-1">
              <a:latin typeface="Arial"/>
            </a:endParaRPr>
          </a:p>
          <a:p>
            <a:pPr marL="285840" indent="-285120" algn="just">
              <a:lnSpc>
                <a:spcPct val="100000"/>
              </a:lnSpc>
              <a:buClr>
                <a:srgbClr val="000000"/>
              </a:buClr>
              <a:buFont typeface="Wingdings" charset="2"/>
              <a:buChar char=""/>
            </a:pPr>
            <a:r>
              <a:rPr lang="en-IN" sz="1800" b="0" strike="noStrike" spc="-1">
                <a:solidFill>
                  <a:srgbClr val="000000"/>
                </a:solidFill>
                <a:latin typeface="Calibri"/>
                <a:ea typeface="Calibri"/>
              </a:rPr>
              <a:t>In future, if someone do the proper and detail study of this dataset’s each column than the accuracy will be so high.</a:t>
            </a:r>
            <a:endParaRPr lang="en-IN" sz="1800" b="0" strike="noStrike" spc="-1">
              <a:latin typeface="Arial"/>
            </a:endParaRPr>
          </a:p>
          <a:p>
            <a:pPr algn="just">
              <a:lnSpc>
                <a:spcPct val="100000"/>
              </a:lnSpc>
            </a:pPr>
            <a:endParaRPr lang="en-IN" sz="1800" b="0" strike="noStrike" spc="-1">
              <a:latin typeface="Arial"/>
            </a:endParaRPr>
          </a:p>
        </p:txBody>
      </p:sp>
      <p:sp>
        <p:nvSpPr>
          <p:cNvPr id="155" name="CustomShape 3"/>
          <p:cNvSpPr/>
          <p:nvPr/>
        </p:nvSpPr>
        <p:spPr>
          <a:xfrm>
            <a:off x="10951920" y="5883120"/>
            <a:ext cx="5504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25D2295-8378-48FC-8A89-56DC95F8466B}" type="slidenum">
              <a:rPr lang="en-IN" sz="1000" b="0" strike="noStrike" spc="-1">
                <a:solidFill>
                  <a:srgbClr val="000000"/>
                </a:solidFill>
                <a:latin typeface="Corbel"/>
              </a:rPr>
              <a:t>24</a:t>
            </a:fld>
            <a:endParaRPr lang="en-IN" sz="100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1225800" y="1581840"/>
            <a:ext cx="10018080" cy="175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000" b="0" strike="noStrike" spc="-1">
                <a:solidFill>
                  <a:srgbClr val="000000"/>
                </a:solidFill>
                <a:latin typeface="Corbel"/>
              </a:rPr>
              <a:t>Thank You</a:t>
            </a:r>
            <a:endParaRPr lang="en-IN" sz="40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1195560" y="236160"/>
            <a:ext cx="105022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4500" b="0" strike="noStrike" spc="-1">
                <a:solidFill>
                  <a:srgbClr val="2F3235"/>
                </a:solidFill>
                <a:latin typeface="Times New Roman"/>
                <a:ea typeface="DejaVu Sans"/>
              </a:rPr>
              <a:t>EXPERIMENTAL SET UP</a:t>
            </a:r>
            <a:endParaRPr lang="en-IN" sz="4500" b="0" strike="noStrike" spc="-1">
              <a:latin typeface="Arial"/>
            </a:endParaRPr>
          </a:p>
        </p:txBody>
      </p:sp>
      <p:sp>
        <p:nvSpPr>
          <p:cNvPr id="103" name="CustomShape 2"/>
          <p:cNvSpPr/>
          <p:nvPr/>
        </p:nvSpPr>
        <p:spPr>
          <a:xfrm>
            <a:off x="1195560" y="1670040"/>
            <a:ext cx="9712440" cy="3708720"/>
          </a:xfrm>
          <a:prstGeom prst="rect">
            <a:avLst/>
          </a:prstGeom>
          <a:noFill/>
          <a:ln w="12600">
            <a:noFill/>
          </a:ln>
        </p:spPr>
        <p:style>
          <a:lnRef idx="0">
            <a:scrgbClr r="0" g="0" b="0"/>
          </a:lnRef>
          <a:fillRef idx="0">
            <a:scrgbClr r="0" g="0" b="0"/>
          </a:fillRef>
          <a:effectRef idx="0">
            <a:scrgbClr r="0" g="0" b="0"/>
          </a:effectRef>
          <a:fontRef idx="minor"/>
        </p:style>
        <p:txBody>
          <a:bodyPr lIns="25560" tIns="25560" rIns="25560" bIns="25560">
            <a:spAutoFit/>
          </a:bodyPr>
          <a:lstStyle/>
          <a:p>
            <a:pPr algn="just">
              <a:lnSpc>
                <a:spcPct val="100000"/>
              </a:lnSpc>
            </a:pPr>
            <a:r>
              <a:rPr lang="en-US" sz="2400" b="0" strike="noStrike" spc="-1">
                <a:solidFill>
                  <a:srgbClr val="030303"/>
                </a:solidFill>
                <a:latin typeface="Times New Roman"/>
                <a:ea typeface="DejaVu Sans"/>
              </a:rPr>
              <a:t>Hardware requirements:-</a:t>
            </a:r>
            <a:endParaRPr lang="en-IN" sz="2400" b="0" strike="noStrike" spc="-1">
              <a:latin typeface="Arial"/>
            </a:endParaRPr>
          </a:p>
          <a:p>
            <a:pPr algn="just">
              <a:lnSpc>
                <a:spcPct val="100000"/>
              </a:lnSpc>
            </a:pPr>
            <a:endParaRPr lang="en-IN" sz="2400" b="0" strike="noStrike" spc="-1">
              <a:latin typeface="Arial"/>
            </a:endParaRPr>
          </a:p>
          <a:p>
            <a:pPr marL="914400" algn="just">
              <a:lnSpc>
                <a:spcPct val="100000"/>
              </a:lnSpc>
            </a:pPr>
            <a:r>
              <a:rPr lang="en-US" sz="2400" b="0" strike="noStrike" spc="-1">
                <a:solidFill>
                  <a:srgbClr val="000000"/>
                </a:solidFill>
                <a:latin typeface="Times New Roman"/>
                <a:ea typeface="DejaVu Sans"/>
              </a:rPr>
              <a:t>1. Processor — core i5 and above</a:t>
            </a:r>
            <a:endParaRPr lang="en-IN" sz="2400" b="0" strike="noStrike" spc="-1">
              <a:latin typeface="Arial"/>
            </a:endParaRPr>
          </a:p>
          <a:p>
            <a:pPr marL="914400" algn="just">
              <a:lnSpc>
                <a:spcPct val="100000"/>
              </a:lnSpc>
            </a:pPr>
            <a:r>
              <a:rPr lang="en-US" sz="2400" b="0" strike="noStrike" spc="-1">
                <a:solidFill>
                  <a:srgbClr val="000000"/>
                </a:solidFill>
                <a:latin typeface="Times New Roman"/>
                <a:ea typeface="DejaVu Sans"/>
              </a:rPr>
              <a:t>2. RAM — 8 GB or above</a:t>
            </a:r>
            <a:endParaRPr lang="en-IN" sz="2400" b="0" strike="noStrike" spc="-1">
              <a:latin typeface="Arial"/>
            </a:endParaRPr>
          </a:p>
          <a:p>
            <a:pPr marL="914400" algn="just">
              <a:lnSpc>
                <a:spcPct val="100000"/>
              </a:lnSpc>
            </a:pPr>
            <a:r>
              <a:rPr lang="en-US" sz="2400" b="0" strike="noStrike" spc="-1">
                <a:solidFill>
                  <a:srgbClr val="000000"/>
                </a:solidFill>
                <a:latin typeface="Times New Roman"/>
                <a:ea typeface="DejaVu Sans"/>
              </a:rPr>
              <a:t>3. SSD— 250 GB or above</a:t>
            </a:r>
            <a:endParaRPr lang="en-IN" sz="2400" b="0" strike="noStrike" spc="-1">
              <a:latin typeface="Arial"/>
            </a:endParaRPr>
          </a:p>
          <a:p>
            <a:pPr marL="914400" algn="just">
              <a:lnSpc>
                <a:spcPct val="100000"/>
              </a:lnSpc>
            </a:pPr>
            <a:endParaRPr lang="en-IN" sz="2400" b="0" strike="noStrike" spc="-1">
              <a:latin typeface="Arial"/>
            </a:endParaRPr>
          </a:p>
          <a:p>
            <a:pPr marL="914400" algn="just">
              <a:lnSpc>
                <a:spcPct val="100000"/>
              </a:lnSpc>
            </a:pPr>
            <a:endParaRPr lang="en-IN" sz="2400" b="0" strike="noStrike" spc="-1">
              <a:latin typeface="Arial"/>
            </a:endParaRPr>
          </a:p>
          <a:p>
            <a:pPr marL="914400" algn="just">
              <a:lnSpc>
                <a:spcPct val="100000"/>
              </a:lnSpc>
            </a:pPr>
            <a:r>
              <a:rPr lang="en-US" sz="2400" b="0" strike="noStrike" spc="-1">
                <a:solidFill>
                  <a:srgbClr val="030303"/>
                </a:solidFill>
                <a:latin typeface="Times New Roman"/>
                <a:ea typeface="DejaVu Sans"/>
              </a:rPr>
              <a:t>Software requirements:-</a:t>
            </a:r>
            <a:endParaRPr lang="en-IN" sz="2400" b="0" strike="noStrike" spc="-1">
              <a:latin typeface="Arial"/>
            </a:endParaRPr>
          </a:p>
          <a:p>
            <a:pPr marL="914400" algn="just">
              <a:lnSpc>
                <a:spcPct val="100000"/>
              </a:lnSpc>
            </a:pPr>
            <a:endParaRPr lang="en-IN" sz="2400" b="0" strike="noStrike" spc="-1">
              <a:latin typeface="Arial"/>
            </a:endParaRPr>
          </a:p>
          <a:p>
            <a:pPr marL="914400" algn="just">
              <a:lnSpc>
                <a:spcPct val="100000"/>
              </a:lnSpc>
            </a:pPr>
            <a:r>
              <a:rPr lang="en-US" sz="2400" b="0" strike="noStrike" spc="-1">
                <a:solidFill>
                  <a:srgbClr val="000000"/>
                </a:solidFill>
                <a:latin typeface="Times New Roman"/>
                <a:ea typeface="DejaVu Sans"/>
              </a:rPr>
              <a:t>1. ANACONDA</a:t>
            </a:r>
            <a:endParaRPr lang="en-IN" sz="2400" b="0" strike="noStrike" spc="-1">
              <a:latin typeface="Arial"/>
            </a:endParaRPr>
          </a:p>
        </p:txBody>
      </p:sp>
      <p:sp>
        <p:nvSpPr>
          <p:cNvPr id="104" name="CustomShape 3"/>
          <p:cNvSpPr/>
          <p:nvPr/>
        </p:nvSpPr>
        <p:spPr>
          <a:xfrm>
            <a:off x="10951920" y="5883120"/>
            <a:ext cx="5504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961E5F5C-BAAC-4006-9E72-7CA7D2ABCBB5}" type="slidenum">
              <a:rPr lang="en-IN" sz="1000" b="0" strike="noStrike" spc="-1">
                <a:solidFill>
                  <a:srgbClr val="000000"/>
                </a:solidFill>
                <a:latin typeface="Corbel"/>
              </a:rPr>
              <a:t>3</a:t>
            </a:fld>
            <a:endParaRPr lang="en-IN" sz="10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10951920" y="5883120"/>
            <a:ext cx="5504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85B66C8D-ADE5-40B8-A5C9-5FB8640C6773}" type="slidenum">
              <a:rPr lang="en-IN" sz="1000" b="0" strike="noStrike" spc="-1">
                <a:solidFill>
                  <a:srgbClr val="000000"/>
                </a:solidFill>
                <a:latin typeface="Corbel"/>
              </a:rPr>
              <a:t>4</a:t>
            </a:fld>
            <a:endParaRPr lang="en-IN" sz="1000" b="0" strike="noStrike" spc="-1">
              <a:latin typeface="Arial"/>
            </a:endParaRPr>
          </a:p>
        </p:txBody>
      </p:sp>
      <p:sp>
        <p:nvSpPr>
          <p:cNvPr id="106" name="CustomShape 2"/>
          <p:cNvSpPr/>
          <p:nvPr/>
        </p:nvSpPr>
        <p:spPr>
          <a:xfrm>
            <a:off x="1320840" y="464760"/>
            <a:ext cx="103896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000" b="0" strike="noStrike" spc="-1">
                <a:solidFill>
                  <a:srgbClr val="000000"/>
                </a:solidFill>
                <a:latin typeface="Times New Roman"/>
              </a:rPr>
              <a:t>INTRODUCTION</a:t>
            </a:r>
            <a:endParaRPr lang="en-IN" sz="4000" b="0" strike="noStrike" spc="-1">
              <a:latin typeface="Arial"/>
            </a:endParaRPr>
          </a:p>
        </p:txBody>
      </p:sp>
      <p:pic>
        <p:nvPicPr>
          <p:cNvPr id="107" name="Picture 5"/>
          <p:cNvPicPr/>
          <p:nvPr/>
        </p:nvPicPr>
        <p:blipFill>
          <a:blip r:embed="rId2"/>
          <a:stretch/>
        </p:blipFill>
        <p:spPr>
          <a:xfrm>
            <a:off x="1944000" y="3938400"/>
            <a:ext cx="8166600" cy="1994760"/>
          </a:xfrm>
          <a:prstGeom prst="rect">
            <a:avLst/>
          </a:prstGeom>
          <a:ln>
            <a:noFill/>
          </a:ln>
        </p:spPr>
      </p:pic>
      <p:pic>
        <p:nvPicPr>
          <p:cNvPr id="108" name="Picture 107"/>
          <p:cNvPicPr/>
          <p:nvPr/>
        </p:nvPicPr>
        <p:blipFill>
          <a:blip r:embed="rId3"/>
          <a:stretch/>
        </p:blipFill>
        <p:spPr>
          <a:xfrm>
            <a:off x="1758960" y="1543680"/>
            <a:ext cx="7889040" cy="2128320"/>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195560" y="578880"/>
            <a:ext cx="7089480" cy="104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4500" b="0" strike="noStrike" spc="-1">
                <a:solidFill>
                  <a:srgbClr val="2F3235"/>
                </a:solidFill>
                <a:latin typeface="Times New Roman"/>
                <a:ea typeface="DejaVu Sans"/>
              </a:rPr>
              <a:t>DATA PREPRATION</a:t>
            </a:r>
            <a:endParaRPr lang="en-IN" sz="4500" b="0" strike="noStrike" spc="-1">
              <a:latin typeface="Arial"/>
            </a:endParaRPr>
          </a:p>
        </p:txBody>
      </p:sp>
      <p:sp>
        <p:nvSpPr>
          <p:cNvPr id="110" name="CustomShape 2"/>
          <p:cNvSpPr/>
          <p:nvPr/>
        </p:nvSpPr>
        <p:spPr>
          <a:xfrm>
            <a:off x="1195560" y="1476720"/>
            <a:ext cx="9712440" cy="2462760"/>
          </a:xfrm>
          <a:prstGeom prst="rect">
            <a:avLst/>
          </a:prstGeom>
          <a:noFill/>
          <a:ln w="12600">
            <a:noFill/>
          </a:ln>
        </p:spPr>
        <p:style>
          <a:lnRef idx="0">
            <a:scrgbClr r="0" g="0" b="0"/>
          </a:lnRef>
          <a:fillRef idx="0">
            <a:scrgbClr r="0" g="0" b="0"/>
          </a:fillRef>
          <a:effectRef idx="0">
            <a:scrgbClr r="0" g="0" b="0"/>
          </a:effectRef>
          <a:fontRef idx="minor"/>
        </p:style>
        <p:txBody>
          <a:bodyPr lIns="25560" tIns="25560" rIns="25560" bIns="25560">
            <a:spAutoFit/>
          </a:bodyPr>
          <a:lstStyle/>
          <a:p>
            <a:pPr algn="just">
              <a:lnSpc>
                <a:spcPct val="80000"/>
              </a:lnSpc>
            </a:pPr>
            <a:r>
              <a:rPr lang="en-US" sz="1800" b="0" strike="noStrike" spc="-1">
                <a:solidFill>
                  <a:srgbClr val="000000"/>
                </a:solidFill>
                <a:latin typeface="Times New Roman"/>
                <a:ea typeface="DejaVu Sans"/>
              </a:rPr>
              <a:t>With the help of Pandas Library, We will upload our data to Jupyter Notebook.</a:t>
            </a:r>
            <a:endParaRPr lang="en-IN" sz="1800" b="0" strike="noStrike" spc="-1">
              <a:latin typeface="Arial"/>
            </a:endParaRPr>
          </a:p>
          <a:p>
            <a:pPr algn="just">
              <a:lnSpc>
                <a:spcPct val="80000"/>
              </a:lnSpc>
            </a:pPr>
            <a:endParaRPr lang="en-IN" sz="1800" b="0" strike="noStrike" spc="-1">
              <a:latin typeface="Arial"/>
            </a:endParaRPr>
          </a:p>
          <a:p>
            <a:pPr algn="just">
              <a:lnSpc>
                <a:spcPct val="80000"/>
              </a:lnSpc>
            </a:pPr>
            <a:r>
              <a:rPr lang="en-US" sz="1800" b="0" strike="noStrike" spc="-1">
                <a:solidFill>
                  <a:srgbClr val="000000"/>
                </a:solidFill>
                <a:latin typeface="Times New Roman"/>
                <a:ea typeface="DejaVu Sans"/>
              </a:rPr>
              <a:t>Once our data is uploaded with the help of predefined method (i.e. read_csv) we can read data for further processing.   </a:t>
            </a:r>
            <a:endParaRPr lang="en-IN" sz="1800" b="0" strike="noStrike" spc="-1">
              <a:latin typeface="Arial"/>
            </a:endParaRPr>
          </a:p>
          <a:p>
            <a:pPr algn="just">
              <a:lnSpc>
                <a:spcPct val="80000"/>
              </a:lnSpc>
            </a:pPr>
            <a:endParaRPr lang="en-IN" sz="1800" b="0" strike="noStrike" spc="-1">
              <a:latin typeface="Arial"/>
            </a:endParaRPr>
          </a:p>
          <a:p>
            <a:pPr algn="just">
              <a:lnSpc>
                <a:spcPct val="80000"/>
              </a:lnSpc>
            </a:pPr>
            <a:r>
              <a:rPr lang="en-US" sz="1800" b="0" strike="noStrike" spc="-1">
                <a:solidFill>
                  <a:srgbClr val="000000"/>
                </a:solidFill>
                <a:latin typeface="Times New Roman"/>
                <a:ea typeface="DejaVu Sans"/>
              </a:rPr>
              <a:t>We have two type of variables in the data:-</a:t>
            </a:r>
            <a:endParaRPr lang="en-IN" sz="1800" b="0" strike="noStrike" spc="-1">
              <a:latin typeface="Arial"/>
            </a:endParaRPr>
          </a:p>
          <a:p>
            <a:pPr algn="just">
              <a:lnSpc>
                <a:spcPct val="80000"/>
              </a:lnSpc>
            </a:pPr>
            <a:endParaRPr lang="en-IN" sz="1800" b="0" strike="noStrike" spc="-1">
              <a:latin typeface="Arial"/>
            </a:endParaRPr>
          </a:p>
          <a:p>
            <a:pPr marL="285840" indent="-285120" algn="just">
              <a:lnSpc>
                <a:spcPct val="80000"/>
              </a:lnSpc>
              <a:buClr>
                <a:srgbClr val="000000"/>
              </a:buClr>
              <a:buFont typeface="Arial"/>
              <a:buChar char="•"/>
            </a:pPr>
            <a:r>
              <a:rPr lang="en-US" sz="1800" b="0" strike="noStrike" spc="-1">
                <a:solidFill>
                  <a:srgbClr val="000000"/>
                </a:solidFill>
                <a:latin typeface="Times New Roman"/>
                <a:ea typeface="DejaVu Sans"/>
              </a:rPr>
              <a:t>Dependent Variable</a:t>
            </a:r>
            <a:endParaRPr lang="en-IN" sz="1800" b="0" strike="noStrike" spc="-1">
              <a:latin typeface="Arial"/>
            </a:endParaRPr>
          </a:p>
          <a:p>
            <a:pPr marL="285840" indent="-285120" algn="just">
              <a:lnSpc>
                <a:spcPct val="80000"/>
              </a:lnSpc>
              <a:buClr>
                <a:srgbClr val="000000"/>
              </a:buClr>
              <a:buFont typeface="Arial"/>
              <a:buChar char="•"/>
            </a:pPr>
            <a:r>
              <a:rPr lang="en-US" sz="1800" b="0" strike="noStrike" spc="-1">
                <a:solidFill>
                  <a:srgbClr val="000000"/>
                </a:solidFill>
                <a:latin typeface="Times New Roman"/>
                <a:ea typeface="DejaVu Sans"/>
              </a:rPr>
              <a:t>Independent Variable</a:t>
            </a:r>
            <a:endParaRPr lang="en-IN" sz="1800" b="0" strike="noStrike" spc="-1">
              <a:latin typeface="Arial"/>
            </a:endParaRPr>
          </a:p>
          <a:p>
            <a:pPr algn="just">
              <a:lnSpc>
                <a:spcPct val="80000"/>
              </a:lnSpc>
            </a:pPr>
            <a:endParaRPr lang="en-IN" sz="1800" b="0" strike="noStrike" spc="-1">
              <a:latin typeface="Arial"/>
            </a:endParaRPr>
          </a:p>
          <a:p>
            <a:pPr algn="just">
              <a:lnSpc>
                <a:spcPct val="80000"/>
              </a:lnSpc>
            </a:pPr>
            <a:endParaRPr lang="en-IN" sz="1800" b="0" strike="noStrike" spc="-1">
              <a:latin typeface="Arial"/>
            </a:endParaRPr>
          </a:p>
        </p:txBody>
      </p:sp>
      <p:sp>
        <p:nvSpPr>
          <p:cNvPr id="111" name="CustomShape 3"/>
          <p:cNvSpPr/>
          <p:nvPr/>
        </p:nvSpPr>
        <p:spPr>
          <a:xfrm>
            <a:off x="10951920" y="5883120"/>
            <a:ext cx="5504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EBF03915-B3AC-46BE-BE07-FB24E59659AD}" type="slidenum">
              <a:rPr lang="en-IN" sz="1000" b="0" strike="noStrike" spc="-1">
                <a:solidFill>
                  <a:srgbClr val="000000"/>
                </a:solidFill>
                <a:latin typeface="Corbel"/>
              </a:rPr>
              <a:t>5</a:t>
            </a:fld>
            <a:endParaRPr lang="en-IN" sz="1000" b="0" strike="noStrike" spc="-1">
              <a:latin typeface="Arial"/>
            </a:endParaRPr>
          </a:p>
        </p:txBody>
      </p:sp>
      <p:pic>
        <p:nvPicPr>
          <p:cNvPr id="112" name="Picture 111"/>
          <p:cNvPicPr/>
          <p:nvPr/>
        </p:nvPicPr>
        <p:blipFill>
          <a:blip r:embed="rId2"/>
          <a:stretch/>
        </p:blipFill>
        <p:spPr>
          <a:xfrm>
            <a:off x="3773880" y="2952000"/>
            <a:ext cx="8106120" cy="317412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914400" y="4098600"/>
            <a:ext cx="9375120" cy="272160"/>
          </a:xfrm>
          <a:prstGeom prst="rect">
            <a:avLst/>
          </a:prstGeom>
          <a:noFill/>
          <a:ln w="12600">
            <a:noFill/>
          </a:ln>
        </p:spPr>
        <p:style>
          <a:lnRef idx="0">
            <a:scrgbClr r="0" g="0" b="0"/>
          </a:lnRef>
          <a:fillRef idx="0">
            <a:scrgbClr r="0" g="0" b="0"/>
          </a:fillRef>
          <a:effectRef idx="0">
            <a:scrgbClr r="0" g="0" b="0"/>
          </a:effectRef>
          <a:fontRef idx="minor"/>
        </p:style>
      </p:sp>
      <p:sp>
        <p:nvSpPr>
          <p:cNvPr id="114" name="CustomShape 2"/>
          <p:cNvSpPr/>
          <p:nvPr/>
        </p:nvSpPr>
        <p:spPr>
          <a:xfrm>
            <a:off x="10951920" y="5883120"/>
            <a:ext cx="5504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402CDC8-C127-4104-AE1A-1B35395BF894}" type="slidenum">
              <a:rPr lang="en-IN" sz="1000" b="0" strike="noStrike" spc="-1">
                <a:solidFill>
                  <a:srgbClr val="000000"/>
                </a:solidFill>
                <a:latin typeface="Corbel"/>
              </a:rPr>
              <a:t>6</a:t>
            </a:fld>
            <a:endParaRPr lang="en-IN" sz="1000" b="0" strike="noStrike" spc="-1">
              <a:latin typeface="Arial"/>
            </a:endParaRPr>
          </a:p>
        </p:txBody>
      </p:sp>
      <p:pic>
        <p:nvPicPr>
          <p:cNvPr id="115" name="Picture 3"/>
          <p:cNvPicPr/>
          <p:nvPr/>
        </p:nvPicPr>
        <p:blipFill>
          <a:blip r:embed="rId2"/>
          <a:stretch/>
        </p:blipFill>
        <p:spPr>
          <a:xfrm>
            <a:off x="1112400" y="326520"/>
            <a:ext cx="3601080" cy="593640"/>
          </a:xfrm>
          <a:prstGeom prst="rect">
            <a:avLst/>
          </a:prstGeom>
          <a:ln>
            <a:noFill/>
          </a:ln>
        </p:spPr>
      </p:pic>
      <p:pic>
        <p:nvPicPr>
          <p:cNvPr id="116" name="Picture 115"/>
          <p:cNvPicPr/>
          <p:nvPr/>
        </p:nvPicPr>
        <p:blipFill>
          <a:blip r:embed="rId3"/>
          <a:stretch/>
        </p:blipFill>
        <p:spPr>
          <a:xfrm>
            <a:off x="1428480" y="1944000"/>
            <a:ext cx="8867520" cy="314280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 name="Picture 116"/>
          <p:cNvPicPr/>
          <p:nvPr/>
        </p:nvPicPr>
        <p:blipFill>
          <a:blip r:embed="rId2"/>
          <a:stretch/>
        </p:blipFill>
        <p:spPr>
          <a:xfrm>
            <a:off x="1343880" y="1083960"/>
            <a:ext cx="9096120" cy="352404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Picture 117"/>
          <p:cNvPicPr/>
          <p:nvPr/>
        </p:nvPicPr>
        <p:blipFill>
          <a:blip r:embed="rId2"/>
          <a:stretch/>
        </p:blipFill>
        <p:spPr>
          <a:xfrm>
            <a:off x="1402920" y="2092680"/>
            <a:ext cx="9400680" cy="313344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Picture 118"/>
          <p:cNvPicPr/>
          <p:nvPr/>
        </p:nvPicPr>
        <p:blipFill>
          <a:blip r:embed="rId2"/>
          <a:stretch/>
        </p:blipFill>
        <p:spPr>
          <a:xfrm>
            <a:off x="1355400" y="1723680"/>
            <a:ext cx="9496080" cy="367632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789</TotalTime>
  <Words>524</Words>
  <Application>Microsoft Office PowerPoint</Application>
  <PresentationFormat>Widescreen</PresentationFormat>
  <Paragraphs>77</Paragraphs>
  <Slides>25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25</vt:i4>
      </vt:variant>
    </vt:vector>
  </HeadingPairs>
  <TitlesOfParts>
    <vt:vector size="33" baseType="lpstr">
      <vt:lpstr>Arial</vt:lpstr>
      <vt:lpstr>Calibri</vt:lpstr>
      <vt:lpstr>Corbel</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dc:title>
  <dc:subject/>
  <dc:creator>Gokula Krishnan (External)</dc:creator>
  <dc:description/>
  <cp:lastModifiedBy>Aniket Singh</cp:lastModifiedBy>
  <cp:revision>9</cp:revision>
  <dcterms:created xsi:type="dcterms:W3CDTF">2021-10-28T06:37:56Z</dcterms:created>
  <dcterms:modified xsi:type="dcterms:W3CDTF">2022-11-01T09:55:48Z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24</vt:i4>
  </property>
</Properties>
</file>