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85" d="100"/>
          <a:sy n="85" d="100"/>
        </p:scale>
        <p:origin x="547" y="53"/>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10/7/2022</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10/7/2022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10/7/2022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10/7/2022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r>
              <a:rPr lang="en-US" sz="1600" i="1" noProof="0" dirty="0"/>
              <a:t>A project by</a:t>
            </a:r>
          </a:p>
          <a:p>
            <a:r>
              <a:rPr lang="en-US" dirty="0"/>
              <a:t>Aniket Singh</a:t>
            </a:r>
            <a:endParaRPr lang="en-US"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r>
              <a:rPr lang="en-US" sz="1600" i="1" noProof="0" dirty="0"/>
              <a:t>A project by</a:t>
            </a:r>
          </a:p>
          <a:p>
            <a:r>
              <a:rPr lang="en-US" dirty="0"/>
              <a:t>Aniket Singh</a:t>
            </a:r>
            <a:endParaRPr lang="en-US" noProof="0" dirty="0"/>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184</TotalTime>
  <Words>2729</Words>
  <Application>Microsoft Office PowerPoint</Application>
  <PresentationFormat>Widescreen</PresentationFormat>
  <Paragraphs>256</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Aniket Singh</cp:lastModifiedBy>
  <cp:revision>3</cp:revision>
  <dcterms:created xsi:type="dcterms:W3CDTF">2021-09-03T17:08:18Z</dcterms:created>
  <dcterms:modified xsi:type="dcterms:W3CDTF">2022-10-06T19:11:03Z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