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61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 snapToGrid="0" snapToObjects="1">
      <p:cViewPr>
        <p:scale>
          <a:sx n="73" d="100"/>
          <a:sy n="73" d="100"/>
        </p:scale>
        <p:origin x="-109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🚀 NASA Near-Earth Object (NEO) Tracking &amp; Insights using Public API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9"/>
            <a:ext cx="9143999" cy="665625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96937"/>
            <a:ext cx="6400800" cy="1841863"/>
          </a:xfrm>
        </p:spPr>
        <p:txBody>
          <a:bodyPr>
            <a:normAutofit fontScale="40000" lnSpcReduction="20000"/>
          </a:bodyPr>
          <a:lstStyle/>
          <a:p>
            <a:r>
              <a:rPr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sz="55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Space Research &amp; Astronomical Data </a:t>
            </a:r>
            <a:r>
              <a:rPr sz="5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</a:t>
            </a:r>
            <a:endParaRPr lang="en-US" sz="55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sz="55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sz="5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API </a:t>
            </a:r>
            <a:r>
              <a:rPr sz="55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Integration, SQL, </a:t>
            </a:r>
            <a:r>
              <a:rPr sz="55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Streamlit</a:t>
            </a:r>
            <a:r>
              <a:rPr sz="55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sz="5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Dashboard</a:t>
            </a:r>
            <a:endParaRPr lang="en-US" sz="5500" b="1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endParaRPr sz="55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sz="5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500" b="1" u="sng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Aniket</a:t>
            </a:r>
            <a:r>
              <a:rPr lang="en-US" sz="5500" b="1" u="sng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5500" b="1" u="sng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Sonone</a:t>
            </a:r>
            <a:endParaRPr sz="5500" b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4618" cy="6636223"/>
          </a:xfrm>
          <a:prstGeom prst="rect">
            <a:avLst/>
          </a:prstGeom>
          <a:ln>
            <a:noFill/>
          </a:ln>
          <a:effectLst>
            <a:glow rad="127000">
              <a:schemeClr val="bg1">
                <a:lumMod val="95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5" name="Rectangle 4"/>
          <p:cNvSpPr/>
          <p:nvPr/>
        </p:nvSpPr>
        <p:spPr>
          <a:xfrm>
            <a:off x="326572" y="1466221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Project </a:t>
            </a:r>
            <a:r>
              <a:rPr lang="en-US" b="1" dirty="0" smtClean="0"/>
              <a:t>Insights</a:t>
            </a:r>
          </a:p>
          <a:p>
            <a:endParaRPr lang="en-US" b="1" dirty="0" smtClean="0"/>
          </a:p>
          <a:p>
            <a:r>
              <a:rPr lang="en-US" b="1" dirty="0"/>
              <a:t>Project Overview &amp; Business Use </a:t>
            </a:r>
            <a:r>
              <a:rPr lang="en-US" b="1" dirty="0" smtClean="0"/>
              <a:t>Cases</a:t>
            </a:r>
          </a:p>
          <a:p>
            <a:endParaRPr lang="en-US" b="1" dirty="0" smtClean="0"/>
          </a:p>
          <a:p>
            <a:r>
              <a:rPr lang="en-US" b="1" dirty="0"/>
              <a:t>Project </a:t>
            </a:r>
            <a:r>
              <a:rPr lang="en-US" b="1" dirty="0" smtClean="0"/>
              <a:t>Approach</a:t>
            </a:r>
          </a:p>
          <a:p>
            <a:endParaRPr lang="en-US" b="1" dirty="0"/>
          </a:p>
          <a:p>
            <a:r>
              <a:rPr lang="en-US" b="1" dirty="0"/>
              <a:t>Tools &amp; </a:t>
            </a:r>
            <a:r>
              <a:rPr lang="en-US" b="1" dirty="0" smtClean="0"/>
              <a:t>Technologies</a:t>
            </a:r>
          </a:p>
          <a:p>
            <a:endParaRPr lang="en-US" b="1" dirty="0" smtClean="0"/>
          </a:p>
          <a:p>
            <a:r>
              <a:rPr lang="en-US" b="1" dirty="0"/>
              <a:t>Final Outcomes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9337" y="255657"/>
            <a:ext cx="1814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Overview</a:t>
            </a:r>
            <a:endParaRPr lang="en-US" sz="3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54" y="1532063"/>
            <a:ext cx="3892610" cy="273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4618" cy="6636223"/>
          </a:xfrm>
          <a:prstGeom prst="rect">
            <a:avLst/>
          </a:prstGeom>
          <a:ln>
            <a:noFill/>
          </a:ln>
          <a:effectLst>
            <a:glow rad="127000">
              <a:schemeClr val="bg1">
                <a:lumMod val="95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5228"/>
            <a:ext cx="8229600" cy="18919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project leverages NASA's public API to analyze and visualize data on asteroids approaching Earth. </a:t>
            </a:r>
            <a:r>
              <a:rPr lang="en-US" sz="2400" dirty="0"/>
              <a:t>It focuses on identifying potentially hazardous objects, tracking their velocity and distance, and providing a user-friendly dashboard for exploration.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51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Project Insights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66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75" y="-246063"/>
            <a:ext cx="9455150" cy="724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🌍 </a:t>
            </a:r>
            <a:r>
              <a:rPr b="1" dirty="0"/>
              <a:t>Project Overview &amp; 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sz="2400" dirty="0"/>
              <a:t>Objective: Analyze and visualize asteroid data from NASA's NEO API.</a:t>
            </a:r>
          </a:p>
          <a:p>
            <a:pPr>
              <a:buFont typeface="Wingdings" pitchFamily="2" charset="2"/>
              <a:buChar char="ü"/>
            </a:pPr>
            <a:r>
              <a:rPr sz="2400" dirty="0"/>
              <a:t>Track potential threats using velocity, size, and proximity data.</a:t>
            </a:r>
          </a:p>
          <a:p>
            <a:pPr>
              <a:buFont typeface="Wingdings" pitchFamily="2" charset="2"/>
              <a:buChar char="ü"/>
            </a:pPr>
            <a:r>
              <a:rPr sz="2400" dirty="0"/>
              <a:t>Explore asteroid frequency and approach patterns by date.</a:t>
            </a:r>
          </a:p>
          <a:p>
            <a:pPr>
              <a:buFont typeface="Wingdings" pitchFamily="2" charset="2"/>
              <a:buChar char="ü"/>
            </a:pPr>
            <a:r>
              <a:rPr sz="2400" dirty="0"/>
              <a:t>Filter insights by size, distance, and orbiting body.</a:t>
            </a:r>
          </a:p>
          <a:p>
            <a:pPr>
              <a:buFont typeface="Wingdings" pitchFamily="2" charset="2"/>
              <a:buChar char="ü"/>
            </a:pPr>
            <a:r>
              <a:rPr sz="2400" dirty="0"/>
              <a:t>Create a user-friendly interface for educators and researchers.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0" y="-116069"/>
            <a:ext cx="9461500" cy="724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7098" y="260353"/>
            <a:ext cx="8229600" cy="1143000"/>
          </a:xfrm>
        </p:spPr>
        <p:txBody>
          <a:bodyPr/>
          <a:lstStyle/>
          <a:p>
            <a:r>
              <a:rPr dirty="0"/>
              <a:t>🛠 </a:t>
            </a:r>
            <a:r>
              <a:rPr sz="4000" b="1" dirty="0"/>
              <a:t>Project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dirty="0" smtClean="0"/>
              <a:t> </a:t>
            </a:r>
            <a:r>
              <a:rPr sz="2400" dirty="0"/>
              <a:t>Get NASA API Key from https://api.nasa.gov.</a:t>
            </a:r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 </a:t>
            </a:r>
            <a:r>
              <a:rPr sz="2400" dirty="0"/>
              <a:t>Fetch data from the NEO Feed using 7-day intervals.</a:t>
            </a:r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Use </a:t>
            </a:r>
            <a:r>
              <a:rPr lang="en-US" sz="2400" dirty="0" smtClean="0"/>
              <a:t>sequences </a:t>
            </a:r>
            <a:r>
              <a:rPr sz="2400" dirty="0" smtClean="0"/>
              <a:t>via </a:t>
            </a:r>
            <a:r>
              <a:rPr sz="2400" dirty="0"/>
              <a:t>data['links']['next'] to get next records.</a:t>
            </a:r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Loop </a:t>
            </a:r>
            <a:r>
              <a:rPr sz="2400" dirty="0"/>
              <a:t>until 10,000 records are </a:t>
            </a:r>
            <a:r>
              <a:rPr sz="2400" dirty="0" smtClean="0"/>
              <a:t>collected.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Parse </a:t>
            </a:r>
            <a:r>
              <a:rPr sz="2400" dirty="0"/>
              <a:t>and store the data into SQL </a:t>
            </a:r>
            <a:r>
              <a:rPr sz="2400" dirty="0" smtClean="0"/>
              <a:t>tables.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Build </a:t>
            </a:r>
            <a:r>
              <a:rPr sz="2400" dirty="0"/>
              <a:t>analytical queries to extract </a:t>
            </a:r>
            <a:r>
              <a:rPr sz="2400" dirty="0" smtClean="0"/>
              <a:t>insights.</a:t>
            </a:r>
            <a:endParaRPr lang="en-US" sz="2400" dirty="0" smtClean="0"/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Create </a:t>
            </a:r>
            <a:r>
              <a:rPr sz="2400" dirty="0"/>
              <a:t>an interactive dashboard using </a:t>
            </a:r>
            <a:r>
              <a:rPr sz="2400" dirty="0" err="1"/>
              <a:t>Streamlit</a:t>
            </a:r>
            <a:r>
              <a:rPr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0" y="-79375"/>
            <a:ext cx="9461500" cy="724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🧰 </a:t>
            </a:r>
            <a:r>
              <a:rPr sz="4000" b="1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sz="2400" dirty="0"/>
              <a:t>Python: Data fetching, parsing, and transformation.</a:t>
            </a:r>
          </a:p>
          <a:p>
            <a:pPr>
              <a:buFont typeface="Wingdings" pitchFamily="2" charset="2"/>
              <a:buChar char="ü"/>
            </a:pPr>
            <a:r>
              <a:rPr sz="2400" dirty="0"/>
              <a:t>MySQL / SQLite: Data storage and analysis.</a:t>
            </a:r>
          </a:p>
          <a:p>
            <a:pPr>
              <a:buFont typeface="Wingdings" pitchFamily="2" charset="2"/>
              <a:buChar char="ü"/>
            </a:pPr>
            <a:r>
              <a:rPr sz="2400" dirty="0" err="1"/>
              <a:t>Streamlit</a:t>
            </a:r>
            <a:r>
              <a:rPr sz="2400" dirty="0"/>
              <a:t>: Dashboard development.</a:t>
            </a:r>
          </a:p>
          <a:p>
            <a:pPr>
              <a:buFont typeface="Wingdings" pitchFamily="2" charset="2"/>
              <a:buChar char="ü"/>
            </a:pPr>
            <a:r>
              <a:rPr sz="2400" dirty="0"/>
              <a:t>Pandas &amp; Requests: JSON parsing and handling.</a:t>
            </a:r>
          </a:p>
          <a:p>
            <a:pPr>
              <a:buFont typeface="Wingdings" pitchFamily="2" charset="2"/>
              <a:buChar char="ü"/>
            </a:pPr>
            <a:r>
              <a:rPr sz="2400" dirty="0"/>
              <a:t>NASA NEO API: Asteroid data source.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0" y="-79375"/>
            <a:ext cx="9461500" cy="724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31" y="135301"/>
            <a:ext cx="8229600" cy="1143000"/>
          </a:xfrm>
        </p:spPr>
        <p:txBody>
          <a:bodyPr/>
          <a:lstStyle/>
          <a:p>
            <a:r>
              <a:rPr dirty="0"/>
              <a:t>🏁 </a:t>
            </a:r>
            <a:r>
              <a:rPr sz="4000" b="1" dirty="0"/>
              <a:t>Final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sz="2400" dirty="0" smtClean="0"/>
              <a:t> </a:t>
            </a:r>
            <a:r>
              <a:rPr sz="2400" dirty="0"/>
              <a:t>Over 10,000 NEO records extracted from NASA API.</a:t>
            </a:r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 </a:t>
            </a:r>
            <a:r>
              <a:rPr sz="2400" dirty="0"/>
              <a:t>Data parsed, transformed, and stored using SQL.</a:t>
            </a:r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 </a:t>
            </a:r>
            <a:r>
              <a:rPr sz="2400" dirty="0"/>
              <a:t>Interactive dashboard developed using </a:t>
            </a:r>
            <a:r>
              <a:rPr sz="2400" dirty="0" err="1"/>
              <a:t>Streamlit</a:t>
            </a:r>
            <a:r>
              <a:rPr sz="24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sz="2400" dirty="0" smtClean="0"/>
              <a:t> </a:t>
            </a:r>
            <a:r>
              <a:rPr sz="2400" dirty="0"/>
              <a:t>Useful insights for threat analysis and education.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0" y="-79375"/>
            <a:ext cx="9461500" cy="724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" y="2751908"/>
            <a:ext cx="902207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7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  <a:endParaRPr lang="en-US" sz="72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302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🚀 NASA Near-Earth Object (NEO) Tracking &amp; Insights using Public API</vt:lpstr>
      <vt:lpstr>PowerPoint Presentation</vt:lpstr>
      <vt:lpstr>Project Insights </vt:lpstr>
      <vt:lpstr>🌍 Project Overview &amp; Business Use Cases</vt:lpstr>
      <vt:lpstr>🛠 Project Approach</vt:lpstr>
      <vt:lpstr>🧰 Tools &amp; Technologies</vt:lpstr>
      <vt:lpstr>🏁 Final Outcomes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🚀 NASA Near-Earth Object (NEO) Tracking &amp; Insights using Public API</dc:title>
  <dc:creator>Shrutika</dc:creator>
  <dc:description>generated using python-pptx</dc:description>
  <cp:lastModifiedBy>Shrutika</cp:lastModifiedBy>
  <cp:revision>8</cp:revision>
  <dcterms:created xsi:type="dcterms:W3CDTF">2013-01-27T09:14:16Z</dcterms:created>
  <dcterms:modified xsi:type="dcterms:W3CDTF">2025-06-19T17:31:43Z</dcterms:modified>
</cp:coreProperties>
</file>