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d0f3484d0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d0f3484d0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dd3d1d5f2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dd3d1d5f2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dd3d1d5f2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dd3d1d5f2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dd3d1d5f2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dd3d1d5f2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dd3d1d5f2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dd3d1d5f2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dd3d1d5f2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dd3d1d5f2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dd3d1d5f2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dd3d1d5f2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layout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3"/>
          <p:cNvSpPr/>
          <p:nvPr>
            <p:ph idx="3" type="pic"/>
          </p:nvPr>
        </p:nvSpPr>
        <p:spPr>
          <a:xfrm>
            <a:off x="226525" y="2975750"/>
            <a:ext cx="4458900" cy="19413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TITLE_AND_BODY_1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226525" y="2581610"/>
            <a:ext cx="8691000" cy="23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4294967295" type="title"/>
          </p:nvPr>
        </p:nvSpPr>
        <p:spPr>
          <a:xfrm>
            <a:off x="2235450" y="809400"/>
            <a:ext cx="4673100" cy="3524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Arial"/>
                <a:ea typeface="Arial"/>
                <a:cs typeface="Arial"/>
                <a:sym typeface="Arial"/>
              </a:rPr>
              <a:t>Genre Classification Using DistilBERT on IMDb and Movie Metadata Datasets</a:t>
            </a:r>
            <a:endParaRPr b="1" sz="3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latin typeface="Arial"/>
                <a:ea typeface="Arial"/>
                <a:cs typeface="Arial"/>
                <a:sym typeface="Arial"/>
              </a:rPr>
              <a:t>ITCS 6156 </a:t>
            </a:r>
            <a:endParaRPr b="0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latin typeface="Arial"/>
                <a:ea typeface="Arial"/>
                <a:cs typeface="Arial"/>
                <a:sym typeface="Arial"/>
              </a:rPr>
              <a:t>Eunyoung Kim, Aniket Tiwari</a:t>
            </a:r>
            <a:endParaRPr b="0"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40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30"/>
              <a:buChar char="●"/>
            </a:pPr>
            <a:r>
              <a:rPr b="1" lang="en" sz="1430"/>
              <a:t>Genre Classification?</a:t>
            </a:r>
            <a:endParaRPr b="1" sz="1430"/>
          </a:p>
          <a:p>
            <a:pPr indent="-3111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Enhances recommendation systems and metadata organization.</a:t>
            </a:r>
            <a:endParaRPr sz="1300"/>
          </a:p>
          <a:p>
            <a:pPr indent="-3111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Improves user experiences and content discovery.</a:t>
            </a:r>
            <a:endParaRPr sz="1300"/>
          </a:p>
          <a:p>
            <a:pPr indent="-31940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30"/>
              <a:buChar char="●"/>
            </a:pPr>
            <a:r>
              <a:rPr b="1" lang="en" sz="1430"/>
              <a:t>Objective</a:t>
            </a:r>
            <a:endParaRPr b="1" sz="1430"/>
          </a:p>
          <a:p>
            <a:pPr indent="-3111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Predict movie genres using DistilBERT and compare its performance on:</a:t>
            </a:r>
            <a:endParaRPr sz="1300"/>
          </a:p>
          <a:p>
            <a:pPr indent="-31115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IMDb Dataset</a:t>
            </a:r>
            <a:endParaRPr sz="1300"/>
          </a:p>
          <a:p>
            <a:pPr indent="-311150" lvl="3" marL="18288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54,214 training samples, 54,200 testing samples.</a:t>
            </a:r>
            <a:endParaRPr sz="1300"/>
          </a:p>
          <a:p>
            <a:pPr indent="-31115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Movies Dataset</a:t>
            </a:r>
            <a:endParaRPr sz="1300"/>
          </a:p>
          <a:p>
            <a:pPr indent="-311150" lvl="3" marL="18288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8,662 samples (6,929 training, 1,733 testing).</a:t>
            </a:r>
            <a:endParaRPr sz="1300"/>
          </a:p>
          <a:p>
            <a:pPr indent="-31940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30"/>
              <a:buChar char="●"/>
            </a:pPr>
            <a:r>
              <a:rPr b="1" lang="en" sz="1430"/>
              <a:t>Why DistilBERT?</a:t>
            </a:r>
            <a:endParaRPr b="1" sz="1430"/>
          </a:p>
          <a:p>
            <a:pPr indent="-3111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Lightweight, fast, and highly accurate compared to BERT.</a:t>
            </a:r>
            <a:endParaRPr sz="1300"/>
          </a:p>
          <a:p>
            <a:pPr indent="-3111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Ideal for understanding and processing textual data.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Preprocessing:</a:t>
            </a:r>
            <a:endParaRPr b="1" sz="14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Cleaned IMDb and Movies datasets (e.g., text cleaning, genre balancing, label encoding). Combined title &amp; description for richer context. Tokenized with DistilBERT, applied padding/truncation.</a:t>
            </a:r>
            <a:endParaRPr sz="13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Model Development:</a:t>
            </a:r>
            <a:endParaRPr b="1" sz="14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Used DistilBERT with Softmax for single-label, Sigmoid for multi-label tasks. Fine-tuned with dropout and AdamW optimizer (learning rates: 7e-5, 5e-5).</a:t>
            </a:r>
            <a:endParaRPr sz="13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Tuning &amp; Evaluation:</a:t>
            </a:r>
            <a:endParaRPr b="1" sz="14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Batch size: 16, Max length: 256. Used augmentations like synonym replacement for IMDb. Evaluated with Precision, Recall, F1-score, Accuracy, and confusion matrices.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evaluated two datasets using DistilBERT:</a:t>
            </a:r>
            <a:endParaRPr sz="16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IMDb Dataset (Single-label Classification)</a:t>
            </a:r>
            <a:endParaRPr b="1" sz="14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Created a labeled CSV mapping movies to predicted genres, demonstrating practical applications like recommendation systems and content tagging.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Limited epochs and many labels affected performance, but the output remains useful for real-world workflows.</a:t>
            </a:r>
            <a:endParaRPr sz="13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Movies Dataset (Multi-label Classification)</a:t>
            </a:r>
            <a:endParaRPr b="1" sz="14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Achieved a weighted F1-score of 62%, highlighting balanced predictions despite challenges like small dataset size, overlapping genres, and class imbalance.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Low accuracy (31%) reflects the complexity of multi-label classification.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for IMDb Dataset (Single-labeled)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Labeled CSV Output:</a:t>
            </a:r>
            <a:endParaRPr b="1" sz="14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Each movie is associated with a predicted genre for easy analysis and application.</a:t>
            </a:r>
            <a:endParaRPr sz="13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Example:</a:t>
            </a:r>
            <a:endParaRPr b="1" sz="14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Movie: Batman Arkham Origins-Blackgate (2013)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Predicted Genre: Action</a:t>
            </a:r>
            <a:endParaRPr sz="13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Applications:</a:t>
            </a:r>
            <a:endParaRPr b="1" sz="14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Content discovery &amp; personalization for streaming platforms.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Metadata cataloging for movie databases.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Streamlined genre tagging for data-driven workflows.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for Movies Dataset (Multi-labeled)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Performance Metrics:</a:t>
            </a:r>
            <a:endParaRPr b="1" sz="14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Accuracy: 31% (Limited in multi-label problems).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Precision (Weighted Avg.): 77%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Recall (Weighted Avg.): 56%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F1-score (Weighted Avg.): 62%</a:t>
            </a:r>
            <a:endParaRPr sz="13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Key Observations:</a:t>
            </a:r>
            <a:endParaRPr b="1" sz="14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Smaller dataset size reduced generalization.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Class imbalance impacted model performance on underrepresented genres.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Weighted F1-score highlights balanced performance across labels.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1626450"/>
            <a:ext cx="8520600" cy="18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000"/>
              <a:t>Thank you :)</a:t>
            </a:r>
            <a:endParaRPr sz="7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