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65FB-6370-46F1-A561-ED385FEB0E9C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2884-C10E-4024-8C3C-3AB5BAB78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6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65FB-6370-46F1-A561-ED385FEB0E9C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2884-C10E-4024-8C3C-3AB5BAB78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0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65FB-6370-46F1-A561-ED385FEB0E9C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2884-C10E-4024-8C3C-3AB5BAB78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65FB-6370-46F1-A561-ED385FEB0E9C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2884-C10E-4024-8C3C-3AB5BAB78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2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65FB-6370-46F1-A561-ED385FEB0E9C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2884-C10E-4024-8C3C-3AB5BAB78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65FB-6370-46F1-A561-ED385FEB0E9C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2884-C10E-4024-8C3C-3AB5BAB78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0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65FB-6370-46F1-A561-ED385FEB0E9C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2884-C10E-4024-8C3C-3AB5BAB78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7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65FB-6370-46F1-A561-ED385FEB0E9C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2884-C10E-4024-8C3C-3AB5BAB78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65FB-6370-46F1-A561-ED385FEB0E9C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2884-C10E-4024-8C3C-3AB5BAB78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1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65FB-6370-46F1-A561-ED385FEB0E9C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2884-C10E-4024-8C3C-3AB5BAB78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1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65FB-6370-46F1-A561-ED385FEB0E9C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2884-C10E-4024-8C3C-3AB5BAB78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3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265FB-6370-46F1-A561-ED385FEB0E9C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02884-C10E-4024-8C3C-3AB5BAB78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0"/>
            <a:ext cx="7772400" cy="1828800"/>
          </a:xfrm>
        </p:spPr>
        <p:txBody>
          <a:bodyPr/>
          <a:lstStyle/>
          <a:p>
            <a:r>
              <a:rPr lang="en-US" dirty="0" smtClean="0"/>
              <a:t>Project on: Typing Master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352800"/>
            <a:ext cx="640080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Group Members:</a:t>
            </a:r>
          </a:p>
          <a:p>
            <a:r>
              <a:rPr lang="en-US" dirty="0" err="1" smtClean="0"/>
              <a:t>Aniket</a:t>
            </a:r>
            <a:r>
              <a:rPr lang="en-US" dirty="0" smtClean="0"/>
              <a:t>. V. </a:t>
            </a:r>
            <a:r>
              <a:rPr lang="en-US" dirty="0" err="1" smtClean="0"/>
              <a:t>Warade</a:t>
            </a:r>
            <a:endParaRPr lang="en-US" dirty="0" smtClean="0"/>
          </a:p>
          <a:p>
            <a:r>
              <a:rPr lang="en-US" dirty="0" err="1" smtClean="0"/>
              <a:t>Subodh</a:t>
            </a:r>
            <a:r>
              <a:rPr lang="en-US" dirty="0" smtClean="0"/>
              <a:t>. V. </a:t>
            </a:r>
            <a:r>
              <a:rPr lang="en-US" dirty="0" err="1" smtClean="0"/>
              <a:t>Deshmukh</a:t>
            </a:r>
            <a:endParaRPr lang="en-US" dirty="0" smtClean="0"/>
          </a:p>
          <a:p>
            <a:r>
              <a:rPr lang="en-US" dirty="0" err="1" smtClean="0"/>
              <a:t>Sandesh</a:t>
            </a:r>
            <a:r>
              <a:rPr lang="en-US" dirty="0" smtClean="0"/>
              <a:t>. N. </a:t>
            </a:r>
            <a:r>
              <a:rPr lang="en-US" dirty="0" err="1" smtClean="0"/>
              <a:t>Bhoir</a:t>
            </a:r>
            <a:endParaRPr lang="en-US" dirty="0" smtClean="0"/>
          </a:p>
          <a:p>
            <a:r>
              <a:rPr lang="en-US" dirty="0" err="1" smtClean="0"/>
              <a:t>Piyesh</a:t>
            </a:r>
            <a:r>
              <a:rPr lang="en-US" dirty="0" smtClean="0"/>
              <a:t>. K. </a:t>
            </a:r>
            <a:r>
              <a:rPr lang="en-US" dirty="0" err="1" smtClean="0"/>
              <a:t>Patil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9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Test Form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96" y="16002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7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Test Form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12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Game Form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3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Result Form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534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91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Form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5933" t="10262" r="15820" b="7928"/>
          <a:stretch>
            <a:fillRect/>
          </a:stretch>
        </p:blipFill>
        <p:spPr bwMode="auto">
          <a:xfrm>
            <a:off x="457200" y="2062162"/>
            <a:ext cx="8382000" cy="433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878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Name Form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62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User Form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305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8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Tips Form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05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Typing Instructions1</a:t>
            </a:r>
            <a:br>
              <a:rPr lang="en-US" dirty="0" smtClean="0"/>
            </a:br>
            <a:r>
              <a:rPr lang="en-US" dirty="0" smtClean="0"/>
              <a:t>Form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708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Typing Instructions2</a:t>
            </a:r>
            <a:br>
              <a:rPr lang="en-US" dirty="0" smtClean="0"/>
            </a:br>
            <a:r>
              <a:rPr lang="en-US" dirty="0" smtClean="0"/>
              <a:t>Form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22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Typing Instructions3</a:t>
            </a:r>
            <a:br>
              <a:rPr lang="en-US" dirty="0" smtClean="0"/>
            </a:br>
            <a:r>
              <a:rPr lang="en-US" dirty="0" smtClean="0"/>
              <a:t>Form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534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8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Typing Instructions4</a:t>
            </a:r>
            <a:br>
              <a:rPr lang="en-US" dirty="0" smtClean="0"/>
            </a:br>
            <a:r>
              <a:rPr lang="en-US" dirty="0" smtClean="0"/>
              <a:t>Form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23" y="1600200"/>
            <a:ext cx="8534400" cy="5054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13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60</Words>
  <Application>Microsoft Office PowerPoint</Application>
  <PresentationFormat>On-screen Show (4:3)</PresentationFormat>
  <Paragraphs>18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Project on: Typing Master Software</vt:lpstr>
      <vt:lpstr>Load Form</vt:lpstr>
      <vt:lpstr>User Name Form</vt:lpstr>
      <vt:lpstr>New User Form</vt:lpstr>
      <vt:lpstr>Typing Tips Form</vt:lpstr>
      <vt:lpstr>Typing Instructions1 Form</vt:lpstr>
      <vt:lpstr>Typing Instructions2 Form</vt:lpstr>
      <vt:lpstr>Typing Instructions3 Form</vt:lpstr>
      <vt:lpstr>Typing Instructions4 Form</vt:lpstr>
      <vt:lpstr>Select Test Form</vt:lpstr>
      <vt:lpstr>Typing Test Form</vt:lpstr>
      <vt:lpstr>Word Game Form</vt:lpstr>
      <vt:lpstr>Display Result Form</vt:lpstr>
    </vt:vector>
  </TitlesOfParts>
  <Company>Aniket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on: Typing Master Software</dc:title>
  <dc:creator>Aniket</dc:creator>
  <cp:lastModifiedBy>Aniket</cp:lastModifiedBy>
  <cp:revision>4</cp:revision>
  <dcterms:created xsi:type="dcterms:W3CDTF">2016-09-24T17:26:50Z</dcterms:created>
  <dcterms:modified xsi:type="dcterms:W3CDTF">2016-09-24T18:05:29Z</dcterms:modified>
</cp:coreProperties>
</file>