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9" r:id="rId23"/>
    <p:sldId id="276" r:id="rId24"/>
    <p:sldId id="275" r:id="rId25"/>
    <p:sldId id="280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E5CC3C-37A9-4FE8-AAAB-992E83510803}" type="datetimeFigureOut">
              <a:rPr lang="en-US" smtClean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6EF0A7-48BF-46CD-B6A9-4CA248F471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2514600" y="1981200"/>
            <a:ext cx="64008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Aniket Vasant Warade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Subodh Vikas Deshmukh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Sandesh Narayan Bhoir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Piyesh Kamalakar Patil</a:t>
            </a: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Miss. Namrata Raut</a:t>
            </a: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533400" y="1524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800" dirty="0" smtClean="0">
                <a:solidFill>
                  <a:srgbClr val="00B0F0"/>
                </a:solidFill>
              </a:rPr>
              <a:t> on: </a:t>
            </a:r>
          </a:p>
          <a:p>
            <a:r>
              <a:rPr lang="en-US" sz="4800" dirty="0" smtClean="0">
                <a:solidFill>
                  <a:srgbClr val="00B0F0"/>
                </a:solidFill>
              </a:rPr>
              <a:t>Typing Master Software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00600"/>
            <a:ext cx="6512511" cy="18762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Instructions 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8077200" cy="4267200"/>
          </a:xfrm>
        </p:spPr>
      </p:pic>
    </p:spTree>
    <p:extLst>
      <p:ext uri="{BB962C8B-B14F-4D97-AF65-F5344CB8AC3E}">
        <p14:creationId xmlns:p14="http://schemas.microsoft.com/office/powerpoint/2010/main" val="24708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953000"/>
            <a:ext cx="6512511" cy="1600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Instructions 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229600" cy="4343400"/>
          </a:xfrm>
        </p:spPr>
      </p:pic>
    </p:spTree>
    <p:extLst>
      <p:ext uri="{BB962C8B-B14F-4D97-AF65-F5344CB8AC3E}">
        <p14:creationId xmlns:p14="http://schemas.microsoft.com/office/powerpoint/2010/main" val="27523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800600"/>
            <a:ext cx="6512511" cy="18000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Instructions 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305800" cy="4054475"/>
          </a:xfrm>
        </p:spPr>
      </p:pic>
    </p:spTree>
    <p:extLst>
      <p:ext uri="{BB962C8B-B14F-4D97-AF65-F5344CB8AC3E}">
        <p14:creationId xmlns:p14="http://schemas.microsoft.com/office/powerpoint/2010/main" val="30391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953000"/>
            <a:ext cx="6512511" cy="15714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Instructions 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305800" cy="4343400"/>
          </a:xfrm>
        </p:spPr>
      </p:pic>
    </p:spTree>
    <p:extLst>
      <p:ext uri="{BB962C8B-B14F-4D97-AF65-F5344CB8AC3E}">
        <p14:creationId xmlns:p14="http://schemas.microsoft.com/office/powerpoint/2010/main" val="28502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00600"/>
            <a:ext cx="6512511" cy="17238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Instructions 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458200" cy="4221162"/>
          </a:xfrm>
        </p:spPr>
      </p:pic>
    </p:spTree>
    <p:extLst>
      <p:ext uri="{BB962C8B-B14F-4D97-AF65-F5344CB8AC3E}">
        <p14:creationId xmlns:p14="http://schemas.microsoft.com/office/powerpoint/2010/main" val="7458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76800"/>
            <a:ext cx="6512511" cy="16476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Select a Typing Test 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305800" cy="4343400"/>
          </a:xfrm>
        </p:spPr>
      </p:pic>
    </p:spTree>
    <p:extLst>
      <p:ext uri="{BB962C8B-B14F-4D97-AF65-F5344CB8AC3E}">
        <p14:creationId xmlns:p14="http://schemas.microsoft.com/office/powerpoint/2010/main" val="30706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029200"/>
            <a:ext cx="6512511" cy="15714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Select a Word Game 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382000" cy="4419600"/>
          </a:xfrm>
        </p:spPr>
      </p:pic>
    </p:spTree>
    <p:extLst>
      <p:ext uri="{BB962C8B-B14F-4D97-AF65-F5344CB8AC3E}">
        <p14:creationId xmlns:p14="http://schemas.microsoft.com/office/powerpoint/2010/main" val="24810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724400"/>
            <a:ext cx="6512511" cy="18000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Word Game 1 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382000" cy="4038600"/>
          </a:xfrm>
        </p:spPr>
      </p:pic>
    </p:spTree>
    <p:extLst>
      <p:ext uri="{BB962C8B-B14F-4D97-AF65-F5344CB8AC3E}">
        <p14:creationId xmlns:p14="http://schemas.microsoft.com/office/powerpoint/2010/main" val="7002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76800"/>
            <a:ext cx="6512511" cy="17238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Word Game 2 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534400" cy="4449762"/>
          </a:xfrm>
        </p:spPr>
      </p:pic>
    </p:spTree>
    <p:extLst>
      <p:ext uri="{BB962C8B-B14F-4D97-AF65-F5344CB8AC3E}">
        <p14:creationId xmlns:p14="http://schemas.microsoft.com/office/powerpoint/2010/main" val="17428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00600"/>
            <a:ext cx="6512511" cy="17238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Typing Test 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382000" cy="4267200"/>
          </a:xfrm>
        </p:spPr>
      </p:pic>
    </p:spTree>
    <p:extLst>
      <p:ext uri="{BB962C8B-B14F-4D97-AF65-F5344CB8AC3E}">
        <p14:creationId xmlns:p14="http://schemas.microsoft.com/office/powerpoint/2010/main" val="22395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512511" cy="1143000"/>
          </a:xfrm>
        </p:spPr>
        <p:txBody>
          <a:bodyPr/>
          <a:lstStyle/>
          <a:p>
            <a:pPr algn="ctr">
              <a:buFont typeface="Wingdings" pitchFamily="2" charset="2"/>
              <a:buChar char="Ø"/>
            </a:pPr>
            <a:r>
              <a:rPr lang="en-US" sz="6600" dirty="0" smtClean="0"/>
              <a:t>Agenda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600200"/>
            <a:ext cx="76200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Introduction.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 Case Diagram.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DFD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Level  0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DFD.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Level 1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DFD.</a:t>
            </a:r>
          </a:p>
          <a:p>
            <a:pPr marL="502920" indent="-457200"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Design of Software.</a:t>
            </a:r>
          </a:p>
          <a:p>
            <a:pPr marL="502920" indent="-457200"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Requirements.</a:t>
            </a:r>
          </a:p>
          <a:p>
            <a:pPr marL="502920" indent="-457200"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Advantages.</a:t>
            </a:r>
          </a:p>
          <a:p>
            <a:pPr marL="502920" indent="-457200"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Conclusion.</a:t>
            </a:r>
          </a:p>
          <a:p>
            <a:pPr marL="502920" indent="-457200">
              <a:buFont typeface="Wingdings" pitchFamily="2" charset="2"/>
              <a:buChar char="v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References.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876800"/>
            <a:ext cx="6512511" cy="17238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Result Display 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382000" cy="4343400"/>
          </a:xfrm>
        </p:spPr>
      </p:pic>
    </p:spTree>
    <p:extLst>
      <p:ext uri="{BB962C8B-B14F-4D97-AF65-F5344CB8AC3E}">
        <p14:creationId xmlns:p14="http://schemas.microsoft.com/office/powerpoint/2010/main" val="8668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724400"/>
            <a:ext cx="7010400" cy="18000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Software Information 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229600" cy="4267200"/>
          </a:xfrm>
        </p:spPr>
      </p:pic>
    </p:spTree>
    <p:extLst>
      <p:ext uri="{BB962C8B-B14F-4D97-AF65-F5344CB8AC3E}">
        <p14:creationId xmlns:p14="http://schemas.microsoft.com/office/powerpoint/2010/main" val="41864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512511" cy="1143000"/>
          </a:xfrm>
        </p:spPr>
        <p:txBody>
          <a:bodyPr/>
          <a:lstStyle/>
          <a:p>
            <a:pPr algn="ctr">
              <a:buFont typeface="Wingdings" pitchFamily="2" charset="2"/>
              <a:buChar char="Ø"/>
            </a:pPr>
            <a:r>
              <a:rPr lang="en-US" sz="6600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209800"/>
            <a:ext cx="6858000" cy="3886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Hardware Requirements:-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Processor:- Pentium 300 MHZ or faster.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Ram:- 100 MB.  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Hard Disk:- 500 MB.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High Color Display ( over 256-colours ) and 800 x 600.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Software Requirements:-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Operating System:- Windows 7, Windows 8, Windows 10.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Languages used:- Visual Basics 6.0, HTML.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Database Stored in:- MS Access.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20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6934200" cy="1524000"/>
          </a:xfrm>
        </p:spPr>
        <p:txBody>
          <a:bodyPr/>
          <a:lstStyle/>
          <a:p>
            <a:pPr algn="ctr">
              <a:buFont typeface="Wingdings" pitchFamily="2" charset="2"/>
              <a:buChar char="Ø"/>
            </a:pPr>
            <a:r>
              <a:rPr lang="en-US" sz="6600" dirty="0" smtClean="0"/>
              <a:t>Advantages</a:t>
            </a:r>
            <a:endParaRPr lang="en-US" sz="66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2590800"/>
            <a:ext cx="7239000" cy="3733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Increases Speed.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ncreases Accuracy.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Builds Confidence while typing.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Creates interest in typing.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 need to join any typing course.</a:t>
            </a:r>
          </a:p>
          <a:p>
            <a:pPr>
              <a:buFont typeface="Wingdings" pitchFamily="2" charset="2"/>
              <a:buChar char="v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85800"/>
            <a:ext cx="6512511" cy="1676400"/>
          </a:xfrm>
        </p:spPr>
        <p:txBody>
          <a:bodyPr/>
          <a:lstStyle/>
          <a:p>
            <a:pPr algn="ctr">
              <a:buFont typeface="Wingdings" pitchFamily="2" charset="2"/>
              <a:buChar char="Ø"/>
            </a:pPr>
            <a:r>
              <a:rPr lang="en-US" sz="660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2362200"/>
            <a:ext cx="7086600" cy="3733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Typing Master Software helps you in increasing your speed and accuracy.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have included two word games to make typing interesting.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So, Typing Master Software is a fun to increase your speed instantly.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90600"/>
            <a:ext cx="6512511" cy="1143000"/>
          </a:xfrm>
        </p:spPr>
        <p:txBody>
          <a:bodyPr/>
          <a:lstStyle/>
          <a:p>
            <a:pPr algn="ctr">
              <a:buFont typeface="Wingdings" pitchFamily="2" charset="2"/>
              <a:buChar char="Ø"/>
            </a:pPr>
            <a:r>
              <a:rPr lang="en-US" sz="6600" dirty="0" smtClean="0"/>
              <a:t>References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2667000"/>
            <a:ext cx="6400800" cy="2971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Books Referred:-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Visual Basics 6.0: The Complete Reference.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Website Referred:-</a:t>
            </a:r>
          </a:p>
          <a:p>
            <a:pPr lvl="1">
              <a:buNone/>
            </a:pPr>
            <a:r>
              <a:rPr lang="en-US" sz="2600" u="sng" dirty="0" smtClean="0">
                <a:solidFill>
                  <a:srgbClr val="0070C0"/>
                </a:solidFill>
              </a:rPr>
              <a:t>www.typingmaster.com/typing.htm</a:t>
            </a:r>
            <a:r>
              <a:rPr lang="en-US" sz="2600" dirty="0" smtClean="0"/>
              <a:t>  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321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514600"/>
            <a:ext cx="6512511" cy="2362199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 smtClean="0"/>
              <a:t>Thank you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204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6512511" cy="1143000"/>
          </a:xfrm>
        </p:spPr>
        <p:txBody>
          <a:bodyPr/>
          <a:lstStyle/>
          <a:p>
            <a:pPr algn="ctr">
              <a:buFont typeface="Wingdings" pitchFamily="2" charset="2"/>
              <a:buChar char="Ø"/>
            </a:pPr>
            <a:r>
              <a:rPr lang="en-US" sz="6600" dirty="0" smtClean="0"/>
              <a:t>Introduction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2667000"/>
            <a:ext cx="7010400" cy="3124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Typing Master Software program is designed to enhance person’s ability in terms of speed and accuracy.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also used to teach the correct positioning of fingers on the keyboard for better posture and ease of typing.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demonstrates how to position the hands over the keys and how to type quickly to improve your speed.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Typing Master Software will increase both physical and mental capabilities to stay typing for a long period of time.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230" y="4876800"/>
            <a:ext cx="6781800" cy="17238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 Case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23449" y="275348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04479" y="1268198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67452" y="240449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04479" y="348061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6" idx="6"/>
          </p:cNvCxnSpPr>
          <p:nvPr/>
        </p:nvCxnSpPr>
        <p:spPr>
          <a:xfrm flipV="1">
            <a:off x="5277252" y="2571781"/>
            <a:ext cx="2485623" cy="9940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170503" y="1534898"/>
            <a:ext cx="1933976" cy="6686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>
            <a:off x="1170503" y="2456992"/>
            <a:ext cx="1896949" cy="21419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 flipV="1">
            <a:off x="1170503" y="2750540"/>
            <a:ext cx="1933976" cy="99677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</p:cNvCxnSpPr>
          <p:nvPr/>
        </p:nvCxnSpPr>
        <p:spPr>
          <a:xfrm>
            <a:off x="5314279" y="1534898"/>
            <a:ext cx="2448596" cy="6686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2"/>
          </p:cNvCxnSpPr>
          <p:nvPr/>
        </p:nvCxnSpPr>
        <p:spPr>
          <a:xfrm flipV="1">
            <a:off x="1153330" y="542048"/>
            <a:ext cx="1870119" cy="14094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6"/>
          </p:cNvCxnSpPr>
          <p:nvPr/>
        </p:nvCxnSpPr>
        <p:spPr>
          <a:xfrm flipH="1">
            <a:off x="5314279" y="2878056"/>
            <a:ext cx="2448596" cy="8692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5233249" y="542048"/>
            <a:ext cx="2529626" cy="143502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0525" y="1767522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991475" y="1744344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19" idx="4"/>
          </p:cNvCxnSpPr>
          <p:nvPr/>
        </p:nvCxnSpPr>
        <p:spPr>
          <a:xfrm>
            <a:off x="600075" y="2186622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4"/>
          </p:cNvCxnSpPr>
          <p:nvPr/>
        </p:nvCxnSpPr>
        <p:spPr>
          <a:xfrm>
            <a:off x="8201025" y="2163444"/>
            <a:ext cx="0" cy="587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90525" y="2758122"/>
            <a:ext cx="20955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0075" y="2758122"/>
            <a:ext cx="20955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3955" y="2459225"/>
            <a:ext cx="721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838002" y="2457987"/>
            <a:ext cx="72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01025" y="2714656"/>
            <a:ext cx="209550" cy="35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991475" y="2701240"/>
            <a:ext cx="209550" cy="35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48482" y="809991"/>
            <a:ext cx="2121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Enters User Name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0084" y="1977072"/>
            <a:ext cx="265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Takes a Typing Test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111455" y="814483"/>
            <a:ext cx="212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148481" y="3024822"/>
            <a:ext cx="254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Plays a Word Game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5901" y="4245735"/>
            <a:ext cx="249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 of Typing Test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9176" y="3224877"/>
            <a:ext cx="1060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413401" y="3215447"/>
            <a:ext cx="1784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Typing Master Software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00600"/>
            <a:ext cx="6512511" cy="17238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Level 0th DFD for Typing Master Software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2540894" y="1476601"/>
            <a:ext cx="25146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467201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0379" y="2467201"/>
            <a:ext cx="226131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4" idx="2"/>
          </p:cNvCxnSpPr>
          <p:nvPr/>
        </p:nvCxnSpPr>
        <p:spPr>
          <a:xfrm>
            <a:off x="1371600" y="2733901"/>
            <a:ext cx="116929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>
            <a:off x="5055494" y="2733901"/>
            <a:ext cx="162488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2514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6647" y="22825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uses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1361" y="22825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Enters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9276" y="2053658"/>
            <a:ext cx="148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Typing Master Software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97789" y="2515324"/>
            <a:ext cx="16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Name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23281" y="4953000"/>
            <a:ext cx="6512511" cy="1600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Level 1st DFD </a:t>
            </a:r>
            <a:r>
              <a:rPr lang="en-US" sz="4000" smtClean="0"/>
              <a:t>for </a:t>
            </a:r>
            <a:br>
              <a:rPr lang="en-US" sz="4000" smtClean="0"/>
            </a:br>
            <a:r>
              <a:rPr lang="en-US" sz="4000" smtClean="0"/>
              <a:t>Typing </a:t>
            </a:r>
            <a:r>
              <a:rPr lang="en-US" sz="4000" dirty="0" smtClean="0"/>
              <a:t>Master Software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6485363" y="4079383"/>
            <a:ext cx="262247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33133" y="1721065"/>
            <a:ext cx="248226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83215" y="2872979"/>
            <a:ext cx="243218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6" idx="6"/>
            <a:endCxn id="8" idx="1"/>
          </p:cNvCxnSpPr>
          <p:nvPr/>
        </p:nvCxnSpPr>
        <p:spPr>
          <a:xfrm>
            <a:off x="5130500" y="2564868"/>
            <a:ext cx="1354863" cy="178121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6"/>
            <a:endCxn id="9" idx="1"/>
          </p:cNvCxnSpPr>
          <p:nvPr/>
        </p:nvCxnSpPr>
        <p:spPr>
          <a:xfrm flipV="1">
            <a:off x="5130500" y="1987765"/>
            <a:ext cx="1302633" cy="57710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" idx="6"/>
            <a:endCxn id="10" idx="1"/>
          </p:cNvCxnSpPr>
          <p:nvPr/>
        </p:nvCxnSpPr>
        <p:spPr>
          <a:xfrm>
            <a:off x="5130500" y="2564868"/>
            <a:ext cx="1352715" cy="57481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15900" y="1307568"/>
            <a:ext cx="25146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2453" y="2286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56027" y="527028"/>
            <a:ext cx="253557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6" idx="2"/>
          </p:cNvCxnSpPr>
          <p:nvPr/>
        </p:nvCxnSpPr>
        <p:spPr>
          <a:xfrm>
            <a:off x="1421653" y="2552700"/>
            <a:ext cx="1194247" cy="121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6"/>
            <a:endCxn id="18" idx="1"/>
          </p:cNvCxnSpPr>
          <p:nvPr/>
        </p:nvCxnSpPr>
        <p:spPr>
          <a:xfrm flipV="1">
            <a:off x="5130500" y="793728"/>
            <a:ext cx="1325527" cy="17711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053" y="2357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96700" y="21256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uses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8467976">
            <a:off x="5060605" y="12600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Enters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9329" y="1896793"/>
            <a:ext cx="148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Typing Master Software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95567" y="562895"/>
            <a:ext cx="16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Name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9858501">
            <a:off x="5522411" y="1835261"/>
            <a:ext cx="82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</a:t>
            </a:r>
          </a:p>
          <a:p>
            <a:r>
              <a:rPr lang="en-US" dirty="0" smtClean="0"/>
              <a:t>Takes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397464">
            <a:off x="5534849" y="2578902"/>
            <a:ext cx="94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 Plays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2813289">
            <a:off x="5129219" y="34069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76721" y="1723020"/>
            <a:ext cx="16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Typing Test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68378" y="2908846"/>
            <a:ext cx="185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Word Games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52177" y="4115249"/>
            <a:ext cx="24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Typing Test Result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029200"/>
            <a:ext cx="6512511" cy="106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Load 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305800" cy="4419600"/>
          </a:xfrm>
        </p:spPr>
      </p:pic>
    </p:spTree>
    <p:extLst>
      <p:ext uri="{BB962C8B-B14F-4D97-AF65-F5344CB8AC3E}">
        <p14:creationId xmlns:p14="http://schemas.microsoft.com/office/powerpoint/2010/main" val="26774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76800"/>
            <a:ext cx="6512511" cy="1752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User Name</a:t>
            </a:r>
            <a:br>
              <a:rPr lang="en-US" dirty="0" smtClean="0"/>
            </a:b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8001000" cy="4114800"/>
          </a:xfrm>
        </p:spPr>
      </p:pic>
    </p:spTree>
    <p:extLst>
      <p:ext uri="{BB962C8B-B14F-4D97-AF65-F5344CB8AC3E}">
        <p14:creationId xmlns:p14="http://schemas.microsoft.com/office/powerpoint/2010/main" val="37625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00600"/>
            <a:ext cx="6512511" cy="1905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New User Name </a:t>
            </a:r>
            <a:br>
              <a:rPr lang="en-US" dirty="0" smtClean="0"/>
            </a:b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077200" cy="4114800"/>
          </a:xfrm>
        </p:spPr>
      </p:pic>
    </p:spTree>
    <p:extLst>
      <p:ext uri="{BB962C8B-B14F-4D97-AF65-F5344CB8AC3E}">
        <p14:creationId xmlns:p14="http://schemas.microsoft.com/office/powerpoint/2010/main" val="19909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268</TotalTime>
  <Words>385</Words>
  <Application>Microsoft Office PowerPoint</Application>
  <PresentationFormat>On-screen Show (4:3)</PresentationFormat>
  <Paragraphs>94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Slipstream</vt:lpstr>
      <vt:lpstr>PowerPoint Presentation</vt:lpstr>
      <vt:lpstr>Agenda</vt:lpstr>
      <vt:lpstr>Introduction</vt:lpstr>
      <vt:lpstr>Use Case                       Diagram</vt:lpstr>
      <vt:lpstr>Level 0th DFD for Typing Master Software</vt:lpstr>
      <vt:lpstr>Level 1st DFD for  Typing Master Software</vt:lpstr>
      <vt:lpstr>Load Form</vt:lpstr>
      <vt:lpstr>User Name  Form</vt:lpstr>
      <vt:lpstr>New User Name  Form</vt:lpstr>
      <vt:lpstr>Instructions  Form</vt:lpstr>
      <vt:lpstr>Instructions  Form</vt:lpstr>
      <vt:lpstr>Instructions  Form</vt:lpstr>
      <vt:lpstr>Instructions  Form</vt:lpstr>
      <vt:lpstr>Instructions  Form</vt:lpstr>
      <vt:lpstr>Select a Typing Test Form</vt:lpstr>
      <vt:lpstr>Select a Word Game Form</vt:lpstr>
      <vt:lpstr>Word Game 1  Form</vt:lpstr>
      <vt:lpstr>Word Game 2  Form</vt:lpstr>
      <vt:lpstr>Typing Test  Form</vt:lpstr>
      <vt:lpstr>Result Display  Form</vt:lpstr>
      <vt:lpstr>Software Information Form</vt:lpstr>
      <vt:lpstr>Requirements</vt:lpstr>
      <vt:lpstr>Advantages</vt:lpstr>
      <vt:lpstr>Conclusion</vt:lpstr>
      <vt:lpstr>References</vt:lpstr>
      <vt:lpstr>Thank you </vt:lpstr>
    </vt:vector>
  </TitlesOfParts>
  <Company>Aniket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</dc:creator>
  <cp:lastModifiedBy>Aniket</cp:lastModifiedBy>
  <cp:revision>34</cp:revision>
  <dcterms:created xsi:type="dcterms:W3CDTF">2016-10-16T18:18:38Z</dcterms:created>
  <dcterms:modified xsi:type="dcterms:W3CDTF">2016-10-17T04:44:42Z</dcterms:modified>
</cp:coreProperties>
</file>