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2" r:id="rId19"/>
    <p:sldId id="270" r:id="rId20"/>
    <p:sldId id="271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E613F-9311-499A-9351-C7689994D513}" v="9" dt="2022-10-25T12:42:15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T.PAWAR PRAJAKTA D." userId="S::pawar.prajakta@bharatividyapeeth.edu::9a987a50-96e4-4e07-a354-2a4b7985dc84" providerId="AD" clId="Web-{8B6E613F-9311-499A-9351-C7689994D513}"/>
    <pc:docChg chg="addSld delSld modSld">
      <pc:chgData name="SMT.PAWAR PRAJAKTA D." userId="S::pawar.prajakta@bharatividyapeeth.edu::9a987a50-96e4-4e07-a354-2a4b7985dc84" providerId="AD" clId="Web-{8B6E613F-9311-499A-9351-C7689994D513}" dt="2022-10-25T12:42:15.206" v="7"/>
      <pc:docMkLst>
        <pc:docMk/>
      </pc:docMkLst>
      <pc:sldChg chg="addSp delSp modSp">
        <pc:chgData name="SMT.PAWAR PRAJAKTA D." userId="S::pawar.prajakta@bharatividyapeeth.edu::9a987a50-96e4-4e07-a354-2a4b7985dc84" providerId="AD" clId="Web-{8B6E613F-9311-499A-9351-C7689994D513}" dt="2022-10-25T12:42:15.206" v="7"/>
        <pc:sldMkLst>
          <pc:docMk/>
          <pc:sldMk cId="2347843022" sldId="257"/>
        </pc:sldMkLst>
        <pc:spChg chg="del">
          <ac:chgData name="SMT.PAWAR PRAJAKTA D." userId="S::pawar.prajakta@bharatividyapeeth.edu::9a987a50-96e4-4e07-a354-2a4b7985dc84" providerId="AD" clId="Web-{8B6E613F-9311-499A-9351-C7689994D513}" dt="2022-10-25T12:42:15.206" v="7"/>
          <ac:spMkLst>
            <pc:docMk/>
            <pc:sldMk cId="2347843022" sldId="257"/>
            <ac:spMk id="3" creationId="{00000000-0000-0000-0000-000000000000}"/>
          </ac:spMkLst>
        </pc:spChg>
        <pc:spChg chg="add mod">
          <ac:chgData name="SMT.PAWAR PRAJAKTA D." userId="S::pawar.prajakta@bharatividyapeeth.edu::9a987a50-96e4-4e07-a354-2a4b7985dc84" providerId="AD" clId="Web-{8B6E613F-9311-499A-9351-C7689994D513}" dt="2022-10-25T12:42:15.206" v="7"/>
          <ac:spMkLst>
            <pc:docMk/>
            <pc:sldMk cId="2347843022" sldId="257"/>
            <ac:spMk id="5" creationId="{70A34ABE-7B13-9CB2-F176-DBA6E6888E83}"/>
          </ac:spMkLst>
        </pc:spChg>
      </pc:sldChg>
      <pc:sldChg chg="del">
        <pc:chgData name="SMT.PAWAR PRAJAKTA D." userId="S::pawar.prajakta@bharatividyapeeth.edu::9a987a50-96e4-4e07-a354-2a4b7985dc84" providerId="AD" clId="Web-{8B6E613F-9311-499A-9351-C7689994D513}" dt="2022-10-25T12:41:35.423" v="1"/>
        <pc:sldMkLst>
          <pc:docMk/>
          <pc:sldMk cId="2080624285" sldId="274"/>
        </pc:sldMkLst>
      </pc:sldChg>
      <pc:sldChg chg="del">
        <pc:chgData name="SMT.PAWAR PRAJAKTA D." userId="S::pawar.prajakta@bharatividyapeeth.edu::9a987a50-96e4-4e07-a354-2a4b7985dc84" providerId="AD" clId="Web-{8B6E613F-9311-499A-9351-C7689994D513}" dt="2022-10-25T12:41:30.767" v="0"/>
        <pc:sldMkLst>
          <pc:docMk/>
          <pc:sldMk cId="3446659272" sldId="278"/>
        </pc:sldMkLst>
      </pc:sldChg>
      <pc:sldChg chg="delSp modSp new">
        <pc:chgData name="SMT.PAWAR PRAJAKTA D." userId="S::pawar.prajakta@bharatividyapeeth.edu::9a987a50-96e4-4e07-a354-2a4b7985dc84" providerId="AD" clId="Web-{8B6E613F-9311-499A-9351-C7689994D513}" dt="2022-10-25T12:41:59.096" v="6" actId="1076"/>
        <pc:sldMkLst>
          <pc:docMk/>
          <pc:sldMk cId="3634740253" sldId="278"/>
        </pc:sldMkLst>
        <pc:spChg chg="mod">
          <ac:chgData name="SMT.PAWAR PRAJAKTA D." userId="S::pawar.prajakta@bharatividyapeeth.edu::9a987a50-96e4-4e07-a354-2a4b7985dc84" providerId="AD" clId="Web-{8B6E613F-9311-499A-9351-C7689994D513}" dt="2022-10-25T12:41:59.096" v="6" actId="1076"/>
          <ac:spMkLst>
            <pc:docMk/>
            <pc:sldMk cId="3634740253" sldId="278"/>
            <ac:spMk id="2" creationId="{3B7C0499-A729-497A-336F-9A0CEBAE455D}"/>
          </ac:spMkLst>
        </pc:spChg>
        <pc:spChg chg="del">
          <ac:chgData name="SMT.PAWAR PRAJAKTA D." userId="S::pawar.prajakta@bharatividyapeeth.edu::9a987a50-96e4-4e07-a354-2a4b7985dc84" providerId="AD" clId="Web-{8B6E613F-9311-499A-9351-C7689994D513}" dt="2022-10-25T12:41:47.689" v="5"/>
          <ac:spMkLst>
            <pc:docMk/>
            <pc:sldMk cId="3634740253" sldId="278"/>
            <ac:spMk id="3" creationId="{A9733CEF-C2F4-BBD5-2D83-A33E6FC70A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730DF-9969-430E-A65B-03435BCB6758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5E85A-4E81-4854-9D25-D0BBAABBF439}" type="parTrans" cxnId="{60809370-7729-4473-BFA6-8EDF14031534}">
      <dgm:prSet/>
      <dgm:spPr/>
      <dgm:t>
        <a:bodyPr/>
        <a:lstStyle/>
        <a:p>
          <a:endParaRPr lang="en-US"/>
        </a:p>
      </dgm:t>
    </dgm:pt>
    <dgm:pt modelId="{B102BA2E-B2B0-4A61-A256-2601CDBA6ABC}">
      <dgm:prSet/>
      <dgm:spPr/>
      <dgm:t>
        <a:bodyPr/>
        <a:lstStyle/>
        <a:p>
          <a:pPr rtl="0"/>
          <a:r>
            <a:rPr lang="en-US"/>
            <a:t>Design at least 10 SQL queries for suitable database application using SQL DML statements</a:t>
          </a:r>
        </a:p>
      </dgm:t>
    </dgm:pt>
    <dgm:pt modelId="{C8192A55-5C54-4ABB-B4D2-6B7494981935}" type="parTrans" cxnId="{7522D2D5-ADB6-4F6E-A996-954BD946476B}">
      <dgm:prSet/>
      <dgm:spPr/>
      <dgm:t>
        <a:bodyPr/>
        <a:lstStyle/>
        <a:p>
          <a:endParaRPr lang="en-US"/>
        </a:p>
      </dgm:t>
    </dgm:pt>
    <dgm:pt modelId="{E25451F9-B0B2-4A5C-A186-37FDB5629BB9}">
      <dgm:prSet/>
      <dgm:spPr/>
      <dgm:t>
        <a:bodyPr/>
        <a:lstStyle/>
        <a:p>
          <a:pPr rtl="0"/>
          <a:r>
            <a:rPr lang="en-US"/>
            <a:t>Insert, </a:t>
          </a:r>
        </a:p>
      </dgm:t>
    </dgm:pt>
    <dgm:pt modelId="{D0EBE54B-C197-4A62-B642-A6CC075028C0}" type="sibTrans" cxnId="{7522D2D5-ADB6-4F6E-A996-954BD946476B}">
      <dgm:prSet/>
      <dgm:spPr/>
      <dgm:t>
        <a:bodyPr/>
        <a:lstStyle/>
        <a:p>
          <a:endParaRPr lang="en-US"/>
        </a:p>
      </dgm:t>
    </dgm:pt>
    <dgm:pt modelId="{7CB09D6D-8F34-4A50-92E8-9BBA013E41F7}" type="parTrans" cxnId="{66074600-D0D3-47C3-A5D2-CF57D7813EDA}">
      <dgm:prSet/>
      <dgm:spPr/>
      <dgm:t>
        <a:bodyPr/>
        <a:lstStyle/>
        <a:p>
          <a:endParaRPr lang="en-US"/>
        </a:p>
      </dgm:t>
    </dgm:pt>
    <dgm:pt modelId="{27FA890F-5548-4B95-B4F8-E26CC4473F38}">
      <dgm:prSet/>
      <dgm:spPr/>
      <dgm:t>
        <a:bodyPr/>
        <a:lstStyle/>
        <a:p>
          <a:pPr rtl="0"/>
          <a:r>
            <a:rPr lang="en-US"/>
            <a:t>Select, </a:t>
          </a:r>
        </a:p>
      </dgm:t>
    </dgm:pt>
    <dgm:pt modelId="{2765C57F-EAF3-4B6E-840B-0AAA8EA43771}" type="sibTrans" cxnId="{66074600-D0D3-47C3-A5D2-CF57D7813EDA}">
      <dgm:prSet/>
      <dgm:spPr/>
      <dgm:t>
        <a:bodyPr/>
        <a:lstStyle/>
        <a:p>
          <a:endParaRPr lang="en-US"/>
        </a:p>
      </dgm:t>
    </dgm:pt>
    <dgm:pt modelId="{A28DE74D-5222-4B7F-A9EB-1841DA9E0295}" type="parTrans" cxnId="{89B38307-BEE4-4151-AF8D-F3B718803E29}">
      <dgm:prSet/>
      <dgm:spPr/>
      <dgm:t>
        <a:bodyPr/>
        <a:lstStyle/>
        <a:p>
          <a:endParaRPr lang="en-US"/>
        </a:p>
      </dgm:t>
    </dgm:pt>
    <dgm:pt modelId="{52939DFD-70FE-4456-BD1B-1DE8A6EC6E83}">
      <dgm:prSet/>
      <dgm:spPr/>
      <dgm:t>
        <a:bodyPr/>
        <a:lstStyle/>
        <a:p>
          <a:pPr rtl="0"/>
          <a:r>
            <a:rPr lang="en-US"/>
            <a:t>Update, </a:t>
          </a:r>
        </a:p>
      </dgm:t>
    </dgm:pt>
    <dgm:pt modelId="{D6FD661B-6CEF-44E2-A32E-C02CF61167E6}" type="sibTrans" cxnId="{89B38307-BEE4-4151-AF8D-F3B718803E29}">
      <dgm:prSet/>
      <dgm:spPr/>
      <dgm:t>
        <a:bodyPr/>
        <a:lstStyle/>
        <a:p>
          <a:endParaRPr lang="en-US"/>
        </a:p>
      </dgm:t>
    </dgm:pt>
    <dgm:pt modelId="{BF7D5AB5-C3FA-49CF-A117-4C74C2EA213B}" type="parTrans" cxnId="{266B2BB3-A30F-4AFB-B8AA-DDA6A87C7B5B}">
      <dgm:prSet/>
      <dgm:spPr/>
      <dgm:t>
        <a:bodyPr/>
        <a:lstStyle/>
        <a:p>
          <a:endParaRPr lang="en-US"/>
        </a:p>
      </dgm:t>
    </dgm:pt>
    <dgm:pt modelId="{736C554C-E88E-4AB4-85C5-3807AFF2B64E}">
      <dgm:prSet/>
      <dgm:spPr/>
      <dgm:t>
        <a:bodyPr/>
        <a:lstStyle/>
        <a:p>
          <a:pPr rtl="0"/>
          <a:r>
            <a:rPr lang="en-US"/>
            <a:t>Delete</a:t>
          </a:r>
        </a:p>
      </dgm:t>
    </dgm:pt>
    <dgm:pt modelId="{FF3F6131-35CD-4B72-8386-14C9C8EC9C71}" type="sibTrans" cxnId="{266B2BB3-A30F-4AFB-B8AA-DDA6A87C7B5B}">
      <dgm:prSet/>
      <dgm:spPr/>
      <dgm:t>
        <a:bodyPr/>
        <a:lstStyle/>
        <a:p>
          <a:endParaRPr lang="en-US"/>
        </a:p>
      </dgm:t>
    </dgm:pt>
    <dgm:pt modelId="{305559C8-E9DF-4E56-8812-9CEB6893A412}" type="parTrans" cxnId="{8336DAD0-E836-4BEE-9E3E-D4CC44658A44}">
      <dgm:prSet/>
      <dgm:spPr/>
      <dgm:t>
        <a:bodyPr/>
        <a:lstStyle/>
        <a:p>
          <a:endParaRPr/>
        </a:p>
      </dgm:t>
    </dgm:pt>
    <dgm:pt modelId="{986DE3AC-B171-4817-AFC8-AE0162F9085A}">
      <dgm:prSet/>
      <dgm:spPr/>
      <dgm:t>
        <a:bodyPr/>
        <a:lstStyle/>
        <a:p>
          <a:pPr rtl="0"/>
          <a:r>
            <a:rPr lang="en-US"/>
            <a:t>with operators, </a:t>
          </a:r>
        </a:p>
      </dgm:t>
    </dgm:pt>
    <dgm:pt modelId="{3A5BC1B0-16F1-49D4-9332-44A92A444AB6}" type="sibTrans" cxnId="{8336DAD0-E836-4BEE-9E3E-D4CC44658A44}">
      <dgm:prSet/>
      <dgm:spPr/>
      <dgm:t>
        <a:bodyPr/>
        <a:lstStyle/>
        <a:p>
          <a:endParaRPr/>
        </a:p>
      </dgm:t>
    </dgm:pt>
    <dgm:pt modelId="{CEC4B5AE-A107-459D-86AF-26B6E1DCCC1E}" type="parTrans" cxnId="{C59D2493-4149-44A8-9677-B8E6C10E75BC}">
      <dgm:prSet/>
      <dgm:spPr/>
      <dgm:t>
        <a:bodyPr/>
        <a:lstStyle/>
        <a:p>
          <a:endParaRPr lang="en-US"/>
        </a:p>
      </dgm:t>
    </dgm:pt>
    <dgm:pt modelId="{82841D41-9E06-4CCB-8F19-858E63FDBFA8}">
      <dgm:prSet/>
      <dgm:spPr/>
      <dgm:t>
        <a:bodyPr/>
        <a:lstStyle/>
        <a:p>
          <a:pPr rtl="0"/>
          <a:r>
            <a:rPr lang="en-US"/>
            <a:t>functions and </a:t>
          </a:r>
        </a:p>
      </dgm:t>
    </dgm:pt>
    <dgm:pt modelId="{6DBEB52B-F27D-42DB-8E1A-C2789938E170}" type="sibTrans" cxnId="{C59D2493-4149-44A8-9677-B8E6C10E75BC}">
      <dgm:prSet/>
      <dgm:spPr/>
      <dgm:t>
        <a:bodyPr/>
        <a:lstStyle/>
        <a:p>
          <a:endParaRPr lang="en-US"/>
        </a:p>
      </dgm:t>
    </dgm:pt>
    <dgm:pt modelId="{00A5B980-0573-4752-B073-31419C80CB08}" type="parTrans" cxnId="{7AF668E7-5086-4135-8289-2B93E098C299}">
      <dgm:prSet/>
      <dgm:spPr/>
      <dgm:t>
        <a:bodyPr/>
        <a:lstStyle/>
        <a:p>
          <a:endParaRPr lang="en-US"/>
        </a:p>
      </dgm:t>
    </dgm:pt>
    <dgm:pt modelId="{0C0463E1-D29F-4464-AD61-8475B62C9ACC}">
      <dgm:prSet/>
      <dgm:spPr/>
      <dgm:t>
        <a:bodyPr/>
        <a:lstStyle/>
        <a:p>
          <a:pPr rtl="0"/>
          <a:r>
            <a:rPr lang="en-US"/>
            <a:t>set operator. </a:t>
          </a:r>
        </a:p>
      </dgm:t>
    </dgm:pt>
    <dgm:pt modelId="{8B0E3A16-A4E1-4E7F-A894-F2FD38D07E56}" type="sibTrans" cxnId="{7AF668E7-5086-4135-8289-2B93E098C299}">
      <dgm:prSet/>
      <dgm:spPr/>
      <dgm:t>
        <a:bodyPr/>
        <a:lstStyle/>
        <a:p>
          <a:endParaRPr lang="en-US"/>
        </a:p>
      </dgm:t>
    </dgm:pt>
    <dgm:pt modelId="{FCE48327-6857-4928-862F-7E58A2AB28A7}" type="sibTrans" cxnId="{60809370-7729-4473-BFA6-8EDF14031534}">
      <dgm:prSet/>
      <dgm:spPr/>
      <dgm:t>
        <a:bodyPr/>
        <a:lstStyle/>
        <a:p>
          <a:endParaRPr lang="en-US"/>
        </a:p>
      </dgm:t>
    </dgm:pt>
    <dgm:pt modelId="{0531887B-55E5-44F1-925D-B18840896E70}" type="pres">
      <dgm:prSet presAssocID="{ADE730DF-9969-430E-A65B-03435BCB6758}" presName="linear" presStyleCnt="0">
        <dgm:presLayoutVars>
          <dgm:animLvl val="lvl"/>
          <dgm:resizeHandles val="exact"/>
        </dgm:presLayoutVars>
      </dgm:prSet>
      <dgm:spPr/>
    </dgm:pt>
    <dgm:pt modelId="{7D360488-8D85-40E4-8BCA-05DE65CA45E5}" type="pres">
      <dgm:prSet presAssocID="{B102BA2E-B2B0-4A61-A256-2601CDBA6AB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0BAD6D-C095-4CF2-BE5E-184F8189A2E6}" type="pres">
      <dgm:prSet presAssocID="{B102BA2E-B2B0-4A61-A256-2601CDBA6A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6074600-D0D3-47C3-A5D2-CF57D7813EDA}" srcId="{B102BA2E-B2B0-4A61-A256-2601CDBA6ABC}" destId="{27FA890F-5548-4B95-B4F8-E26CC4473F38}" srcOrd="1" destOrd="0" parTransId="{7CB09D6D-8F34-4A50-92E8-9BBA013E41F7}" sibTransId="{2765C57F-EAF3-4B6E-840B-0AAA8EA43771}"/>
    <dgm:cxn modelId="{399BE804-5E3B-4901-89E0-BCDCFF6861D7}" type="presOf" srcId="{736C554C-E88E-4AB4-85C5-3807AFF2B64E}" destId="{BC0BAD6D-C095-4CF2-BE5E-184F8189A2E6}" srcOrd="0" destOrd="3" presId="urn:microsoft.com/office/officeart/2005/8/layout/vList2"/>
    <dgm:cxn modelId="{89B38307-BEE4-4151-AF8D-F3B718803E29}" srcId="{B102BA2E-B2B0-4A61-A256-2601CDBA6ABC}" destId="{52939DFD-70FE-4456-BD1B-1DE8A6EC6E83}" srcOrd="2" destOrd="0" parTransId="{A28DE74D-5222-4B7F-A9EB-1841DA9E0295}" sibTransId="{D6FD661B-6CEF-44E2-A32E-C02CF61167E6}"/>
    <dgm:cxn modelId="{F35E8013-103C-4D3A-AB79-33B14ACB629C}" type="presOf" srcId="{82841D41-9E06-4CCB-8F19-858E63FDBFA8}" destId="{BC0BAD6D-C095-4CF2-BE5E-184F8189A2E6}" srcOrd="0" destOrd="5" presId="urn:microsoft.com/office/officeart/2005/8/layout/vList2"/>
    <dgm:cxn modelId="{434EE51E-2693-4ED3-B830-8D50BD4FC408}" type="presOf" srcId="{52939DFD-70FE-4456-BD1B-1DE8A6EC6E83}" destId="{BC0BAD6D-C095-4CF2-BE5E-184F8189A2E6}" srcOrd="0" destOrd="2" presId="urn:microsoft.com/office/officeart/2005/8/layout/vList2"/>
    <dgm:cxn modelId="{6D9BCE2D-DAD1-474F-BA55-D3219F12322F}" type="presOf" srcId="{27FA890F-5548-4B95-B4F8-E26CC4473F38}" destId="{BC0BAD6D-C095-4CF2-BE5E-184F8189A2E6}" srcOrd="0" destOrd="1" presId="urn:microsoft.com/office/officeart/2005/8/layout/vList2"/>
    <dgm:cxn modelId="{60809370-7729-4473-BFA6-8EDF14031534}" srcId="{ADE730DF-9969-430E-A65B-03435BCB6758}" destId="{B102BA2E-B2B0-4A61-A256-2601CDBA6ABC}" srcOrd="0" destOrd="0" parTransId="{9995E85A-4E81-4854-9D25-D0BBAABBF439}" sibTransId="{FCE48327-6857-4928-862F-7E58A2AB28A7}"/>
    <dgm:cxn modelId="{D00F5872-B8BF-4422-9E6C-FE8755C0145E}" type="presOf" srcId="{0C0463E1-D29F-4464-AD61-8475B62C9ACC}" destId="{BC0BAD6D-C095-4CF2-BE5E-184F8189A2E6}" srcOrd="0" destOrd="6" presId="urn:microsoft.com/office/officeart/2005/8/layout/vList2"/>
    <dgm:cxn modelId="{39C5F17A-3033-4430-84D4-3AB5FE79111F}" type="presOf" srcId="{986DE3AC-B171-4817-AFC8-AE0162F9085A}" destId="{BC0BAD6D-C095-4CF2-BE5E-184F8189A2E6}" srcOrd="0" destOrd="4" presId="urn:microsoft.com/office/officeart/2005/8/layout/vList2"/>
    <dgm:cxn modelId="{C59D2493-4149-44A8-9677-B8E6C10E75BC}" srcId="{B102BA2E-B2B0-4A61-A256-2601CDBA6ABC}" destId="{82841D41-9E06-4CCB-8F19-858E63FDBFA8}" srcOrd="5" destOrd="0" parTransId="{CEC4B5AE-A107-459D-86AF-26B6E1DCCC1E}" sibTransId="{6DBEB52B-F27D-42DB-8E1A-C2789938E170}"/>
    <dgm:cxn modelId="{8F187FA3-8CAF-4F26-AD88-D80A69BA2820}" type="presOf" srcId="{E25451F9-B0B2-4A5C-A186-37FDB5629BB9}" destId="{BC0BAD6D-C095-4CF2-BE5E-184F8189A2E6}" srcOrd="0" destOrd="0" presId="urn:microsoft.com/office/officeart/2005/8/layout/vList2"/>
    <dgm:cxn modelId="{266B2BB3-A30F-4AFB-B8AA-DDA6A87C7B5B}" srcId="{B102BA2E-B2B0-4A61-A256-2601CDBA6ABC}" destId="{736C554C-E88E-4AB4-85C5-3807AFF2B64E}" srcOrd="3" destOrd="0" parTransId="{BF7D5AB5-C3FA-49CF-A117-4C74C2EA213B}" sibTransId="{FF3F6131-35CD-4B72-8386-14C9C8EC9C71}"/>
    <dgm:cxn modelId="{8336DAD0-E836-4BEE-9E3E-D4CC44658A44}" srcId="{B102BA2E-B2B0-4A61-A256-2601CDBA6ABC}" destId="{986DE3AC-B171-4817-AFC8-AE0162F9085A}" srcOrd="4" destOrd="0" parTransId="{305559C8-E9DF-4E56-8812-9CEB6893A412}" sibTransId="{3A5BC1B0-16F1-49D4-9332-44A92A444AB6}"/>
    <dgm:cxn modelId="{7522D2D5-ADB6-4F6E-A996-954BD946476B}" srcId="{B102BA2E-B2B0-4A61-A256-2601CDBA6ABC}" destId="{E25451F9-B0B2-4A5C-A186-37FDB5629BB9}" srcOrd="0" destOrd="0" parTransId="{C8192A55-5C54-4ABB-B4D2-6B7494981935}" sibTransId="{D0EBE54B-C197-4A62-B642-A6CC075028C0}"/>
    <dgm:cxn modelId="{7AF668E7-5086-4135-8289-2B93E098C299}" srcId="{B102BA2E-B2B0-4A61-A256-2601CDBA6ABC}" destId="{0C0463E1-D29F-4464-AD61-8475B62C9ACC}" srcOrd="6" destOrd="0" parTransId="{00A5B980-0573-4752-B073-31419C80CB08}" sibTransId="{8B0E3A16-A4E1-4E7F-A894-F2FD38D07E56}"/>
    <dgm:cxn modelId="{9F41ADF2-6CA9-4EA4-A012-4C52C91B5F98}" type="presOf" srcId="{ADE730DF-9969-430E-A65B-03435BCB6758}" destId="{0531887B-55E5-44F1-925D-B18840896E70}" srcOrd="0" destOrd="0" presId="urn:microsoft.com/office/officeart/2005/8/layout/vList2"/>
    <dgm:cxn modelId="{7AE65CF8-87B8-4974-82BA-7C408323FE5A}" type="presOf" srcId="{B102BA2E-B2B0-4A61-A256-2601CDBA6ABC}" destId="{7D360488-8D85-40E4-8BCA-05DE65CA45E5}" srcOrd="0" destOrd="0" presId="urn:microsoft.com/office/officeart/2005/8/layout/vList2"/>
    <dgm:cxn modelId="{FF73F862-9079-470D-8109-450D4B2ABE7A}" type="presParOf" srcId="{0531887B-55E5-44F1-925D-B18840896E70}" destId="{7D360488-8D85-40E4-8BCA-05DE65CA45E5}" srcOrd="0" destOrd="0" presId="urn:microsoft.com/office/officeart/2005/8/layout/vList2"/>
    <dgm:cxn modelId="{7D788EAD-D824-4E29-9F50-331250EC430E}" type="presParOf" srcId="{0531887B-55E5-44F1-925D-B18840896E70}" destId="{BC0BAD6D-C095-4CF2-BE5E-184F8189A2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085F0-0AD4-4D8F-821A-D2E4D78A530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7B9825-E4F1-4478-BF61-536879B5E8AC}" type="parTrans" cxnId="{34292F19-61F3-4859-952A-A59BBDE0FECF}">
      <dgm:prSet/>
      <dgm:spPr/>
      <dgm:t>
        <a:bodyPr/>
        <a:lstStyle/>
        <a:p>
          <a:endParaRPr lang="en-US"/>
        </a:p>
      </dgm:t>
    </dgm:pt>
    <dgm:pt modelId="{31D12311-AFC5-4082-9035-44C921B015D6}">
      <dgm:prSet/>
      <dgm:spPr/>
      <dgm:t>
        <a:bodyPr/>
        <a:lstStyle/>
        <a:p>
          <a:pPr rtl="0"/>
          <a:r>
            <a:rPr lang="en-US"/>
            <a:t>UNION operator displays the combined result from all the compounded SELECT queries, after removing all duplicates and in sorted order (ascending by default), without ignoring the NULL values.</a:t>
          </a:r>
        </a:p>
      </dgm:t>
    </dgm:pt>
    <dgm:pt modelId="{41CF0739-C9AC-4747-BC8A-08B139AD23D8}" type="sibTrans" cxnId="{34292F19-61F3-4859-952A-A59BBDE0FECF}">
      <dgm:prSet/>
      <dgm:spPr/>
      <dgm:t>
        <a:bodyPr/>
        <a:lstStyle/>
        <a:p>
          <a:endParaRPr lang="en-US"/>
        </a:p>
      </dgm:t>
    </dgm:pt>
    <dgm:pt modelId="{23CC7590-5F32-4DFE-86D8-B7C3DDECF2A9}" type="parTrans" cxnId="{65F7EDD9-FE02-44A7-96F4-A44993507E2F}">
      <dgm:prSet/>
      <dgm:spPr/>
      <dgm:t>
        <a:bodyPr/>
        <a:lstStyle/>
        <a:p>
          <a:endParaRPr lang="en-US"/>
        </a:p>
      </dgm:t>
    </dgm:pt>
    <dgm:pt modelId="{D6F6D329-F03A-44FE-A750-D2C47CA15629}">
      <dgm:prSet/>
      <dgm:spPr/>
      <dgm:t>
        <a:bodyPr/>
        <a:lstStyle/>
        <a:p>
          <a:pPr rtl="0"/>
          <a:r>
            <a:rPr lang="en-US"/>
            <a:t>UNION ALL gives the result set without removing duplication and sorting the data.</a:t>
          </a:r>
        </a:p>
      </dgm:t>
    </dgm:pt>
    <dgm:pt modelId="{C8D1F3F1-B1C1-462F-862A-D7E1CF61A068}" type="sibTrans" cxnId="{65F7EDD9-FE02-44A7-96F4-A44993507E2F}">
      <dgm:prSet/>
      <dgm:spPr/>
      <dgm:t>
        <a:bodyPr/>
        <a:lstStyle/>
        <a:p>
          <a:endParaRPr lang="en-US"/>
        </a:p>
      </dgm:t>
    </dgm:pt>
    <dgm:pt modelId="{8CB7A412-38B2-4973-8CA4-13B39BAF100D}" type="pres">
      <dgm:prSet presAssocID="{758085F0-0AD4-4D8F-821A-D2E4D78A5304}" presName="linear" presStyleCnt="0">
        <dgm:presLayoutVars>
          <dgm:animLvl val="lvl"/>
          <dgm:resizeHandles val="exact"/>
        </dgm:presLayoutVars>
      </dgm:prSet>
      <dgm:spPr/>
    </dgm:pt>
    <dgm:pt modelId="{A8DF674F-5E66-4631-AFBC-A47474626FFF}" type="pres">
      <dgm:prSet presAssocID="{31D12311-AFC5-4082-9035-44C921B015D6}" presName="parentText" presStyleLbl="node1" presStyleIdx="0" presStyleCnt="2" custLinFactY="-14555" custLinFactNeighborX="1000" custLinFactNeighborY="-100000">
        <dgm:presLayoutVars>
          <dgm:chMax val="0"/>
          <dgm:bulletEnabled val="1"/>
        </dgm:presLayoutVars>
      </dgm:prSet>
      <dgm:spPr/>
    </dgm:pt>
    <dgm:pt modelId="{756DA911-0AC8-4C43-9851-BEECBABC2EE2}" type="pres">
      <dgm:prSet presAssocID="{41CF0739-C9AC-4747-BC8A-08B139AD23D8}" presName="spacer" presStyleCnt="0"/>
      <dgm:spPr/>
    </dgm:pt>
    <dgm:pt modelId="{6E053636-1E9B-41A2-92CE-E472AD7DF060}" type="pres">
      <dgm:prSet presAssocID="{D6F6D329-F03A-44FE-A750-D2C47CA15629}" presName="parentText" presStyleLbl="node1" presStyleIdx="1" presStyleCnt="2" custLinFactNeighborY="96991">
        <dgm:presLayoutVars>
          <dgm:chMax val="0"/>
          <dgm:bulletEnabled val="1"/>
        </dgm:presLayoutVars>
      </dgm:prSet>
      <dgm:spPr/>
    </dgm:pt>
  </dgm:ptLst>
  <dgm:cxnLst>
    <dgm:cxn modelId="{34292F19-61F3-4859-952A-A59BBDE0FECF}" srcId="{758085F0-0AD4-4D8F-821A-D2E4D78A5304}" destId="{31D12311-AFC5-4082-9035-44C921B015D6}" srcOrd="0" destOrd="0" parTransId="{487B9825-E4F1-4478-BF61-536879B5E8AC}" sibTransId="{41CF0739-C9AC-4747-BC8A-08B139AD23D8}"/>
    <dgm:cxn modelId="{DC2A051D-49DA-4537-BCCA-F6C51870D8D1}" type="presOf" srcId="{31D12311-AFC5-4082-9035-44C921B015D6}" destId="{A8DF674F-5E66-4631-AFBC-A47474626FFF}" srcOrd="0" destOrd="0" presId="urn:microsoft.com/office/officeart/2005/8/layout/vList2"/>
    <dgm:cxn modelId="{34F1309E-5CCB-4E33-A711-31E8B8A2D914}" type="presOf" srcId="{D6F6D329-F03A-44FE-A750-D2C47CA15629}" destId="{6E053636-1E9B-41A2-92CE-E472AD7DF060}" srcOrd="0" destOrd="0" presId="urn:microsoft.com/office/officeart/2005/8/layout/vList2"/>
    <dgm:cxn modelId="{9CD67AD1-D400-4547-A51F-D88EA0701EA4}" type="presOf" srcId="{758085F0-0AD4-4D8F-821A-D2E4D78A5304}" destId="{8CB7A412-38B2-4973-8CA4-13B39BAF100D}" srcOrd="0" destOrd="0" presId="urn:microsoft.com/office/officeart/2005/8/layout/vList2"/>
    <dgm:cxn modelId="{65F7EDD9-FE02-44A7-96F4-A44993507E2F}" srcId="{758085F0-0AD4-4D8F-821A-D2E4D78A5304}" destId="{D6F6D329-F03A-44FE-A750-D2C47CA15629}" srcOrd="1" destOrd="0" parTransId="{23CC7590-5F32-4DFE-86D8-B7C3DDECF2A9}" sibTransId="{C8D1F3F1-B1C1-462F-862A-D7E1CF61A068}"/>
    <dgm:cxn modelId="{DD81F4D7-0731-451D-B5BA-3E2BDB805141}" type="presParOf" srcId="{8CB7A412-38B2-4973-8CA4-13B39BAF100D}" destId="{A8DF674F-5E66-4631-AFBC-A47474626FFF}" srcOrd="0" destOrd="0" presId="urn:microsoft.com/office/officeart/2005/8/layout/vList2"/>
    <dgm:cxn modelId="{7B398218-8C94-41F3-92E1-91706FC6CA49}" type="presParOf" srcId="{8CB7A412-38B2-4973-8CA4-13B39BAF100D}" destId="{756DA911-0AC8-4C43-9851-BEECBABC2EE2}" srcOrd="1" destOrd="0" presId="urn:microsoft.com/office/officeart/2005/8/layout/vList2"/>
    <dgm:cxn modelId="{7AA9F718-3230-4238-BDAB-0095C19D28B2}" type="presParOf" srcId="{8CB7A412-38B2-4973-8CA4-13B39BAF100D}" destId="{6E053636-1E9B-41A2-92CE-E472AD7DF0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0488-8D85-40E4-8BCA-05DE65CA45E5}">
      <dsp:nvSpPr>
        <dsp:cNvPr id="0" name=""/>
        <dsp:cNvSpPr/>
      </dsp:nvSpPr>
      <dsp:spPr>
        <a:xfrm>
          <a:off x="0" y="40514"/>
          <a:ext cx="7620000" cy="2034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Design at least 10 SQL queries for suitable database application using SQL DML statements</a:t>
          </a:r>
        </a:p>
      </dsp:txBody>
      <dsp:txXfrm>
        <a:off x="99322" y="139836"/>
        <a:ext cx="7421356" cy="1835986"/>
      </dsp:txXfrm>
    </dsp:sp>
    <dsp:sp modelId="{BC0BAD6D-C095-4CF2-BE5E-184F8189A2E6}">
      <dsp:nvSpPr>
        <dsp:cNvPr id="0" name=""/>
        <dsp:cNvSpPr/>
      </dsp:nvSpPr>
      <dsp:spPr>
        <a:xfrm>
          <a:off x="0" y="2075145"/>
          <a:ext cx="7620000" cy="352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Insert, 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Select, 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Update, 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Delete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with operators, 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functions and 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set operator. </a:t>
          </a:r>
        </a:p>
      </dsp:txBody>
      <dsp:txXfrm>
        <a:off x="0" y="2075145"/>
        <a:ext cx="7620000" cy="3523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674F-5E66-4631-AFBC-A47474626FFF}">
      <dsp:nvSpPr>
        <dsp:cNvPr id="0" name=""/>
        <dsp:cNvSpPr/>
      </dsp:nvSpPr>
      <dsp:spPr>
        <a:xfrm>
          <a:off x="0" y="76196"/>
          <a:ext cx="7620000" cy="1926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UNION operator displays the combined result from all the compounded SELECT queries, after removing all duplicates and in sorted order (ascending by default), without ignoring the NULL values.</a:t>
          </a:r>
        </a:p>
      </dsp:txBody>
      <dsp:txXfrm>
        <a:off x="94068" y="170264"/>
        <a:ext cx="7431864" cy="1738854"/>
      </dsp:txXfrm>
    </dsp:sp>
    <dsp:sp modelId="{6E053636-1E9B-41A2-92CE-E472AD7DF060}">
      <dsp:nvSpPr>
        <dsp:cNvPr id="0" name=""/>
        <dsp:cNvSpPr/>
      </dsp:nvSpPr>
      <dsp:spPr>
        <a:xfrm>
          <a:off x="0" y="2514600"/>
          <a:ext cx="7620000" cy="1926990"/>
        </a:xfrm>
        <a:prstGeom prst="roundRect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UNION ALL gives the result set without removing duplication and sorting the data.</a:t>
          </a:r>
        </a:p>
      </dsp:txBody>
      <dsp:txXfrm>
        <a:off x="94068" y="2608668"/>
        <a:ext cx="7431864" cy="173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123"/>
            <a:ext cx="7543800" cy="2593975"/>
          </a:xfrm>
        </p:spPr>
        <p:txBody>
          <a:bodyPr/>
          <a:lstStyle/>
          <a:p>
            <a:r>
              <a:rPr lang="en-US" dirty="0"/>
              <a:t>MySQL DML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A34ABE-7B13-9CB2-F176-DBA6E6888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30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/>
              <a:t>DISTINCT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/>
              <a:t>The DISTINCT keyword can be used to return only distinct (different) values.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r>
              <a:rPr lang="en-US"/>
              <a:t>SELECT DISTINCT column_name(s) FROM </a:t>
            </a:r>
            <a:r>
              <a:rPr lang="en-US" err="1"/>
              <a:t>table_name</a:t>
            </a:r>
            <a:endParaRPr lang="en-US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Example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SELECT distinct(Address) from Person</a:t>
            </a:r>
          </a:p>
          <a:p>
            <a:pPr lvl="0"/>
            <a:r>
              <a:rPr lang="en-US" altLang="en-US"/>
              <a:t>The result-set will look like this </a:t>
            </a:r>
          </a:p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35289"/>
              </p:ext>
            </p:extLst>
          </p:nvPr>
        </p:nvGraphicFramePr>
        <p:xfrm>
          <a:off x="1246441" y="3520440"/>
          <a:ext cx="3755517" cy="1284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err="1">
                          <a:effectLst/>
                        </a:rPr>
                        <a:t>P_Id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Hansen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Svendson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Pettersen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Bombay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78176" y="3166348"/>
            <a:ext cx="209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The "Persons" table: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8696"/>
              </p:ext>
            </p:extLst>
          </p:nvPr>
        </p:nvGraphicFramePr>
        <p:xfrm>
          <a:off x="5029200" y="5429363"/>
          <a:ext cx="1484376" cy="1062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Address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Pune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>
                          <a:effectLst/>
                        </a:rPr>
                        <a:t>Bombay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4495800" y="556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7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15200" cy="609600"/>
          </a:xfrm>
        </p:spPr>
        <p:txBody>
          <a:bodyPr>
            <a:normAutofit fontScale="90000"/>
          </a:bodyPr>
          <a:lstStyle/>
          <a:p>
            <a:pPr marL="0" marR="0"/>
            <a:r>
              <a:rPr lang="en-US"/>
              <a:t>IN Operator-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The IN operator allows you to specify multiple values in a WHERE clause</a:t>
            </a:r>
            <a:r>
              <a:rPr lang="en-US" sz="44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br>
              <a:rPr lang="en-US" sz="4400">
                <a:latin typeface="Times New Roman"/>
                <a:ea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114300" indent="0">
              <a:buNone/>
            </a:pPr>
            <a:r>
              <a:rPr lang="en-US"/>
              <a:t>         SELECT </a:t>
            </a:r>
            <a:r>
              <a:rPr lang="en-US" err="1"/>
              <a:t>column_name(s)  FROM table_name</a:t>
            </a:r>
            <a:br>
              <a:rPr lang="en-US" err="1"/>
            </a:br>
            <a:r>
              <a:rPr lang="en-US"/>
              <a:t>        WHERE </a:t>
            </a:r>
            <a:r>
              <a:rPr lang="en-US" err="1"/>
              <a:t>column_name IN (value1,value2</a:t>
            </a:r>
            <a:r>
              <a:rPr lang="en-US"/>
              <a:t>,...)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Example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SELECT * FROM Persons WHERE Address IN ('Pune','Bombay')</a:t>
            </a:r>
          </a:p>
          <a:p>
            <a:pPr marL="114300" lvl="0" indent="0">
              <a:buNone/>
            </a:pPr>
            <a:r>
              <a:rPr lang="en-US" altLang="en-US"/>
              <a:t>The result-set will look like this </a:t>
            </a:r>
          </a:p>
          <a:p>
            <a:pPr marL="11430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4524"/>
              </p:ext>
            </p:extLst>
          </p:nvPr>
        </p:nvGraphicFramePr>
        <p:xfrm>
          <a:off x="1246441" y="3359782"/>
          <a:ext cx="3755517" cy="1284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err="1">
                          <a:effectLst/>
                        </a:rPr>
                        <a:t>P_Id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Hansen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Svendson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Nashik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Pettersen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Bombay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78176" y="2990450"/>
            <a:ext cx="209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The "Persons" table: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4002"/>
              </p:ext>
            </p:extLst>
          </p:nvPr>
        </p:nvGraphicFramePr>
        <p:xfrm>
          <a:off x="1143000" y="5715000"/>
          <a:ext cx="3755517" cy="963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err="1">
                          <a:effectLst/>
                        </a:rPr>
                        <a:t>P_Id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Hansen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Pettersen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Bombay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41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/>
              <a:t>NULL Operator-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test if a value is NULL you cannot use =, because every NULL is considered distinct   from every other one. Must use "IS NULL" or "IS NOT NULL“</a:t>
            </a:r>
          </a:p>
          <a:p>
            <a:endParaRPr lang="en-US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114300" indent="0">
              <a:buNone/>
            </a:pPr>
            <a:r>
              <a:rPr lang="en-US" b="1"/>
              <a:t>             SELECT </a:t>
            </a:r>
            <a:r>
              <a:rPr lang="en-US"/>
              <a:t> Attr_List </a:t>
            </a:r>
            <a:r>
              <a:rPr lang="en-US" b="1"/>
              <a:t>FROM </a:t>
            </a:r>
            <a:r>
              <a:rPr lang="en-US" err="1"/>
              <a:t>table_name</a:t>
            </a:r>
            <a:endParaRPr lang="en-US"/>
          </a:p>
          <a:p>
            <a:pPr marL="114300" indent="0">
              <a:buNone/>
            </a:pPr>
            <a:r>
              <a:rPr lang="en-US" b="1"/>
              <a:t>	WHERE </a:t>
            </a:r>
            <a:r>
              <a:rPr lang="en-US" err="1"/>
              <a:t>Attr_name</a:t>
            </a:r>
            <a:r>
              <a:rPr lang="en-US" b="1"/>
              <a:t> IS NULL;</a:t>
            </a:r>
            <a:endParaRPr lang="en-US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Example</a:t>
            </a:r>
          </a:p>
          <a:p>
            <a:pPr marL="114300" indent="0">
              <a:buNone/>
            </a:pPr>
            <a:endParaRPr lang="en-US"/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* FROM Stud WHERE Address is null;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* FROM Stud WHERE Address is not null;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3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/>
            <a:r>
              <a:rPr lang="en-US" sz="4100"/>
              <a:t>Aggregate Functions</a:t>
            </a:r>
            <a:br>
              <a:rPr lang="en-US" sz="4100"/>
            </a:br>
            <a:endParaRPr lang="en-US" sz="4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Aggregate /</a:t>
            </a:r>
            <a:r>
              <a:rPr lang="en-US"/>
              <a:t>Group functions are built-in SQL functions that operate on groups of rows and return one value for the entire group. </a:t>
            </a:r>
          </a:p>
          <a:p>
            <a:r>
              <a:rPr lang="en-US"/>
              <a:t>The Functions are as below:</a:t>
            </a:r>
          </a:p>
          <a:p>
            <a:pPr marL="11430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79742"/>
              </p:ext>
            </p:extLst>
          </p:nvPr>
        </p:nvGraphicFramePr>
        <p:xfrm>
          <a:off x="609600" y="3276600"/>
          <a:ext cx="7543800" cy="26822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2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smallest value in a given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largest value in a given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SUM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sum of the numeric values in a given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average value of a given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total number of values in a given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COUNT(*)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the number of rows in a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50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Count()-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COUNT(column_name)-The COUNT(column_name) function returns the number of values (NULL values will not be counted) of the specified column:</a:t>
            </a:r>
          </a:p>
          <a:p>
            <a:pPr marL="114300" indent="0">
              <a:buNone/>
            </a:pPr>
            <a:r>
              <a:rPr lang="en-US"/>
              <a:t> </a:t>
            </a:r>
            <a:r>
              <a:rPr lang="en-US" sz="2800">
                <a:solidFill>
                  <a:srgbClr val="002060"/>
                </a:solidFill>
              </a:rPr>
              <a:t>Syntax</a:t>
            </a:r>
          </a:p>
          <a:p>
            <a:r>
              <a:rPr lang="en-US"/>
              <a:t>SELECT COUNT(column_name) FROM </a:t>
            </a:r>
            <a:r>
              <a:rPr lang="en-US" err="1"/>
              <a:t>table_name</a:t>
            </a:r>
            <a:endParaRPr lang="en-US"/>
          </a:p>
          <a:p>
            <a:endParaRPr lang="en-US"/>
          </a:p>
          <a:p>
            <a:pPr marL="114300" indent="0">
              <a:buNone/>
            </a:pPr>
            <a:r>
              <a:rPr lang="en-US"/>
              <a:t> COUNT(*)-The COUNT(*) function returns the number of records in a table:</a:t>
            </a:r>
          </a:p>
          <a:p>
            <a:pPr marL="114300" indent="0">
              <a:buNone/>
            </a:pPr>
            <a:r>
              <a:rPr lang="en-US" sz="2800">
                <a:solidFill>
                  <a:srgbClr val="002060"/>
                </a:solidFill>
              </a:rPr>
              <a:t>Syntax</a:t>
            </a:r>
          </a:p>
          <a:p>
            <a:r>
              <a:rPr lang="en-US"/>
              <a:t>SELECT COUNT(*) FROM table_name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76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748"/>
            <a:ext cx="7620000" cy="1143000"/>
          </a:xfrm>
        </p:spPr>
        <p:txBody>
          <a:bodyPr/>
          <a:lstStyle/>
          <a:p>
            <a:r>
              <a:rPr lang="en-US"/>
              <a:t>Count()- </a:t>
            </a:r>
            <a:r>
              <a:rPr lang="en-US" sz="400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6524"/>
            <a:ext cx="7620000" cy="5522875"/>
          </a:xfrm>
        </p:spPr>
        <p:txBody>
          <a:bodyPr>
            <a:normAutofit/>
          </a:bodyPr>
          <a:lstStyle/>
          <a:p>
            <a:r>
              <a:rPr lang="en-US"/>
              <a:t>Consider an </a:t>
            </a:r>
            <a:r>
              <a:rPr lang="en-US" b="1" err="1"/>
              <a:t>employee_tbl</a:t>
            </a:r>
            <a:r>
              <a:rPr lang="en-US"/>
              <a:t> table as shown below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SELECT COUNT(*) FROM employee_tbl ;</a:t>
            </a:r>
          </a:p>
          <a:p>
            <a:endParaRPr lang="en-US"/>
          </a:p>
          <a:p>
            <a:pPr marL="114300" indent="0">
              <a:buNone/>
            </a:pPr>
            <a:r>
              <a:rPr lang="en-US"/>
              <a:t>SELECT COUNT(*) FROM employee_tbl  WHERE name="Zara";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529" y="1524000"/>
            <a:ext cx="4800600" cy="26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38013"/>
              </p:ext>
            </p:extLst>
          </p:nvPr>
        </p:nvGraphicFramePr>
        <p:xfrm>
          <a:off x="6159910" y="4582160"/>
          <a:ext cx="129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87220"/>
              </p:ext>
            </p:extLst>
          </p:nvPr>
        </p:nvGraphicFramePr>
        <p:xfrm>
          <a:off x="1979356" y="6019800"/>
          <a:ext cx="129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257800" y="49530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3373079" y="6019800"/>
            <a:ext cx="13335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0696" y="4494555"/>
            <a:ext cx="856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1666" y="5917168"/>
            <a:ext cx="856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801827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Avg(),Min(),Max(),Sum()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Syntax</a:t>
            </a:r>
          </a:p>
          <a:p>
            <a:r>
              <a:rPr lang="en-US"/>
              <a:t>SELECT AVG(column_name) FROM  table_name</a:t>
            </a:r>
          </a:p>
          <a:p>
            <a:r>
              <a:rPr lang="en-US">
                <a:solidFill>
                  <a:srgbClr val="002060"/>
                </a:solidFill>
              </a:rPr>
              <a:t>Example</a:t>
            </a:r>
          </a:p>
          <a:p>
            <a:r>
              <a:rPr lang="en-US"/>
              <a:t>SELECT AVG(Marks) FROM  Stud</a:t>
            </a:r>
          </a:p>
          <a:p>
            <a:endParaRPr lang="en-US"/>
          </a:p>
          <a:p>
            <a:r>
              <a:rPr lang="en-US">
                <a:solidFill>
                  <a:srgbClr val="002060"/>
                </a:solidFill>
              </a:rPr>
              <a:t>Syntax</a:t>
            </a:r>
          </a:p>
          <a:p>
            <a:r>
              <a:rPr lang="en-US"/>
              <a:t>SELECT Min(column_name) FROM  table_name</a:t>
            </a:r>
          </a:p>
          <a:p>
            <a:r>
              <a:rPr lang="en-US">
                <a:solidFill>
                  <a:srgbClr val="002060"/>
                </a:solidFill>
              </a:rPr>
              <a:t>Example</a:t>
            </a:r>
          </a:p>
          <a:p>
            <a:r>
              <a:rPr lang="en-US"/>
              <a:t>SELECT Min(Marks) FROM  Stud</a:t>
            </a:r>
          </a:p>
          <a:p>
            <a:endParaRPr lang="en-US"/>
          </a:p>
          <a:p>
            <a:r>
              <a:rPr lang="en-US"/>
              <a:t>Syntax of all other functions are similar.</a:t>
            </a:r>
          </a:p>
        </p:txBody>
      </p:sp>
    </p:spTree>
    <p:extLst>
      <p:ext uri="{BB962C8B-B14F-4D97-AF65-F5344CB8AC3E}">
        <p14:creationId xmlns:p14="http://schemas.microsoft.com/office/powerpoint/2010/main" val="2457732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BY &amp;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SQL </a:t>
            </a:r>
            <a:r>
              <a:rPr lang="en-US" b="1"/>
              <a:t>GROUP BY</a:t>
            </a:r>
            <a:r>
              <a:rPr lang="en-US"/>
              <a:t> clause is used in collaboration with the SELECT statement to arrange identical data into groups. This GROUP BY clause follows the WHERE clause in a SELECT statement  </a:t>
            </a:r>
          </a:p>
          <a:p>
            <a:pPr algn="just"/>
            <a:r>
              <a:rPr lang="en-US" sz="2400" b="1"/>
              <a:t>Having</a:t>
            </a:r>
            <a:r>
              <a:rPr lang="en-US"/>
              <a:t> is similar to where, to give condition, but it can only work with group by</a:t>
            </a:r>
          </a:p>
          <a:p>
            <a:pPr marL="114300" indent="0">
              <a:buNone/>
            </a:pPr>
            <a:r>
              <a:rPr lang="en-US" sz="2800">
                <a:solidFill>
                  <a:srgbClr val="002060"/>
                </a:solidFill>
              </a:rPr>
              <a:t>Syntax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4065" y="4419600"/>
            <a:ext cx="45720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/>
              <a:t>SELECT </a:t>
            </a:r>
            <a:r>
              <a:rPr lang="en-US" sz="2400" i="1" err="1"/>
              <a:t>column_name(s)</a:t>
            </a:r>
            <a:br>
              <a:rPr lang="en-US" sz="2400"/>
            </a:br>
            <a:r>
              <a:rPr lang="en-US" sz="2400"/>
              <a:t>FROM </a:t>
            </a:r>
            <a:r>
              <a:rPr lang="en-US" sz="2400" i="1" err="1"/>
              <a:t>table_name</a:t>
            </a:r>
            <a:br>
              <a:rPr lang="en-US" sz="2400"/>
            </a:br>
            <a:r>
              <a:rPr lang="en-US" sz="2400"/>
              <a:t>WHERE </a:t>
            </a:r>
            <a:r>
              <a:rPr lang="en-US" sz="2400" i="1"/>
              <a:t>condition</a:t>
            </a:r>
            <a:br>
              <a:rPr lang="en-US" sz="2400"/>
            </a:br>
            <a:r>
              <a:rPr lang="en-US" sz="2400"/>
              <a:t>GROUP BY </a:t>
            </a:r>
            <a:r>
              <a:rPr lang="en-US" sz="2400" i="1" err="1"/>
              <a:t>column_name(s</a:t>
            </a:r>
            <a:r>
              <a:rPr lang="en-US" sz="2400" i="1"/>
              <a:t>)</a:t>
            </a:r>
          </a:p>
          <a:p>
            <a:r>
              <a:rPr lang="en-US" sz="2400"/>
              <a:t>HAVING </a:t>
            </a:r>
            <a:r>
              <a:rPr lang="en-US" sz="2400" i="1"/>
              <a:t>condition ;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67711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7039"/>
            <a:ext cx="7620000" cy="1143000"/>
          </a:xfrm>
        </p:spPr>
        <p:txBody>
          <a:bodyPr/>
          <a:lstStyle/>
          <a:p>
            <a:r>
              <a:rPr lang="en-US" sz="4000"/>
              <a:t>GROUP BY &amp; Having Clause- </a:t>
            </a:r>
            <a:r>
              <a:rPr lang="en-US" sz="360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926713"/>
              </p:ext>
            </p:extLst>
          </p:nvPr>
        </p:nvGraphicFramePr>
        <p:xfrm>
          <a:off x="486697" y="1343054"/>
          <a:ext cx="762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123451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Park's Great Hits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123452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Silly Puddy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Toy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123453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Playstation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Toy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89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123454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Men's T-Shirt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Clothing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123455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Blouse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Clothing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34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123456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Electronica 2002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99391" marR="9939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205350"/>
            <a:ext cx="3708206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/>
              <a:t>SELECT type, MIN(price) FROM products GROUP BY type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39982"/>
              </p:ext>
            </p:extLst>
          </p:nvPr>
        </p:nvGraphicFramePr>
        <p:xfrm>
          <a:off x="474406" y="5235122"/>
          <a:ext cx="27051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Min(Prize)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Toy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57832" y="942944"/>
            <a:ext cx="1765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Products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0664" y="5791200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 Put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5800" y="4149678"/>
            <a:ext cx="3708206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/>
              <a:t>SELECT type, Min(price) FROM products GROUP BY type having Min(price)&gt;4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3"/>
              </p:ext>
            </p:extLst>
          </p:nvPr>
        </p:nvGraphicFramePr>
        <p:xfrm>
          <a:off x="4813420" y="5503052"/>
          <a:ext cx="27051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Min(Prize)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Toy</a:t>
                      </a:r>
                    </a:p>
                  </a:txBody>
                  <a:tcPr marL="99391" marR="993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urved Left Arrow 2"/>
          <p:cNvSpPr/>
          <p:nvPr/>
        </p:nvSpPr>
        <p:spPr>
          <a:xfrm>
            <a:off x="3135045" y="4974791"/>
            <a:ext cx="381000" cy="8164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4332074" y="5257673"/>
            <a:ext cx="491178" cy="82889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6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Operator: </a:t>
            </a:r>
            <a:r>
              <a:rPr lang="en-US" sz="2800"/>
              <a:t>UNION,UNION ALL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58267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6569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8392"/>
              </p:ext>
            </p:extLst>
          </p:nvPr>
        </p:nvGraphicFramePr>
        <p:xfrm>
          <a:off x="457200" y="762000"/>
          <a:ext cx="7620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3949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55"/>
            <a:ext cx="7620000" cy="1143000"/>
          </a:xfrm>
        </p:spPr>
        <p:txBody>
          <a:bodyPr/>
          <a:lstStyle/>
          <a:p>
            <a:r>
              <a:rPr lang="en-US"/>
              <a:t>Set Operator- </a:t>
            </a:r>
            <a:r>
              <a:rPr lang="en-US" sz="2800"/>
              <a:t>Example Union and Union all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037441"/>
              </p:ext>
            </p:extLst>
          </p:nvPr>
        </p:nvGraphicFramePr>
        <p:xfrm>
          <a:off x="1468985" y="1123249"/>
          <a:ext cx="3124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Addr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Sona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Nashik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Raksh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Jalgoan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/>
          <p:nvPr>
            <p:extLst>
              <p:ext uri="{D42A27DB-BD31-4B8C-83A1-F6EECF244321}">
                <p14:modId xmlns:p14="http://schemas.microsoft.com/office/powerpoint/2010/main" val="221923911"/>
              </p:ext>
            </p:extLst>
          </p:nvPr>
        </p:nvGraphicFramePr>
        <p:xfrm>
          <a:off x="5715000" y="128034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Addr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" y="4301612"/>
            <a:ext cx="25146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SELECT City FROM </a:t>
            </a:r>
            <a:r>
              <a:rPr lang="en-US" err="1"/>
              <a:t>Emp</a:t>
            </a:r>
            <a:endParaRPr lang="en-US"/>
          </a:p>
          <a:p>
            <a:r>
              <a:rPr lang="en-US"/>
              <a:t>UNION</a:t>
            </a:r>
            <a:br>
              <a:rPr lang="en-US"/>
            </a:br>
            <a:r>
              <a:rPr lang="en-US"/>
              <a:t>SELECT City FROM </a:t>
            </a:r>
            <a:r>
              <a:rPr lang="en-US" err="1"/>
              <a:t>Proj</a:t>
            </a:r>
            <a:endParaRPr lang="en-US"/>
          </a:p>
          <a:p>
            <a:r>
              <a:rPr lang="en-US"/>
              <a:t>ORDER BY City;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760" y="4058661"/>
            <a:ext cx="25146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SELECT City FROM </a:t>
            </a:r>
            <a:r>
              <a:rPr lang="en-US" err="1"/>
              <a:t>Emp</a:t>
            </a:r>
            <a:endParaRPr lang="en-US"/>
          </a:p>
          <a:p>
            <a:r>
              <a:rPr lang="en-US"/>
              <a:t>UNION All</a:t>
            </a:r>
            <a:br>
              <a:rPr lang="en-US"/>
            </a:br>
            <a:r>
              <a:rPr lang="en-US"/>
              <a:t>SELECT City FROM </a:t>
            </a:r>
            <a:r>
              <a:rPr lang="en-US" err="1"/>
              <a:t>Proj</a:t>
            </a:r>
            <a:endParaRPr lang="en-US"/>
          </a:p>
          <a:p>
            <a:r>
              <a:rPr lang="en-US"/>
              <a:t>ORDER BY City;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234398"/>
            <a:ext cx="67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Emp </a:t>
            </a:r>
          </a:p>
          <a:p>
            <a:r>
              <a:rPr lang="en-US"/>
              <a:t>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786" y="1266128"/>
            <a:ext cx="67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Proj</a:t>
            </a:r>
            <a:endParaRPr lang="en-US"/>
          </a:p>
          <a:p>
            <a:r>
              <a:rPr lang="en-US"/>
              <a:t>Table</a:t>
            </a:r>
          </a:p>
        </p:txBody>
      </p:sp>
      <p:graphicFrame>
        <p:nvGraphicFramePr>
          <p:cNvPr id="10" name="Content Placeholder 3"/>
          <p:cNvGraphicFramePr/>
          <p:nvPr>
            <p:extLst>
              <p:ext uri="{D42A27DB-BD31-4B8C-83A1-F6EECF244321}">
                <p14:modId xmlns:p14="http://schemas.microsoft.com/office/powerpoint/2010/main" val="120259333"/>
              </p:ext>
            </p:extLst>
          </p:nvPr>
        </p:nvGraphicFramePr>
        <p:xfrm>
          <a:off x="3048000" y="3704686"/>
          <a:ext cx="99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Addr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Jalgoan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Nashik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/>
          <p:nvPr>
            <p:extLst>
              <p:ext uri="{D42A27DB-BD31-4B8C-83A1-F6EECF244321}">
                <p14:modId xmlns:p14="http://schemas.microsoft.com/office/powerpoint/2010/main" val="3026125766"/>
              </p:ext>
            </p:extLst>
          </p:nvPr>
        </p:nvGraphicFramePr>
        <p:xfrm>
          <a:off x="7086600" y="2990045"/>
          <a:ext cx="9906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Addr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Jalgoan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Nashik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Curved Up Arrow 11"/>
          <p:cNvSpPr/>
          <p:nvPr/>
        </p:nvSpPr>
        <p:spPr>
          <a:xfrm>
            <a:off x="1676400" y="5562600"/>
            <a:ext cx="1828800" cy="91321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O/P</a:t>
            </a:r>
          </a:p>
        </p:txBody>
      </p:sp>
      <p:sp>
        <p:nvSpPr>
          <p:cNvPr id="13" name="Curved Up Arrow 12"/>
          <p:cNvSpPr/>
          <p:nvPr/>
        </p:nvSpPr>
        <p:spPr>
          <a:xfrm rot="2397574">
            <a:off x="5575967" y="5608543"/>
            <a:ext cx="1514309" cy="82132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0450" y="584408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O/P</a:t>
            </a:r>
          </a:p>
        </p:txBody>
      </p:sp>
    </p:spTree>
    <p:extLst>
      <p:ext uri="{BB962C8B-B14F-4D97-AF65-F5344CB8AC3E}">
        <p14:creationId xmlns:p14="http://schemas.microsoft.com/office/powerpoint/2010/main" val="1699203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499-A729-497A-336F-9A0CEBAE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38" y="2724761"/>
            <a:ext cx="7620000" cy="11430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347402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-</a:t>
            </a:r>
            <a:r>
              <a:rPr lang="en-US" altLang="en-US" sz="4800" b="1">
                <a:solidFill>
                  <a:schemeClr val="tx1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INSERT tuples into a relation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88621"/>
              </p:ext>
            </p:extLst>
          </p:nvPr>
        </p:nvGraphicFramePr>
        <p:xfrm>
          <a:off x="1371600" y="5791200"/>
          <a:ext cx="4238244" cy="963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 err="1">
                          <a:effectLst/>
                        </a:rPr>
                        <a:t>rollno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>
                          <a:effectLst/>
                        </a:rPr>
                        <a:t>Name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>
                          <a:effectLst/>
                        </a:rPr>
                        <a:t>Address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Pooja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Amit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224172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en-US" sz="1600" b="1" i="1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Where every attribute in the table is given a value</a:t>
            </a:r>
            <a:endParaRPr lang="en-US" altLang="en-US" sz="1600" b="1" i="1">
              <a:solidFill>
                <a:schemeClr val="bg2">
                  <a:lumMod val="50000"/>
                </a:schemeClr>
              </a:solidFill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INSERT INTO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tablename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	VALUES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(attr1_value, attr2_value, ... attrn_value)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600" b="1" i="1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Where every attribute in the table is has not  a value then it considered as NULL.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INSERT INTO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tablename (attrx, ... , attry)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VALUES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(attrx_value, ... , attry_value)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Example: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Insert into Stud values (1,’Pooja’, ‘Pune’)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Insert into Stud (rollno,name) values (2, ‘Amit’)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</a:rPr>
              <a:t>The output of "Stud" table after inserting above 2 rows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96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/>
              <a:t>Delete –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DELETE tuples from relation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2060"/>
                </a:solidFill>
              </a:rPr>
              <a:t>Syntax</a:t>
            </a:r>
          </a:p>
          <a:p>
            <a:r>
              <a:rPr lang="en-US" b="1"/>
              <a:t>DELETE FROM</a:t>
            </a:r>
            <a:r>
              <a:rPr lang="en-US"/>
              <a:t> tablename &lt;</a:t>
            </a:r>
            <a:r>
              <a:rPr lang="en-US" b="1"/>
              <a:t>WHERE</a:t>
            </a:r>
            <a:r>
              <a:rPr lang="en-US"/>
              <a:t> condition&gt;</a:t>
            </a:r>
          </a:p>
          <a:p>
            <a:r>
              <a:rPr lang="en-US"/>
              <a:t>It removes zero, one or many tuples; The WHERE clause is optional; if it is left out all tuples are removed, but the table still exists; it is empty.</a:t>
            </a:r>
          </a:p>
          <a:p>
            <a:endParaRPr lang="en-US"/>
          </a:p>
          <a:p>
            <a:r>
              <a:rPr lang="en-US" sz="2800">
                <a:solidFill>
                  <a:srgbClr val="002060"/>
                </a:solidFill>
              </a:rPr>
              <a:t>Example:</a:t>
            </a:r>
          </a:p>
          <a:p>
            <a:pPr marL="114300" indent="0">
              <a:buNone/>
            </a:pPr>
            <a:r>
              <a:rPr lang="en-US" b="1"/>
              <a:t>1&gt; DELETE</a:t>
            </a:r>
            <a:r>
              <a:rPr lang="en-US"/>
              <a:t> </a:t>
            </a:r>
            <a:r>
              <a:rPr lang="en-US" b="1"/>
              <a:t>FROM</a:t>
            </a:r>
            <a:r>
              <a:rPr lang="en-US"/>
              <a:t>  Stud  </a:t>
            </a:r>
            <a:r>
              <a:rPr lang="en-US" b="1"/>
              <a:t>WHERE</a:t>
            </a:r>
            <a:r>
              <a:rPr lang="en-US"/>
              <a:t> Address = 'Pune';  </a:t>
            </a:r>
          </a:p>
          <a:p>
            <a:pPr marL="114300" indent="0">
              <a:buNone/>
            </a:pPr>
            <a:r>
              <a:rPr lang="en-US"/>
              <a:t>( Only delete roes that satisfy the condition)</a:t>
            </a:r>
          </a:p>
          <a:p>
            <a:pPr marL="114300" indent="0">
              <a:buNone/>
            </a:pPr>
            <a:r>
              <a:rPr lang="en-US" b="1"/>
              <a:t>2&gt; DELETE  FROM</a:t>
            </a:r>
            <a:r>
              <a:rPr lang="en-US"/>
              <a:t> Stud; </a:t>
            </a:r>
          </a:p>
          <a:p>
            <a:r>
              <a:rPr lang="en-US"/>
              <a:t>(Delete all rows)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249362"/>
          </a:xfrm>
        </p:spPr>
        <p:txBody>
          <a:bodyPr/>
          <a:lstStyle/>
          <a:p>
            <a:br>
              <a:rPr lang="en-US"/>
            </a:br>
            <a:r>
              <a:rPr lang="en-US"/>
              <a:t>Update-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UPDATE of one or more selected tuples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114300" indent="0">
              <a:buNone/>
            </a:pPr>
            <a:r>
              <a:rPr lang="en-US"/>
              <a:t>	</a:t>
            </a:r>
            <a:r>
              <a:rPr lang="en-US" b="1"/>
              <a:t>UPDATE</a:t>
            </a:r>
            <a:r>
              <a:rPr lang="en-US"/>
              <a:t> tablename</a:t>
            </a:r>
          </a:p>
          <a:p>
            <a:pPr marL="114300" indent="0">
              <a:buNone/>
            </a:pPr>
            <a:r>
              <a:rPr lang="en-US"/>
              <a:t>	</a:t>
            </a:r>
            <a:r>
              <a:rPr lang="en-US" b="1"/>
              <a:t>SET</a:t>
            </a:r>
            <a:r>
              <a:rPr lang="en-US"/>
              <a:t> attrx = new_value,</a:t>
            </a:r>
          </a:p>
          <a:p>
            <a:pPr marL="114300" indent="0">
              <a:buNone/>
            </a:pPr>
            <a:r>
              <a:rPr lang="en-US"/>
              <a:t>            &lt;</a:t>
            </a:r>
            <a:r>
              <a:rPr lang="en-US" b="1"/>
              <a:t>WHERE</a:t>
            </a:r>
            <a:r>
              <a:rPr lang="en-US"/>
              <a:t> condition&gt;;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sz="2800">
                <a:solidFill>
                  <a:srgbClr val="002060"/>
                </a:solidFill>
              </a:rPr>
              <a:t>Example:</a:t>
            </a:r>
          </a:p>
          <a:p>
            <a:pPr marL="114300" indent="0">
              <a:buNone/>
            </a:pPr>
            <a:endParaRPr lang="en-US" sz="2800" b="1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US" b="1"/>
              <a:t>1&gt;  Update Stud Set Name= ‘Shruti’ where </a:t>
            </a:r>
            <a:r>
              <a:rPr lang="en-US" b="1" err="1"/>
              <a:t>rollno=1</a:t>
            </a:r>
          </a:p>
          <a:p>
            <a:pPr marL="114300" indent="0">
              <a:buNone/>
            </a:pPr>
            <a:r>
              <a:rPr lang="en-US" sz="2000"/>
              <a:t>(Only name field of row having rollno as 1 will be chaged as ‘Shruti’) </a:t>
            </a:r>
          </a:p>
          <a:p>
            <a:pPr marL="114300" indent="0">
              <a:buNone/>
            </a:pPr>
            <a:r>
              <a:rPr lang="en-US" b="1"/>
              <a:t>2&gt; Update Stud Set Name= ‘Shruti’</a:t>
            </a:r>
            <a:endParaRPr lang="en-US"/>
          </a:p>
          <a:p>
            <a:pPr marL="114300" indent="0">
              <a:buNone/>
            </a:pPr>
            <a:r>
              <a:rPr lang="en-US" sz="2400"/>
              <a:t>(name field of </a:t>
            </a:r>
            <a:r>
              <a:rPr lang="en-US" sz="2400" b="1"/>
              <a:t>All row </a:t>
            </a:r>
            <a:r>
              <a:rPr lang="en-US" sz="2400"/>
              <a:t>will be changed as ‘Shruti’)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/>
              <a:t>Select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-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 SELECT statement retrieves data from table </a:t>
            </a:r>
            <a:b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</a:br>
            <a:endParaRPr lang="en-US" sz="2800">
              <a:solidFill>
                <a:schemeClr val="bg2">
                  <a:lumMod val="50000"/>
                </a:schemeClr>
              </a:solidFill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3340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796925" indent="0">
              <a:buNone/>
            </a:pPr>
            <a:r>
              <a:rPr lang="en-US"/>
              <a:t>SELECT attribute_list</a:t>
            </a:r>
          </a:p>
          <a:p>
            <a:pPr marL="796925" indent="0">
              <a:buNone/>
            </a:pPr>
            <a:r>
              <a:rPr lang="en-US"/>
              <a:t>FROM </a:t>
            </a:r>
            <a:r>
              <a:rPr lang="en-US" err="1"/>
              <a:t>table_list</a:t>
            </a:r>
            <a:endParaRPr lang="en-US"/>
          </a:p>
          <a:p>
            <a:pPr marL="796925" indent="0">
              <a:buNone/>
            </a:pPr>
            <a:r>
              <a:rPr lang="en-US"/>
              <a:t>&lt;WHERE condition&gt;;</a:t>
            </a:r>
          </a:p>
          <a:p>
            <a:pPr marL="796925" indent="0">
              <a:buNone/>
            </a:pPr>
            <a:endParaRPr lang="en-US"/>
          </a:p>
          <a:p>
            <a:r>
              <a:rPr lang="en-US"/>
              <a:t>The </a:t>
            </a:r>
            <a:r>
              <a:rPr lang="en-US" b="1"/>
              <a:t>attributes</a:t>
            </a:r>
            <a:r>
              <a:rPr lang="en-US"/>
              <a:t> are those you want to see in the result, </a:t>
            </a:r>
          </a:p>
          <a:p>
            <a:r>
              <a:rPr lang="en-US"/>
              <a:t>the </a:t>
            </a:r>
            <a:r>
              <a:rPr lang="en-US" b="1"/>
              <a:t>tables</a:t>
            </a:r>
            <a:r>
              <a:rPr lang="en-US"/>
              <a:t> are those required for the query, </a:t>
            </a:r>
          </a:p>
          <a:p>
            <a:r>
              <a:rPr lang="en-US"/>
              <a:t>the </a:t>
            </a:r>
            <a:r>
              <a:rPr lang="en-US" b="1"/>
              <a:t>condition</a:t>
            </a:r>
            <a:r>
              <a:rPr lang="en-US"/>
              <a:t> is a boolean expression that specifies which tuples are to be retrieved by the query.</a:t>
            </a:r>
          </a:p>
          <a:p>
            <a:endParaRPr lang="en-US"/>
          </a:p>
          <a:p>
            <a:pPr marL="114300" indent="0">
              <a:buNone/>
            </a:pPr>
            <a:r>
              <a:rPr lang="en-US" sz="2400">
                <a:solidFill>
                  <a:srgbClr val="002060"/>
                </a:solidFill>
              </a:rPr>
              <a:t>Example: 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* from Stud;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* from Stud where rno=1;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Name, Address from Stud;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Name, Address from Stud where rno=1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Select Name  from Stud where address=‘Nashik’;</a:t>
            </a:r>
          </a:p>
        </p:txBody>
      </p:sp>
    </p:spTree>
    <p:extLst>
      <p:ext uri="{BB962C8B-B14F-4D97-AF65-F5344CB8AC3E}">
        <p14:creationId xmlns:p14="http://schemas.microsoft.com/office/powerpoint/2010/main" val="349870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/>
              <a:t>Order By-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Retrieval with ordering Ascending/ Descending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The ORDER BY keyword is used to sort the result-set by a specified column.</a:t>
            </a:r>
          </a:p>
          <a:p>
            <a:r>
              <a:rPr lang="en-US" sz="2000"/>
              <a:t>The ORDER BY keyword sort the records in ascending order by default.</a:t>
            </a:r>
          </a:p>
          <a:p>
            <a:r>
              <a:rPr lang="en-US" sz="2000"/>
              <a:t>If you want to sort the records in a descending order, you can use the DESC keyword.</a:t>
            </a:r>
          </a:p>
          <a:p>
            <a:pPr marL="114300" indent="0"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693738" indent="44450">
              <a:buNone/>
            </a:pPr>
            <a:r>
              <a:rPr lang="en-US"/>
              <a:t>SELECT </a:t>
            </a:r>
            <a:r>
              <a:rPr lang="en-US" err="1"/>
              <a:t>column_name(s)</a:t>
            </a:r>
            <a:br>
              <a:rPr lang="en-US" err="1"/>
            </a:br>
            <a:r>
              <a:rPr lang="en-US" err="1"/>
              <a:t>FROM table_name</a:t>
            </a:r>
            <a:br>
              <a:rPr lang="en-US" err="1"/>
            </a:br>
            <a:r>
              <a:rPr lang="en-US" err="1"/>
              <a:t>ORDER BY column_name(s) </a:t>
            </a:r>
            <a:r>
              <a:rPr lang="en-US"/>
              <a:t>ASC|DESC</a:t>
            </a:r>
          </a:p>
          <a:p>
            <a:pPr marL="114300" indent="0">
              <a:buNone/>
            </a:pPr>
            <a:r>
              <a:rPr lang="en-US" sz="2400">
                <a:solidFill>
                  <a:srgbClr val="002060"/>
                </a:solidFill>
              </a:rPr>
              <a:t>Example</a:t>
            </a:r>
          </a:p>
          <a:p>
            <a:pPr marL="633413" indent="-457200">
              <a:buFont typeface="+mj-lt"/>
              <a:buAutoNum type="arabicPeriod"/>
            </a:pPr>
            <a:r>
              <a:rPr lang="en-US"/>
              <a:t>Select * from Stud order by rno desc;</a:t>
            </a:r>
          </a:p>
          <a:p>
            <a:pPr marL="633413" indent="-457200">
              <a:buFont typeface="+mj-lt"/>
              <a:buAutoNum type="arabicPeriod"/>
            </a:pPr>
            <a:r>
              <a:rPr lang="en-US"/>
              <a:t>Select * from Stud order by rno ;</a:t>
            </a:r>
          </a:p>
          <a:p>
            <a:pPr marL="633413" indent="-457200">
              <a:buFont typeface="+mj-lt"/>
              <a:buAutoNum type="arabicPeriod"/>
            </a:pPr>
            <a:r>
              <a:rPr lang="en-US"/>
              <a:t>Select * from Stud order by Name;</a:t>
            </a:r>
          </a:p>
          <a:p>
            <a:pPr marL="633413" indent="-457200">
              <a:buFont typeface="+mj-lt"/>
              <a:buAutoNum type="arabicPeriod"/>
            </a:pPr>
            <a:endParaRPr lang="en-US"/>
          </a:p>
          <a:p>
            <a:pPr marL="633413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153400" cy="1143000"/>
          </a:xfrm>
        </p:spPr>
        <p:txBody>
          <a:bodyPr/>
          <a:lstStyle/>
          <a:p>
            <a:pPr marL="176213" indent="-176213"/>
            <a:r>
              <a:rPr lang="en-US" b="1"/>
              <a:t> </a:t>
            </a:r>
            <a:r>
              <a:rPr lang="en-US" sz="4400"/>
              <a:t>LIKE Operator- </a:t>
            </a:r>
            <a:r>
              <a:rPr lang="en-US" sz="32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search for a specified pattern in a column</a:t>
            </a:r>
            <a:br>
              <a:rPr lang="en-US" sz="28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</a:br>
            <a:endParaRPr lang="en-US" sz="2800">
              <a:solidFill>
                <a:schemeClr val="bg2">
                  <a:lumMod val="50000"/>
                </a:schemeClr>
              </a:solidFill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163"/>
            <a:ext cx="7620000" cy="4800600"/>
          </a:xfrm>
        </p:spPr>
        <p:txBody>
          <a:bodyPr/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2400">
                <a:solidFill>
                  <a:srgbClr val="002060"/>
                </a:solidFill>
              </a:rPr>
              <a:t>Syntax</a:t>
            </a:r>
          </a:p>
          <a:p>
            <a:pPr marL="574675" indent="0">
              <a:buNone/>
            </a:pPr>
            <a:r>
              <a:rPr lang="en-US"/>
              <a:t>SELECT column_name(s)</a:t>
            </a:r>
            <a:br>
              <a:rPr lang="en-US"/>
            </a:br>
            <a:r>
              <a:rPr lang="en-US"/>
              <a:t>FROM table_name</a:t>
            </a:r>
            <a:br>
              <a:rPr lang="en-US"/>
            </a:br>
            <a:r>
              <a:rPr lang="en-US"/>
              <a:t>WHERE column_name LIKE pattern</a:t>
            </a:r>
          </a:p>
          <a:p>
            <a:pPr marL="574675" indent="0">
              <a:buNone/>
            </a:pPr>
            <a:endParaRPr lang="en-US" sz="105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2060"/>
              </a:solidFill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2060"/>
                </a:solidFill>
              </a:rPr>
              <a:t>SQL Wildcards</a:t>
            </a:r>
            <a:r>
              <a:rPr lang="en-US" altLang="en-US" sz="2400" b="1" u="sng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en-US" sz="3600" b="1">
              <a:latin typeface="Times New Roman" pitchFamily="18" charset="0"/>
              <a:cs typeface="Times New Roman" pitchFamily="18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/>
              <a:t>SQL wildcards can substitute for one or more characters when searching for data in a database.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/>
              <a:t>SQL wildcards must be used with the LIKE operator</a:t>
            </a:r>
            <a:r>
              <a:rPr lang="en-US" altLang="en-US" sz="2000"/>
              <a:t>.</a:t>
            </a:r>
          </a:p>
          <a:p>
            <a:pPr marL="574675" indent="0">
              <a:buNone/>
            </a:pPr>
            <a:endParaRPr lang="en-US"/>
          </a:p>
          <a:p>
            <a:pPr marL="574675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71617"/>
              </p:ext>
            </p:extLst>
          </p:nvPr>
        </p:nvGraphicFramePr>
        <p:xfrm>
          <a:off x="1295400" y="5181600"/>
          <a:ext cx="6477000" cy="1260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Wildcard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Description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%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A substitute for zero or more characters 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_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A substitute for exactly one character</a:t>
                      </a:r>
                      <a:endParaRPr lang="en-US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713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 Operator-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ea typeface="Times New Roman" pitchFamily="18" charset="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734065"/>
              </p:ext>
            </p:extLst>
          </p:nvPr>
        </p:nvGraphicFramePr>
        <p:xfrm>
          <a:off x="1371600" y="2168774"/>
          <a:ext cx="4238244" cy="1284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err="1">
                          <a:effectLst/>
                        </a:rPr>
                        <a:t>P_Id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LastName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Heena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Savita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Pune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Sarika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>
                          <a:effectLst/>
                        </a:rPr>
                        <a:t>Bombay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33936"/>
              </p:ext>
            </p:extLst>
          </p:nvPr>
        </p:nvGraphicFramePr>
        <p:xfrm>
          <a:off x="381000" y="4495800"/>
          <a:ext cx="7620000" cy="472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0">
                          <a:effectLst/>
                        </a:rPr>
                        <a:t>SELECT  LastName  from Person where LastName like ‘S%’ ;</a:t>
                      </a:r>
                      <a:endParaRPr lang="en-US" sz="2400" b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54861"/>
              </p:ext>
            </p:extLst>
          </p:nvPr>
        </p:nvGraphicFramePr>
        <p:xfrm>
          <a:off x="4114800" y="5258111"/>
          <a:ext cx="1824228" cy="116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err="1">
                          <a:effectLst/>
                        </a:rPr>
                        <a:t>LastName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>
                          <a:effectLst/>
                        </a:rPr>
                        <a:t>Savita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err="1">
                          <a:effectLst/>
                        </a:rPr>
                        <a:t>Sarika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545655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spc="-100">
                <a:latin typeface="+mj-lt"/>
                <a:ea typeface="Times New Roman" pitchFamily="18" charset="0"/>
                <a:cs typeface="Times New Roman" pitchFamily="18" charset="0"/>
              </a:rPr>
              <a:t> "Persons"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884" y="39220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We use the following SELECT statement:</a:t>
            </a:r>
            <a:endParaRPr lang="en-US" altLang="en-US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437" y="5257800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 result-set will look like this:</a:t>
            </a:r>
            <a:endParaRPr lang="en-US" altLang="en-US" sz="2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58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D750AF-DF36-4B6F-9D85-B1EB66964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294d24-203b-4d6f-9d90-e3ce6fbe554a"/>
    <ds:schemaRef ds:uri="e776230b-c79e-4b7a-8c07-ef620d09d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63174-715B-4F2A-9FFE-86D9436C9539}">
  <ds:schemaRefs>
    <ds:schemaRef ds:uri="http://schemas.microsoft.com/office/2006/metadata/properties"/>
    <ds:schemaRef ds:uri="http://schemas.microsoft.com/office/infopath/2007/PartnerControls"/>
    <ds:schemaRef ds:uri="e776230b-c79e-4b7a-8c07-ef620d09dc26"/>
    <ds:schemaRef ds:uri="a0294d24-203b-4d6f-9d90-e3ce6fbe554a"/>
  </ds:schemaRefs>
</ds:datastoreItem>
</file>

<file path=customXml/itemProps3.xml><?xml version="1.0" encoding="utf-8"?>
<ds:datastoreItem xmlns:ds="http://schemas.openxmlformats.org/officeDocument/2006/customXml" ds:itemID="{59836085-6F7A-4206-8CC7-A2FF58A071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1722</Words>
  <Application>Microsoft Office PowerPoint</Application>
  <PresentationFormat>On-screen Show (4:3)</PresentationFormat>
  <Paragraphs>407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MySQL DML Commands</vt:lpstr>
      <vt:lpstr>PowerPoint Presentation</vt:lpstr>
      <vt:lpstr>Insert - INSERT tuples into a relation</vt:lpstr>
      <vt:lpstr>Delete –DELETE tuples from relation </vt:lpstr>
      <vt:lpstr> Update- UPDATE of one or more selected tuples </vt:lpstr>
      <vt:lpstr>Select-  SELECT statement retrieves data from table  </vt:lpstr>
      <vt:lpstr>Order By- Retrieval with ordering Ascending/ Descending </vt:lpstr>
      <vt:lpstr> LIKE Operator- search for a specified pattern in a column </vt:lpstr>
      <vt:lpstr>LIKE Operator- Example</vt:lpstr>
      <vt:lpstr>DISTINCT Operator </vt:lpstr>
      <vt:lpstr>IN Operator- The IN operator allows you to specify multiple values in a WHERE clause. </vt:lpstr>
      <vt:lpstr>NULL Operator- </vt:lpstr>
      <vt:lpstr>Aggregate Functions </vt:lpstr>
      <vt:lpstr>Count()- Syntax</vt:lpstr>
      <vt:lpstr>Count()- Example</vt:lpstr>
      <vt:lpstr>Avg(),Min(),Max(),Sum()</vt:lpstr>
      <vt:lpstr>GROUP BY &amp; Having Clause</vt:lpstr>
      <vt:lpstr>GROUP BY &amp; Having Clause- Example</vt:lpstr>
      <vt:lpstr>Set Operator: UNION,UNION ALL</vt:lpstr>
      <vt:lpstr>Set Operator- Example Union and Union all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SMT.PAWAR PRAJAKTA D.</cp:lastModifiedBy>
  <cp:revision>70</cp:revision>
  <dcterms:created xsi:type="dcterms:W3CDTF">2006-08-16T00:00:00Z</dcterms:created>
  <dcterms:modified xsi:type="dcterms:W3CDTF">2022-10-25T12:42:24Z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0x010100D446FB186CB11D439C12FE6C32230B04</vt:lpwstr>
  </property>
  <property fmtid="{D5CDD505-2E9C-101B-9397-08002B2CF9AE}" pid="3" name="MediaServiceImageTags">
    <vt:lpwstr/>
  </property>
</Properties>
</file>