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69" r:id="rId6"/>
    <p:sldId id="266" r:id="rId7"/>
    <p:sldId id="258" r:id="rId8"/>
    <p:sldId id="259" r:id="rId9"/>
    <p:sldId id="260" r:id="rId10"/>
    <p:sldId id="270" r:id="rId11"/>
    <p:sldId id="271" r:id="rId12"/>
    <p:sldId id="272" r:id="rId13"/>
    <p:sldId id="273" r:id="rId14"/>
    <p:sldId id="274" r:id="rId15"/>
    <p:sldId id="275" r:id="rId16"/>
    <p:sldId id="276" r:id="rId17"/>
    <p:sldId id="277" r:id="rId18"/>
    <p:sldId id="278" r:id="rId19"/>
    <p:sldId id="279" r:id="rId20"/>
    <p:sldId id="261" r:id="rId21"/>
    <p:sldId id="262" r:id="rId22"/>
    <p:sldId id="263" r:id="rId23"/>
    <p:sldId id="286" r:id="rId24"/>
    <p:sldId id="287" r:id="rId25"/>
    <p:sldId id="288" r:id="rId26"/>
    <p:sldId id="289" r:id="rId27"/>
    <p:sldId id="290" r:id="rId28"/>
    <p:sldId id="291" r:id="rId2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460" y="1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8458200" y="0"/>
            <a:ext cx="685800" cy="5486400"/>
          </a:xfrm>
          <a:custGeom>
            <a:avLst/>
            <a:gdLst/>
            <a:ahLst/>
            <a:cxnLst/>
            <a:rect l="l" t="t" r="r" b="b"/>
            <a:pathLst>
              <a:path w="685800" h="5486400">
                <a:moveTo>
                  <a:pt x="0" y="5486400"/>
                </a:moveTo>
                <a:lnTo>
                  <a:pt x="685800" y="5486400"/>
                </a:lnTo>
                <a:lnTo>
                  <a:pt x="685800" y="0"/>
                </a:lnTo>
                <a:lnTo>
                  <a:pt x="0" y="0"/>
                </a:lnTo>
                <a:lnTo>
                  <a:pt x="0" y="5486400"/>
                </a:lnTo>
                <a:close/>
              </a:path>
            </a:pathLst>
          </a:custGeom>
          <a:solidFill>
            <a:srgbClr val="675E46"/>
          </a:solidFill>
        </p:spPr>
        <p:txBody>
          <a:bodyPr wrap="square" lIns="0" tIns="0" rIns="0" bIns="0" rtlCol="0"/>
          <a:lstStyle/>
          <a:p>
            <a:endParaRPr/>
          </a:p>
        </p:txBody>
      </p:sp>
      <p:sp>
        <p:nvSpPr>
          <p:cNvPr id="18" name="bk object 18"/>
          <p:cNvSpPr/>
          <p:nvPr/>
        </p:nvSpPr>
        <p:spPr>
          <a:xfrm>
            <a:off x="8458200" y="6172200"/>
            <a:ext cx="685800" cy="685800"/>
          </a:xfrm>
          <a:custGeom>
            <a:avLst/>
            <a:gdLst/>
            <a:ahLst/>
            <a:cxnLst/>
            <a:rect l="l" t="t" r="r" b="b"/>
            <a:pathLst>
              <a:path w="685800" h="685800">
                <a:moveTo>
                  <a:pt x="0" y="685799"/>
                </a:moveTo>
                <a:lnTo>
                  <a:pt x="685800" y="685799"/>
                </a:lnTo>
                <a:lnTo>
                  <a:pt x="685800" y="0"/>
                </a:lnTo>
                <a:lnTo>
                  <a:pt x="0" y="0"/>
                </a:lnTo>
                <a:lnTo>
                  <a:pt x="0" y="685799"/>
                </a:lnTo>
                <a:close/>
              </a:path>
            </a:pathLst>
          </a:custGeom>
          <a:solidFill>
            <a:srgbClr val="675E46"/>
          </a:solidFill>
        </p:spPr>
        <p:txBody>
          <a:bodyPr wrap="square" lIns="0" tIns="0" rIns="0" bIns="0" rtlCol="0"/>
          <a:lstStyle/>
          <a:p>
            <a:endParaRPr/>
          </a:p>
        </p:txBody>
      </p:sp>
      <p:sp>
        <p:nvSpPr>
          <p:cNvPr id="19" name="bk object 19"/>
          <p:cNvSpPr/>
          <p:nvPr/>
        </p:nvSpPr>
        <p:spPr>
          <a:xfrm>
            <a:off x="8458200" y="5486400"/>
            <a:ext cx="685800" cy="685800"/>
          </a:xfrm>
          <a:custGeom>
            <a:avLst/>
            <a:gdLst/>
            <a:ahLst/>
            <a:cxnLst/>
            <a:rect l="l" t="t" r="r" b="b"/>
            <a:pathLst>
              <a:path w="685800" h="685800">
                <a:moveTo>
                  <a:pt x="0" y="685800"/>
                </a:moveTo>
                <a:lnTo>
                  <a:pt x="685800" y="685800"/>
                </a:lnTo>
                <a:lnTo>
                  <a:pt x="685800" y="0"/>
                </a:lnTo>
                <a:lnTo>
                  <a:pt x="0" y="0"/>
                </a:lnTo>
                <a:lnTo>
                  <a:pt x="0" y="685800"/>
                </a:lnTo>
                <a:close/>
              </a:path>
            </a:pathLst>
          </a:custGeom>
          <a:solidFill>
            <a:srgbClr val="A9A47B"/>
          </a:solidFill>
        </p:spPr>
        <p:txBody>
          <a:bodyPr wrap="square" lIns="0" tIns="0" rIns="0" bIns="0" rtlCol="0"/>
          <a:lstStyle/>
          <a:p>
            <a:endParaRPr/>
          </a:p>
        </p:txBody>
      </p:sp>
      <p:sp>
        <p:nvSpPr>
          <p:cNvPr id="2" name="Holder 2"/>
          <p:cNvSpPr>
            <a:spLocks noGrp="1"/>
          </p:cNvSpPr>
          <p:nvPr>
            <p:ph type="ctrTitle"/>
          </p:nvPr>
        </p:nvSpPr>
        <p:spPr>
          <a:xfrm>
            <a:off x="535940" y="467690"/>
            <a:ext cx="8072119" cy="7264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8458200" y="0"/>
            <a:ext cx="685800" cy="5486400"/>
          </a:xfrm>
          <a:custGeom>
            <a:avLst/>
            <a:gdLst/>
            <a:ahLst/>
            <a:cxnLst/>
            <a:rect l="l" t="t" r="r" b="b"/>
            <a:pathLst>
              <a:path w="685800" h="5486400">
                <a:moveTo>
                  <a:pt x="0" y="5486400"/>
                </a:moveTo>
                <a:lnTo>
                  <a:pt x="685800" y="5486400"/>
                </a:lnTo>
                <a:lnTo>
                  <a:pt x="685800" y="0"/>
                </a:lnTo>
                <a:lnTo>
                  <a:pt x="0" y="0"/>
                </a:lnTo>
                <a:lnTo>
                  <a:pt x="0" y="5486400"/>
                </a:lnTo>
                <a:close/>
              </a:path>
            </a:pathLst>
          </a:custGeom>
          <a:solidFill>
            <a:srgbClr val="675E46"/>
          </a:solidFill>
        </p:spPr>
        <p:txBody>
          <a:bodyPr wrap="square" lIns="0" tIns="0" rIns="0" bIns="0" rtlCol="0"/>
          <a:lstStyle/>
          <a:p>
            <a:endParaRPr/>
          </a:p>
        </p:txBody>
      </p:sp>
      <p:sp>
        <p:nvSpPr>
          <p:cNvPr id="18" name="bk object 18"/>
          <p:cNvSpPr/>
          <p:nvPr/>
        </p:nvSpPr>
        <p:spPr>
          <a:xfrm>
            <a:off x="8458200" y="0"/>
            <a:ext cx="685800" cy="5486400"/>
          </a:xfrm>
          <a:custGeom>
            <a:avLst/>
            <a:gdLst/>
            <a:ahLst/>
            <a:cxnLst/>
            <a:rect l="l" t="t" r="r" b="b"/>
            <a:pathLst>
              <a:path w="685800" h="5486400">
                <a:moveTo>
                  <a:pt x="0" y="5486400"/>
                </a:moveTo>
                <a:lnTo>
                  <a:pt x="685800" y="5486400"/>
                </a:lnTo>
                <a:lnTo>
                  <a:pt x="685800" y="0"/>
                </a:lnTo>
                <a:lnTo>
                  <a:pt x="0" y="0"/>
                </a:lnTo>
                <a:lnTo>
                  <a:pt x="0" y="5486400"/>
                </a:lnTo>
                <a:close/>
              </a:path>
            </a:pathLst>
          </a:custGeom>
          <a:solidFill>
            <a:srgbClr val="675E46"/>
          </a:solidFill>
        </p:spPr>
        <p:txBody>
          <a:bodyPr wrap="square" lIns="0" tIns="0" rIns="0" bIns="0" rtlCol="0"/>
          <a:lstStyle/>
          <a:p>
            <a:endParaRPr/>
          </a:p>
        </p:txBody>
      </p:sp>
      <p:sp>
        <p:nvSpPr>
          <p:cNvPr id="19" name="bk object 19"/>
          <p:cNvSpPr/>
          <p:nvPr/>
        </p:nvSpPr>
        <p:spPr>
          <a:xfrm>
            <a:off x="8458200" y="6172200"/>
            <a:ext cx="685800" cy="685800"/>
          </a:xfrm>
          <a:custGeom>
            <a:avLst/>
            <a:gdLst/>
            <a:ahLst/>
            <a:cxnLst/>
            <a:rect l="l" t="t" r="r" b="b"/>
            <a:pathLst>
              <a:path w="685800" h="685800">
                <a:moveTo>
                  <a:pt x="0" y="685799"/>
                </a:moveTo>
                <a:lnTo>
                  <a:pt x="685800" y="685799"/>
                </a:lnTo>
                <a:lnTo>
                  <a:pt x="685800" y="0"/>
                </a:lnTo>
                <a:lnTo>
                  <a:pt x="0" y="0"/>
                </a:lnTo>
                <a:lnTo>
                  <a:pt x="0" y="685799"/>
                </a:lnTo>
                <a:close/>
              </a:path>
            </a:pathLst>
          </a:custGeom>
          <a:solidFill>
            <a:srgbClr val="675E46"/>
          </a:solidFill>
        </p:spPr>
        <p:txBody>
          <a:bodyPr wrap="square" lIns="0" tIns="0" rIns="0" bIns="0" rtlCol="0"/>
          <a:lstStyle/>
          <a:p>
            <a:endParaRPr/>
          </a:p>
        </p:txBody>
      </p:sp>
      <p:sp>
        <p:nvSpPr>
          <p:cNvPr id="20" name="bk object 20"/>
          <p:cNvSpPr/>
          <p:nvPr/>
        </p:nvSpPr>
        <p:spPr>
          <a:xfrm>
            <a:off x="8458200" y="5486400"/>
            <a:ext cx="685800" cy="685800"/>
          </a:xfrm>
          <a:custGeom>
            <a:avLst/>
            <a:gdLst/>
            <a:ahLst/>
            <a:cxnLst/>
            <a:rect l="l" t="t" r="r" b="b"/>
            <a:pathLst>
              <a:path w="685800" h="685800">
                <a:moveTo>
                  <a:pt x="0" y="685800"/>
                </a:moveTo>
                <a:lnTo>
                  <a:pt x="685800" y="685800"/>
                </a:lnTo>
                <a:lnTo>
                  <a:pt x="685800" y="0"/>
                </a:lnTo>
                <a:lnTo>
                  <a:pt x="0" y="0"/>
                </a:lnTo>
                <a:lnTo>
                  <a:pt x="0" y="685800"/>
                </a:lnTo>
                <a:close/>
              </a:path>
            </a:pathLst>
          </a:custGeom>
          <a:solidFill>
            <a:srgbClr val="A9A47B"/>
          </a:solidFill>
        </p:spPr>
        <p:txBody>
          <a:bodyPr wrap="square" lIns="0" tIns="0" rIns="0" bIns="0" rtlCol="0"/>
          <a:lstStyle/>
          <a:p>
            <a:endParaRPr/>
          </a:p>
        </p:txBody>
      </p:sp>
      <p:sp>
        <p:nvSpPr>
          <p:cNvPr id="21" name="bk object 21"/>
          <p:cNvSpPr/>
          <p:nvPr/>
        </p:nvSpPr>
        <p:spPr>
          <a:xfrm>
            <a:off x="8458200" y="6172200"/>
            <a:ext cx="685800" cy="685800"/>
          </a:xfrm>
          <a:custGeom>
            <a:avLst/>
            <a:gdLst/>
            <a:ahLst/>
            <a:cxnLst/>
            <a:rect l="l" t="t" r="r" b="b"/>
            <a:pathLst>
              <a:path w="685800" h="685800">
                <a:moveTo>
                  <a:pt x="0" y="685799"/>
                </a:moveTo>
                <a:lnTo>
                  <a:pt x="685800" y="685799"/>
                </a:lnTo>
                <a:lnTo>
                  <a:pt x="685800" y="0"/>
                </a:lnTo>
                <a:lnTo>
                  <a:pt x="0" y="0"/>
                </a:lnTo>
                <a:lnTo>
                  <a:pt x="0" y="685799"/>
                </a:lnTo>
                <a:close/>
              </a:path>
            </a:pathLst>
          </a:custGeom>
          <a:solidFill>
            <a:srgbClr val="675E46"/>
          </a:solidFill>
        </p:spPr>
        <p:txBody>
          <a:bodyPr wrap="square" lIns="0" tIns="0" rIns="0" bIns="0" rtlCol="0"/>
          <a:lstStyle/>
          <a:p>
            <a:endParaRPr/>
          </a:p>
        </p:txBody>
      </p:sp>
      <p:sp>
        <p:nvSpPr>
          <p:cNvPr id="22" name="bk object 22"/>
          <p:cNvSpPr/>
          <p:nvPr/>
        </p:nvSpPr>
        <p:spPr>
          <a:xfrm>
            <a:off x="8458200" y="5486400"/>
            <a:ext cx="685800" cy="685800"/>
          </a:xfrm>
          <a:custGeom>
            <a:avLst/>
            <a:gdLst/>
            <a:ahLst/>
            <a:cxnLst/>
            <a:rect l="l" t="t" r="r" b="b"/>
            <a:pathLst>
              <a:path w="685800" h="685800">
                <a:moveTo>
                  <a:pt x="0" y="685800"/>
                </a:moveTo>
                <a:lnTo>
                  <a:pt x="685800" y="685800"/>
                </a:lnTo>
                <a:lnTo>
                  <a:pt x="685800" y="0"/>
                </a:lnTo>
                <a:lnTo>
                  <a:pt x="0" y="0"/>
                </a:lnTo>
                <a:lnTo>
                  <a:pt x="0" y="685800"/>
                </a:lnTo>
                <a:close/>
              </a:path>
            </a:pathLst>
          </a:custGeom>
          <a:solidFill>
            <a:srgbClr val="A9A47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600" b="0" i="0">
                <a:solidFill>
                  <a:srgbClr val="675E46"/>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6000" b="0" i="0">
                <a:solidFill>
                  <a:srgbClr val="675E46"/>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675E46"/>
                </a:solidFill>
                <a:latin typeface="Cambria"/>
                <a:cs typeface="Cambr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8458200" y="0"/>
            <a:ext cx="685800" cy="5486400"/>
          </a:xfrm>
          <a:custGeom>
            <a:avLst/>
            <a:gdLst/>
            <a:ahLst/>
            <a:cxnLst/>
            <a:rect l="l" t="t" r="r" b="b"/>
            <a:pathLst>
              <a:path w="685800" h="5486400">
                <a:moveTo>
                  <a:pt x="0" y="5486400"/>
                </a:moveTo>
                <a:lnTo>
                  <a:pt x="685800" y="5486400"/>
                </a:lnTo>
                <a:lnTo>
                  <a:pt x="685800" y="0"/>
                </a:lnTo>
                <a:lnTo>
                  <a:pt x="0" y="0"/>
                </a:lnTo>
                <a:lnTo>
                  <a:pt x="0" y="5486400"/>
                </a:lnTo>
                <a:close/>
              </a:path>
            </a:pathLst>
          </a:custGeom>
          <a:solidFill>
            <a:srgbClr val="675E46"/>
          </a:solidFill>
        </p:spPr>
        <p:txBody>
          <a:bodyPr wrap="square" lIns="0" tIns="0" rIns="0" bIns="0" rtlCol="0"/>
          <a:lstStyle/>
          <a:p>
            <a:endParaRPr/>
          </a:p>
        </p:txBody>
      </p:sp>
      <p:sp>
        <p:nvSpPr>
          <p:cNvPr id="18" name="bk object 18"/>
          <p:cNvSpPr/>
          <p:nvPr/>
        </p:nvSpPr>
        <p:spPr>
          <a:xfrm>
            <a:off x="8458200" y="0"/>
            <a:ext cx="685800" cy="5486400"/>
          </a:xfrm>
          <a:custGeom>
            <a:avLst/>
            <a:gdLst/>
            <a:ahLst/>
            <a:cxnLst/>
            <a:rect l="l" t="t" r="r" b="b"/>
            <a:pathLst>
              <a:path w="685800" h="5486400">
                <a:moveTo>
                  <a:pt x="0" y="5486400"/>
                </a:moveTo>
                <a:lnTo>
                  <a:pt x="685800" y="5486400"/>
                </a:lnTo>
                <a:lnTo>
                  <a:pt x="685800" y="0"/>
                </a:lnTo>
                <a:lnTo>
                  <a:pt x="0" y="0"/>
                </a:lnTo>
                <a:lnTo>
                  <a:pt x="0" y="5486400"/>
                </a:lnTo>
                <a:close/>
              </a:path>
            </a:pathLst>
          </a:custGeom>
          <a:solidFill>
            <a:srgbClr val="675E46"/>
          </a:solidFill>
        </p:spPr>
        <p:txBody>
          <a:bodyPr wrap="square" lIns="0" tIns="0" rIns="0" bIns="0" rtlCol="0"/>
          <a:lstStyle/>
          <a:p>
            <a:endParaRPr/>
          </a:p>
        </p:txBody>
      </p:sp>
      <p:sp>
        <p:nvSpPr>
          <p:cNvPr id="19" name="bk object 19"/>
          <p:cNvSpPr/>
          <p:nvPr/>
        </p:nvSpPr>
        <p:spPr>
          <a:xfrm>
            <a:off x="8458200" y="6172200"/>
            <a:ext cx="685800" cy="685800"/>
          </a:xfrm>
          <a:custGeom>
            <a:avLst/>
            <a:gdLst/>
            <a:ahLst/>
            <a:cxnLst/>
            <a:rect l="l" t="t" r="r" b="b"/>
            <a:pathLst>
              <a:path w="685800" h="685800">
                <a:moveTo>
                  <a:pt x="0" y="685799"/>
                </a:moveTo>
                <a:lnTo>
                  <a:pt x="685800" y="685799"/>
                </a:lnTo>
                <a:lnTo>
                  <a:pt x="685800" y="0"/>
                </a:lnTo>
                <a:lnTo>
                  <a:pt x="0" y="0"/>
                </a:lnTo>
                <a:lnTo>
                  <a:pt x="0" y="685799"/>
                </a:lnTo>
                <a:close/>
              </a:path>
            </a:pathLst>
          </a:custGeom>
          <a:solidFill>
            <a:srgbClr val="675E46"/>
          </a:solidFill>
        </p:spPr>
        <p:txBody>
          <a:bodyPr wrap="square" lIns="0" tIns="0" rIns="0" bIns="0" rtlCol="0"/>
          <a:lstStyle/>
          <a:p>
            <a:endParaRPr/>
          </a:p>
        </p:txBody>
      </p:sp>
      <p:sp>
        <p:nvSpPr>
          <p:cNvPr id="20" name="bk object 20"/>
          <p:cNvSpPr/>
          <p:nvPr/>
        </p:nvSpPr>
        <p:spPr>
          <a:xfrm>
            <a:off x="8458200" y="5486400"/>
            <a:ext cx="685800" cy="685800"/>
          </a:xfrm>
          <a:custGeom>
            <a:avLst/>
            <a:gdLst/>
            <a:ahLst/>
            <a:cxnLst/>
            <a:rect l="l" t="t" r="r" b="b"/>
            <a:pathLst>
              <a:path w="685800" h="685800">
                <a:moveTo>
                  <a:pt x="0" y="685800"/>
                </a:moveTo>
                <a:lnTo>
                  <a:pt x="685800" y="685800"/>
                </a:lnTo>
                <a:lnTo>
                  <a:pt x="685800" y="0"/>
                </a:lnTo>
                <a:lnTo>
                  <a:pt x="0" y="0"/>
                </a:lnTo>
                <a:lnTo>
                  <a:pt x="0" y="685800"/>
                </a:lnTo>
                <a:close/>
              </a:path>
            </a:pathLst>
          </a:custGeom>
          <a:solidFill>
            <a:srgbClr val="A9A47B"/>
          </a:solidFill>
        </p:spPr>
        <p:txBody>
          <a:bodyPr wrap="square" lIns="0" tIns="0" rIns="0" bIns="0" rtlCol="0"/>
          <a:lstStyle/>
          <a:p>
            <a:endParaRPr/>
          </a:p>
        </p:txBody>
      </p:sp>
      <p:sp>
        <p:nvSpPr>
          <p:cNvPr id="21" name="bk object 21"/>
          <p:cNvSpPr/>
          <p:nvPr/>
        </p:nvSpPr>
        <p:spPr>
          <a:xfrm>
            <a:off x="8458200" y="6172200"/>
            <a:ext cx="685800" cy="685800"/>
          </a:xfrm>
          <a:custGeom>
            <a:avLst/>
            <a:gdLst/>
            <a:ahLst/>
            <a:cxnLst/>
            <a:rect l="l" t="t" r="r" b="b"/>
            <a:pathLst>
              <a:path w="685800" h="685800">
                <a:moveTo>
                  <a:pt x="0" y="685799"/>
                </a:moveTo>
                <a:lnTo>
                  <a:pt x="685800" y="685799"/>
                </a:lnTo>
                <a:lnTo>
                  <a:pt x="685800" y="0"/>
                </a:lnTo>
                <a:lnTo>
                  <a:pt x="0" y="0"/>
                </a:lnTo>
                <a:lnTo>
                  <a:pt x="0" y="685799"/>
                </a:lnTo>
                <a:close/>
              </a:path>
            </a:pathLst>
          </a:custGeom>
          <a:solidFill>
            <a:srgbClr val="675E46"/>
          </a:solidFill>
        </p:spPr>
        <p:txBody>
          <a:bodyPr wrap="square" lIns="0" tIns="0" rIns="0" bIns="0" rtlCol="0"/>
          <a:lstStyle/>
          <a:p>
            <a:endParaRPr/>
          </a:p>
        </p:txBody>
      </p:sp>
      <p:sp>
        <p:nvSpPr>
          <p:cNvPr id="22" name="bk object 22"/>
          <p:cNvSpPr/>
          <p:nvPr/>
        </p:nvSpPr>
        <p:spPr>
          <a:xfrm>
            <a:off x="8458200" y="5486400"/>
            <a:ext cx="685800" cy="685800"/>
          </a:xfrm>
          <a:custGeom>
            <a:avLst/>
            <a:gdLst/>
            <a:ahLst/>
            <a:cxnLst/>
            <a:rect l="l" t="t" r="r" b="b"/>
            <a:pathLst>
              <a:path w="685800" h="685800">
                <a:moveTo>
                  <a:pt x="0" y="685800"/>
                </a:moveTo>
                <a:lnTo>
                  <a:pt x="685800" y="685800"/>
                </a:lnTo>
                <a:lnTo>
                  <a:pt x="685800" y="0"/>
                </a:lnTo>
                <a:lnTo>
                  <a:pt x="0" y="0"/>
                </a:lnTo>
                <a:lnTo>
                  <a:pt x="0" y="685800"/>
                </a:lnTo>
                <a:close/>
              </a:path>
            </a:pathLst>
          </a:custGeom>
          <a:solidFill>
            <a:srgbClr val="A9A47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600" b="0" i="0">
                <a:solidFill>
                  <a:srgbClr val="675E46"/>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8458200" y="0"/>
            <a:ext cx="685800" cy="5486400"/>
          </a:xfrm>
          <a:custGeom>
            <a:avLst/>
            <a:gdLst/>
            <a:ahLst/>
            <a:cxnLst/>
            <a:rect l="l" t="t" r="r" b="b"/>
            <a:pathLst>
              <a:path w="685800" h="5486400">
                <a:moveTo>
                  <a:pt x="0" y="5486400"/>
                </a:moveTo>
                <a:lnTo>
                  <a:pt x="685800" y="5486400"/>
                </a:lnTo>
                <a:lnTo>
                  <a:pt x="685800" y="0"/>
                </a:lnTo>
                <a:lnTo>
                  <a:pt x="0" y="0"/>
                </a:lnTo>
                <a:lnTo>
                  <a:pt x="0" y="5486400"/>
                </a:lnTo>
                <a:close/>
              </a:path>
            </a:pathLst>
          </a:custGeom>
          <a:solidFill>
            <a:srgbClr val="675E46"/>
          </a:solidFill>
        </p:spPr>
        <p:txBody>
          <a:bodyPr wrap="square" lIns="0" tIns="0" rIns="0" bIns="0" rtlCol="0"/>
          <a:lstStyle/>
          <a:p>
            <a:endParaRPr/>
          </a:p>
        </p:txBody>
      </p:sp>
      <p:sp>
        <p:nvSpPr>
          <p:cNvPr id="2" name="Holder 2"/>
          <p:cNvSpPr>
            <a:spLocks noGrp="1"/>
          </p:cNvSpPr>
          <p:nvPr>
            <p:ph type="title"/>
          </p:nvPr>
        </p:nvSpPr>
        <p:spPr>
          <a:xfrm>
            <a:off x="535940" y="117170"/>
            <a:ext cx="8072119" cy="1427480"/>
          </a:xfrm>
          <a:prstGeom prst="rect">
            <a:avLst/>
          </a:prstGeom>
        </p:spPr>
        <p:txBody>
          <a:bodyPr wrap="square" lIns="0" tIns="0" rIns="0" bIns="0">
            <a:spAutoFit/>
          </a:bodyPr>
          <a:lstStyle>
            <a:lvl1pPr>
              <a:defRPr sz="4600" b="0" i="0">
                <a:solidFill>
                  <a:srgbClr val="675E46"/>
                </a:solidFill>
                <a:latin typeface="Cambria"/>
                <a:cs typeface="Cambria"/>
              </a:defRPr>
            </a:lvl1pPr>
          </a:lstStyle>
          <a:p>
            <a:endParaRPr/>
          </a:p>
        </p:txBody>
      </p:sp>
      <p:sp>
        <p:nvSpPr>
          <p:cNvPr id="3" name="Holder 3"/>
          <p:cNvSpPr>
            <a:spLocks noGrp="1"/>
          </p:cNvSpPr>
          <p:nvPr>
            <p:ph type="body" idx="1"/>
          </p:nvPr>
        </p:nvSpPr>
        <p:spPr>
          <a:xfrm>
            <a:off x="383540" y="1046734"/>
            <a:ext cx="8376919" cy="1948180"/>
          </a:xfrm>
          <a:prstGeom prst="rect">
            <a:avLst/>
          </a:prstGeom>
        </p:spPr>
        <p:txBody>
          <a:bodyPr wrap="square" lIns="0" tIns="0" rIns="0" bIns="0">
            <a:spAutoFit/>
          </a:bodyPr>
          <a:lstStyle>
            <a:lvl1pPr>
              <a:defRPr sz="6000" b="0" i="0">
                <a:solidFill>
                  <a:srgbClr val="675E46"/>
                </a:solidFill>
                <a:latin typeface="Cambria"/>
                <a:cs typeface="Cambri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10/29/2022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0795" rIns="0" bIns="0" rtlCol="0">
            <a:spAutoFit/>
          </a:bodyPr>
          <a:lstStyle/>
          <a:p>
            <a:pPr marL="12700" marR="5080" algn="ctr">
              <a:lnSpc>
                <a:spcPct val="100200"/>
              </a:lnSpc>
              <a:spcBef>
                <a:spcPts val="85"/>
              </a:spcBef>
            </a:pPr>
            <a:r>
              <a:rPr sz="6600" spc="-85" dirty="0"/>
              <a:t> </a:t>
            </a:r>
            <a:r>
              <a:rPr spc="-85" dirty="0"/>
              <a:t>PL/SQL</a:t>
            </a:r>
            <a:r>
              <a:rPr lang="en-US" spc="-85" dirty="0"/>
              <a:t> and</a:t>
            </a:r>
            <a:r>
              <a:rPr spc="-380" dirty="0"/>
              <a:t> </a:t>
            </a:r>
            <a:r>
              <a:rPr spc="-100" dirty="0"/>
              <a:t>control  </a:t>
            </a:r>
            <a:r>
              <a:rPr spc="-95" dirty="0"/>
              <a:t>statements</a:t>
            </a:r>
            <a:endParaRPr sz="6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341D-808B-45D9-85D4-BD9A6241835B}"/>
              </a:ext>
            </a:extLst>
          </p:cNvPr>
          <p:cNvSpPr>
            <a:spLocks noGrp="1"/>
          </p:cNvSpPr>
          <p:nvPr>
            <p:ph type="title"/>
          </p:nvPr>
        </p:nvSpPr>
        <p:spPr/>
        <p:txBody>
          <a:bodyPr/>
          <a:lstStyle/>
          <a:p>
            <a:r>
              <a:rPr lang="en-US" dirty="0"/>
              <a:t>PL/SQL data types</a:t>
            </a:r>
            <a:br>
              <a:rPr lang="en-US" dirty="0"/>
            </a:br>
            <a:endParaRPr lang="en-US" dirty="0"/>
          </a:p>
        </p:txBody>
      </p:sp>
      <p:sp>
        <p:nvSpPr>
          <p:cNvPr id="3" name="Text Placeholder 2">
            <a:extLst>
              <a:ext uri="{FF2B5EF4-FFF2-40B4-BE49-F238E27FC236}">
                <a16:creationId xmlns:a16="http://schemas.microsoft.com/office/drawing/2014/main" id="{0F3A0432-C30B-4731-8D01-347D64080CA3}"/>
              </a:ext>
            </a:extLst>
          </p:cNvPr>
          <p:cNvSpPr>
            <a:spLocks noGrp="1"/>
          </p:cNvSpPr>
          <p:nvPr>
            <p:ph type="body" idx="1"/>
          </p:nvPr>
        </p:nvSpPr>
        <p:spPr>
          <a:xfrm>
            <a:off x="383540" y="1046734"/>
            <a:ext cx="7769859" cy="5232202"/>
          </a:xfrm>
        </p:spPr>
        <p:txBody>
          <a:bodyPr/>
          <a:lstStyle/>
          <a:p>
            <a:pPr marL="342900" indent="-342900">
              <a:buFont typeface="Arial" panose="020B0604020202020204" pitchFamily="34" charset="0"/>
              <a:buChar char="•"/>
            </a:pPr>
            <a:r>
              <a:rPr lang="en-US" sz="2000" dirty="0">
                <a:solidFill>
                  <a:schemeClr val="tx1"/>
                </a:solidFill>
              </a:rPr>
              <a:t>Each value in PL/SQL such as a constant, variable and parameter has a data type that determines the storage format, valid values, and allowed operations.</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PL/SQL has two kinds of data types: scalar and composite. The scalar types are types that store single values such as number, Boolean, character, and datetime whereas the composite types are types that store multiple values, for example, record and collection.</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This tutorial explains the scalar data types that store values with no internal components.</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PL/SQL divides the scalar data types into four families:</a:t>
            </a:r>
          </a:p>
          <a:p>
            <a:pPr marL="457200" indent="-457200">
              <a:buFont typeface="+mj-lt"/>
              <a:buAutoNum type="arabicPeriod"/>
            </a:pPr>
            <a:r>
              <a:rPr lang="en-US" sz="2000" dirty="0">
                <a:solidFill>
                  <a:schemeClr val="tx1"/>
                </a:solidFill>
              </a:rPr>
              <a:t>Number</a:t>
            </a:r>
          </a:p>
          <a:p>
            <a:pPr marL="457200" indent="-457200">
              <a:buFont typeface="+mj-lt"/>
              <a:buAutoNum type="arabicPeriod"/>
            </a:pPr>
            <a:r>
              <a:rPr lang="en-US" sz="2000" dirty="0">
                <a:solidFill>
                  <a:schemeClr val="tx1"/>
                </a:solidFill>
              </a:rPr>
              <a:t>Boolean</a:t>
            </a:r>
          </a:p>
          <a:p>
            <a:pPr marL="457200" indent="-457200">
              <a:buFont typeface="+mj-lt"/>
              <a:buAutoNum type="arabicPeriod"/>
            </a:pPr>
            <a:r>
              <a:rPr lang="en-US" sz="2000" dirty="0">
                <a:solidFill>
                  <a:schemeClr val="tx1"/>
                </a:solidFill>
              </a:rPr>
              <a:t>Character</a:t>
            </a:r>
          </a:p>
          <a:p>
            <a:pPr marL="457200" indent="-457200">
              <a:buFont typeface="+mj-lt"/>
              <a:buAutoNum type="arabicPeriod"/>
            </a:pPr>
            <a:r>
              <a:rPr lang="en-US" sz="2000" dirty="0">
                <a:solidFill>
                  <a:schemeClr val="tx1"/>
                </a:solidFill>
              </a:rPr>
              <a:t>Datetime</a:t>
            </a:r>
          </a:p>
        </p:txBody>
      </p:sp>
    </p:spTree>
    <p:extLst>
      <p:ext uri="{BB962C8B-B14F-4D97-AF65-F5344CB8AC3E}">
        <p14:creationId xmlns:p14="http://schemas.microsoft.com/office/powerpoint/2010/main" val="1148621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341D-808B-45D9-85D4-BD9A6241835B}"/>
              </a:ext>
            </a:extLst>
          </p:cNvPr>
          <p:cNvSpPr>
            <a:spLocks noGrp="1"/>
          </p:cNvSpPr>
          <p:nvPr>
            <p:ph type="title"/>
          </p:nvPr>
        </p:nvSpPr>
        <p:spPr/>
        <p:txBody>
          <a:bodyPr/>
          <a:lstStyle/>
          <a:p>
            <a:r>
              <a:rPr lang="en-US" dirty="0"/>
              <a:t>PL/SQL data types</a:t>
            </a:r>
            <a:br>
              <a:rPr lang="en-US" dirty="0"/>
            </a:br>
            <a:endParaRPr lang="en-US" dirty="0"/>
          </a:p>
        </p:txBody>
      </p:sp>
      <p:sp>
        <p:nvSpPr>
          <p:cNvPr id="3" name="Text Placeholder 2">
            <a:extLst>
              <a:ext uri="{FF2B5EF4-FFF2-40B4-BE49-F238E27FC236}">
                <a16:creationId xmlns:a16="http://schemas.microsoft.com/office/drawing/2014/main" id="{0F3A0432-C30B-4731-8D01-347D64080CA3}"/>
              </a:ext>
            </a:extLst>
          </p:cNvPr>
          <p:cNvSpPr>
            <a:spLocks noGrp="1"/>
          </p:cNvSpPr>
          <p:nvPr>
            <p:ph type="body" idx="1"/>
          </p:nvPr>
        </p:nvSpPr>
        <p:spPr>
          <a:xfrm>
            <a:off x="383541" y="1046734"/>
            <a:ext cx="7769860" cy="5539978"/>
          </a:xfrm>
        </p:spPr>
        <p:txBody>
          <a:bodyPr/>
          <a:lstStyle/>
          <a:p>
            <a:pPr marL="342900" indent="-342900" algn="just">
              <a:buFont typeface="Arial" panose="020B0604020202020204" pitchFamily="34" charset="0"/>
              <a:buChar char="•"/>
            </a:pPr>
            <a:r>
              <a:rPr lang="en-US" sz="2000" dirty="0">
                <a:solidFill>
                  <a:schemeClr val="tx1"/>
                </a:solidFill>
              </a:rPr>
              <a:t>A scalar data type may have subtypes. A subtype is a data type that is a subset of another data type, which is its base type. </a:t>
            </a:r>
          </a:p>
          <a:p>
            <a:pPr marL="342900" indent="-342900" algn="just">
              <a:buFont typeface="Arial" panose="020B0604020202020204" pitchFamily="34" charset="0"/>
              <a:buChar char="•"/>
            </a:pPr>
            <a:r>
              <a:rPr lang="en-US" sz="2000" dirty="0">
                <a:solidFill>
                  <a:schemeClr val="tx1"/>
                </a:solidFill>
              </a:rPr>
              <a:t>A subtype further defines a base type by restricting the value or size of the base data type.</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Note that PL/SQL scalar data types include SQL data types and its own data type such as Boolean.</a:t>
            </a:r>
          </a:p>
          <a:p>
            <a:pPr marL="342900" indent="-342900" algn="just">
              <a:buFont typeface="Arial" panose="020B0604020202020204" pitchFamily="34" charset="0"/>
              <a:buChar char="•"/>
            </a:pPr>
            <a:endParaRPr lang="en-US" sz="2000" b="1" dirty="0">
              <a:solidFill>
                <a:schemeClr val="tx1"/>
              </a:solidFill>
            </a:endParaRPr>
          </a:p>
          <a:p>
            <a:pPr marL="342900" indent="-342900" algn="just">
              <a:buFont typeface="Arial" panose="020B0604020202020204" pitchFamily="34" charset="0"/>
              <a:buChar char="•"/>
            </a:pPr>
            <a:r>
              <a:rPr lang="en-US" sz="2000" b="1" dirty="0">
                <a:solidFill>
                  <a:schemeClr val="tx1"/>
                </a:solidFill>
              </a:rPr>
              <a:t>Numeric data types</a:t>
            </a:r>
          </a:p>
          <a:p>
            <a:pPr marL="342900" indent="-342900" algn="just">
              <a:buFont typeface="Arial" panose="020B0604020202020204" pitchFamily="34" charset="0"/>
              <a:buChar char="•"/>
            </a:pPr>
            <a:r>
              <a:rPr lang="en-US" sz="2000" dirty="0">
                <a:solidFill>
                  <a:schemeClr val="tx1"/>
                </a:solidFill>
              </a:rPr>
              <a:t>The numeric data types represent real numbers, integers, and floating-point numbers. They are stored as NUMBER, IEEE floating-point storage types.</a:t>
            </a:r>
          </a:p>
          <a:p>
            <a:pPr algn="just"/>
            <a:endParaRPr lang="en-US" sz="2000" dirty="0">
              <a:solidFill>
                <a:schemeClr val="tx1"/>
              </a:solidFill>
            </a:endParaRPr>
          </a:p>
          <a:p>
            <a:pPr marL="342900" indent="-342900" algn="just">
              <a:buFont typeface="Arial" panose="020B0604020202020204" pitchFamily="34" charset="0"/>
              <a:buChar char="•"/>
            </a:pPr>
            <a:r>
              <a:rPr lang="en-US" sz="2000" b="1" dirty="0">
                <a:solidFill>
                  <a:schemeClr val="tx1"/>
                </a:solidFill>
              </a:rPr>
              <a:t>Boolean data type</a:t>
            </a:r>
          </a:p>
          <a:p>
            <a:pPr marL="342900" indent="-342900" algn="just">
              <a:buFont typeface="Arial" panose="020B0604020202020204" pitchFamily="34" charset="0"/>
              <a:buChar char="•"/>
            </a:pPr>
            <a:r>
              <a:rPr lang="en-US" sz="2000" dirty="0">
                <a:solidFill>
                  <a:schemeClr val="tx1"/>
                </a:solidFill>
              </a:rPr>
              <a:t>The BOOLEAN datatype has three data values: TRUE, FALSE, and NULL. Boolean values are typically used in control flow structure such as IF-THEN, CASE, and loop statements like LOOP, FOR LOOP, and WHILE LOOP.</a:t>
            </a:r>
          </a:p>
        </p:txBody>
      </p:sp>
    </p:spTree>
    <p:extLst>
      <p:ext uri="{BB962C8B-B14F-4D97-AF65-F5344CB8AC3E}">
        <p14:creationId xmlns:p14="http://schemas.microsoft.com/office/powerpoint/2010/main" val="1733904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341D-808B-45D9-85D4-BD9A6241835B}"/>
              </a:ext>
            </a:extLst>
          </p:cNvPr>
          <p:cNvSpPr>
            <a:spLocks noGrp="1"/>
          </p:cNvSpPr>
          <p:nvPr>
            <p:ph type="title"/>
          </p:nvPr>
        </p:nvSpPr>
        <p:spPr/>
        <p:txBody>
          <a:bodyPr/>
          <a:lstStyle/>
          <a:p>
            <a:r>
              <a:rPr lang="en-US" dirty="0"/>
              <a:t>PL/SQL data types</a:t>
            </a:r>
            <a:br>
              <a:rPr lang="en-US" dirty="0"/>
            </a:br>
            <a:endParaRPr lang="en-US" dirty="0"/>
          </a:p>
        </p:txBody>
      </p:sp>
      <p:sp>
        <p:nvSpPr>
          <p:cNvPr id="3" name="Text Placeholder 2">
            <a:extLst>
              <a:ext uri="{FF2B5EF4-FFF2-40B4-BE49-F238E27FC236}">
                <a16:creationId xmlns:a16="http://schemas.microsoft.com/office/drawing/2014/main" id="{0F3A0432-C30B-4731-8D01-347D64080CA3}"/>
              </a:ext>
            </a:extLst>
          </p:cNvPr>
          <p:cNvSpPr>
            <a:spLocks noGrp="1"/>
          </p:cNvSpPr>
          <p:nvPr>
            <p:ph type="body" idx="1"/>
          </p:nvPr>
        </p:nvSpPr>
        <p:spPr>
          <a:xfrm>
            <a:off x="383541" y="1046734"/>
            <a:ext cx="7769860" cy="3385542"/>
          </a:xfrm>
        </p:spPr>
        <p:txBody>
          <a:bodyPr/>
          <a:lstStyle/>
          <a:p>
            <a:pPr marL="342900" indent="-342900" algn="just">
              <a:buFont typeface="Arial" panose="020B0604020202020204" pitchFamily="34" charset="0"/>
              <a:buChar char="•"/>
            </a:pPr>
            <a:r>
              <a:rPr lang="en-US" sz="2000" b="1" dirty="0">
                <a:solidFill>
                  <a:schemeClr val="tx1"/>
                </a:solidFill>
              </a:rPr>
              <a:t>Character data types</a:t>
            </a:r>
          </a:p>
          <a:p>
            <a:pPr marL="342900" indent="-342900" algn="just">
              <a:buFont typeface="Arial" panose="020B0604020202020204" pitchFamily="34" charset="0"/>
              <a:buChar char="•"/>
            </a:pPr>
            <a:r>
              <a:rPr lang="en-US" sz="2000" dirty="0">
                <a:solidFill>
                  <a:schemeClr val="tx1"/>
                </a:solidFill>
              </a:rPr>
              <a:t>The character data types represent alphanumeric text. PL/SQL uses the SQL character data types such as CHAR, VARCHAR2, LONG, RAW, LONG RAW.</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b="1" dirty="0">
                <a:solidFill>
                  <a:schemeClr val="tx1"/>
                </a:solidFill>
              </a:rPr>
              <a:t>Datetime data types</a:t>
            </a:r>
          </a:p>
          <a:p>
            <a:pPr marL="342900" indent="-342900" algn="just">
              <a:buFont typeface="Arial" panose="020B0604020202020204" pitchFamily="34" charset="0"/>
              <a:buChar char="•"/>
            </a:pPr>
            <a:r>
              <a:rPr lang="en-US" sz="2000" dirty="0">
                <a:solidFill>
                  <a:schemeClr val="tx1"/>
                </a:solidFill>
              </a:rPr>
              <a:t>The datetime data types represent dates, timestamp with or without time zone and intervals. </a:t>
            </a:r>
          </a:p>
          <a:p>
            <a:pPr marL="342900" indent="-342900" algn="just">
              <a:buFont typeface="Arial" panose="020B0604020202020204" pitchFamily="34" charset="0"/>
              <a:buChar char="•"/>
            </a:pPr>
            <a:r>
              <a:rPr lang="en-US" sz="2000" dirty="0">
                <a:solidFill>
                  <a:schemeClr val="tx1"/>
                </a:solidFill>
              </a:rPr>
              <a:t>PL/SQL datetime data types are DATE, TIMESTAMP, TIMESTAMP WITH TIME ZONE, TIMESTAMP WITH LOCAL TIME ZONE, INTERVAL YEAR TO MONTH, and INTERVAL DAY TO SECOND.</a:t>
            </a:r>
          </a:p>
        </p:txBody>
      </p:sp>
    </p:spTree>
    <p:extLst>
      <p:ext uri="{BB962C8B-B14F-4D97-AF65-F5344CB8AC3E}">
        <p14:creationId xmlns:p14="http://schemas.microsoft.com/office/powerpoint/2010/main" val="1425951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341D-808B-45D9-85D4-BD9A6241835B}"/>
              </a:ext>
            </a:extLst>
          </p:cNvPr>
          <p:cNvSpPr>
            <a:spLocks noGrp="1"/>
          </p:cNvSpPr>
          <p:nvPr>
            <p:ph type="title"/>
          </p:nvPr>
        </p:nvSpPr>
        <p:spPr>
          <a:xfrm>
            <a:off x="535940" y="117170"/>
            <a:ext cx="8072119" cy="707886"/>
          </a:xfrm>
        </p:spPr>
        <p:txBody>
          <a:bodyPr/>
          <a:lstStyle/>
          <a:p>
            <a:r>
              <a:rPr lang="en-US" dirty="0"/>
              <a:t>PL/SQL Variables</a:t>
            </a:r>
          </a:p>
        </p:txBody>
      </p:sp>
      <p:sp>
        <p:nvSpPr>
          <p:cNvPr id="3" name="Text Placeholder 2">
            <a:extLst>
              <a:ext uri="{FF2B5EF4-FFF2-40B4-BE49-F238E27FC236}">
                <a16:creationId xmlns:a16="http://schemas.microsoft.com/office/drawing/2014/main" id="{0F3A0432-C30B-4731-8D01-347D64080CA3}"/>
              </a:ext>
            </a:extLst>
          </p:cNvPr>
          <p:cNvSpPr>
            <a:spLocks noGrp="1"/>
          </p:cNvSpPr>
          <p:nvPr>
            <p:ph type="body" idx="1"/>
          </p:nvPr>
        </p:nvSpPr>
        <p:spPr>
          <a:xfrm>
            <a:off x="383541" y="1046734"/>
            <a:ext cx="7769860" cy="4616648"/>
          </a:xfrm>
        </p:spPr>
        <p:txBody>
          <a:bodyPr/>
          <a:lstStyle/>
          <a:p>
            <a:pPr marL="342900" indent="-342900" algn="just">
              <a:buFont typeface="Arial" panose="020B0604020202020204" pitchFamily="34" charset="0"/>
              <a:buChar char="•"/>
            </a:pPr>
            <a:r>
              <a:rPr lang="en-US" sz="2000" dirty="0">
                <a:solidFill>
                  <a:schemeClr val="tx1"/>
                </a:solidFill>
              </a:rPr>
              <a:t>In PL/SQL, a variable is named storage location that stores a value of a particular data type. </a:t>
            </a:r>
          </a:p>
          <a:p>
            <a:pPr marL="342900" indent="-342900" algn="just">
              <a:buFont typeface="Arial" panose="020B0604020202020204" pitchFamily="34" charset="0"/>
              <a:buChar char="•"/>
            </a:pPr>
            <a:r>
              <a:rPr lang="en-US" sz="2000" dirty="0">
                <a:solidFill>
                  <a:schemeClr val="tx1"/>
                </a:solidFill>
              </a:rPr>
              <a:t>The value of the variable changes through the program.</a:t>
            </a:r>
          </a:p>
          <a:p>
            <a:pPr marL="342900" indent="-342900" algn="just">
              <a:buFont typeface="Arial" panose="020B0604020202020204" pitchFamily="34" charset="0"/>
              <a:buChar char="•"/>
            </a:pPr>
            <a:r>
              <a:rPr lang="en-US" sz="2000" dirty="0">
                <a:solidFill>
                  <a:schemeClr val="tx1"/>
                </a:solidFill>
              </a:rPr>
              <a:t>Before using a variable, you must declare it in the declaration section of a block.</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Declaring variables</a:t>
            </a:r>
          </a:p>
          <a:p>
            <a:pPr marL="342900" indent="-342900" algn="just">
              <a:buFont typeface="Arial" panose="020B0604020202020204" pitchFamily="34" charset="0"/>
              <a:buChar char="•"/>
            </a:pPr>
            <a:r>
              <a:rPr lang="en-US" sz="2000" dirty="0">
                <a:solidFill>
                  <a:schemeClr val="tx1"/>
                </a:solidFill>
              </a:rPr>
              <a:t>The syntax for a variable declaration is as follows:</a:t>
            </a:r>
          </a:p>
          <a:p>
            <a:pPr algn="just"/>
            <a:r>
              <a:rPr lang="en-US" sz="2000" dirty="0">
                <a:solidFill>
                  <a:schemeClr val="tx1"/>
                </a:solidFill>
              </a:rPr>
              <a:t>	</a:t>
            </a:r>
            <a:r>
              <a:rPr lang="en-US" sz="2000" dirty="0" err="1">
                <a:solidFill>
                  <a:schemeClr val="tx1"/>
                </a:solidFill>
              </a:rPr>
              <a:t>variable_name</a:t>
            </a:r>
            <a:r>
              <a:rPr lang="en-US" sz="2000" dirty="0">
                <a:solidFill>
                  <a:schemeClr val="tx1"/>
                </a:solidFill>
              </a:rPr>
              <a:t> datatype [NOT NULL] [:= </a:t>
            </a:r>
            <a:r>
              <a:rPr lang="en-US" sz="2000" dirty="0" err="1">
                <a:solidFill>
                  <a:schemeClr val="tx1"/>
                </a:solidFill>
              </a:rPr>
              <a:t>initial_value</a:t>
            </a:r>
            <a:r>
              <a:rPr lang="en-US" sz="2000" dirty="0">
                <a:solidFill>
                  <a:schemeClr val="tx1"/>
                </a:solidFill>
              </a:rPr>
              <a:t>];</a:t>
            </a:r>
          </a:p>
          <a:p>
            <a:pPr marL="342900" indent="-342900" algn="just">
              <a:buFont typeface="Arial" panose="020B0604020202020204" pitchFamily="34" charset="0"/>
              <a:buChar char="•"/>
            </a:pPr>
            <a:r>
              <a:rPr lang="en-US" sz="2000" dirty="0">
                <a:solidFill>
                  <a:schemeClr val="tx1"/>
                </a:solidFill>
              </a:rPr>
              <a:t>In this syntax:</a:t>
            </a:r>
          </a:p>
          <a:p>
            <a:pPr marL="342900" indent="-342900" algn="just">
              <a:buFont typeface="Arial" panose="020B0604020202020204" pitchFamily="34" charset="0"/>
              <a:buChar char="•"/>
            </a:pPr>
            <a:r>
              <a:rPr lang="en-US" sz="2000" dirty="0">
                <a:solidFill>
                  <a:schemeClr val="tx1"/>
                </a:solidFill>
              </a:rPr>
              <a:t>First, specify the name of the variable. </a:t>
            </a:r>
          </a:p>
          <a:p>
            <a:pPr marL="342900" indent="-342900" algn="just">
              <a:buFont typeface="Arial" panose="020B0604020202020204" pitchFamily="34" charset="0"/>
              <a:buChar char="•"/>
            </a:pPr>
            <a:r>
              <a:rPr lang="en-US" sz="2000" dirty="0">
                <a:solidFill>
                  <a:schemeClr val="tx1"/>
                </a:solidFill>
              </a:rPr>
              <a:t>Second, choose an appropriate data type for the variable, depending on the kind of value which you want to store.</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288254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341D-808B-45D9-85D4-BD9A6241835B}"/>
              </a:ext>
            </a:extLst>
          </p:cNvPr>
          <p:cNvSpPr>
            <a:spLocks noGrp="1"/>
          </p:cNvSpPr>
          <p:nvPr>
            <p:ph type="title"/>
          </p:nvPr>
        </p:nvSpPr>
        <p:spPr>
          <a:xfrm>
            <a:off x="535940" y="117170"/>
            <a:ext cx="8072119" cy="707886"/>
          </a:xfrm>
        </p:spPr>
        <p:txBody>
          <a:bodyPr/>
          <a:lstStyle/>
          <a:p>
            <a:r>
              <a:rPr lang="en-US" dirty="0"/>
              <a:t>PL/SQL Variables</a:t>
            </a:r>
          </a:p>
        </p:txBody>
      </p:sp>
      <p:sp>
        <p:nvSpPr>
          <p:cNvPr id="3" name="Text Placeholder 2">
            <a:extLst>
              <a:ext uri="{FF2B5EF4-FFF2-40B4-BE49-F238E27FC236}">
                <a16:creationId xmlns:a16="http://schemas.microsoft.com/office/drawing/2014/main" id="{0F3A0432-C30B-4731-8D01-347D64080CA3}"/>
              </a:ext>
            </a:extLst>
          </p:cNvPr>
          <p:cNvSpPr>
            <a:spLocks noGrp="1"/>
          </p:cNvSpPr>
          <p:nvPr>
            <p:ph type="body" idx="1"/>
          </p:nvPr>
        </p:nvSpPr>
        <p:spPr>
          <a:xfrm>
            <a:off x="383541" y="1046734"/>
            <a:ext cx="7769860" cy="5539978"/>
          </a:xfrm>
        </p:spPr>
        <p:txBody>
          <a:bodyPr/>
          <a:lstStyle/>
          <a:p>
            <a:pPr marL="342900" indent="-342900" algn="just">
              <a:buFont typeface="Arial" panose="020B0604020202020204" pitchFamily="34" charset="0"/>
              <a:buChar char="•"/>
            </a:pPr>
            <a:r>
              <a:rPr lang="en-US" sz="2000" b="1" dirty="0">
                <a:solidFill>
                  <a:schemeClr val="tx1"/>
                </a:solidFill>
              </a:rPr>
              <a:t>Example:</a:t>
            </a:r>
          </a:p>
          <a:p>
            <a:pPr algn="just"/>
            <a:r>
              <a:rPr lang="en-US" sz="2000" dirty="0">
                <a:solidFill>
                  <a:schemeClr val="tx1"/>
                </a:solidFill>
              </a:rPr>
              <a:t>DECLARE</a:t>
            </a:r>
          </a:p>
          <a:p>
            <a:pPr algn="just"/>
            <a:r>
              <a:rPr lang="en-US" sz="2000" dirty="0">
                <a:solidFill>
                  <a:schemeClr val="tx1"/>
                </a:solidFill>
              </a:rPr>
              <a:t>    </a:t>
            </a:r>
            <a:r>
              <a:rPr lang="en-US" sz="2000" dirty="0" err="1">
                <a:solidFill>
                  <a:schemeClr val="tx1"/>
                </a:solidFill>
              </a:rPr>
              <a:t>l_total_sales</a:t>
            </a:r>
            <a:r>
              <a:rPr lang="en-US" sz="2000" dirty="0">
                <a:solidFill>
                  <a:schemeClr val="tx1"/>
                </a:solidFill>
              </a:rPr>
              <a:t> NUMBER(15,2);</a:t>
            </a:r>
          </a:p>
          <a:p>
            <a:pPr algn="just"/>
            <a:r>
              <a:rPr lang="en-US" sz="2000" dirty="0">
                <a:solidFill>
                  <a:schemeClr val="tx1"/>
                </a:solidFill>
              </a:rPr>
              <a:t>    </a:t>
            </a:r>
            <a:r>
              <a:rPr lang="en-US" sz="2000" dirty="0" err="1">
                <a:solidFill>
                  <a:schemeClr val="tx1"/>
                </a:solidFill>
              </a:rPr>
              <a:t>l_credit_limit</a:t>
            </a:r>
            <a:r>
              <a:rPr lang="en-US" sz="2000" dirty="0">
                <a:solidFill>
                  <a:schemeClr val="tx1"/>
                </a:solidFill>
              </a:rPr>
              <a:t> NUMBER (10,0);    </a:t>
            </a:r>
          </a:p>
          <a:p>
            <a:pPr algn="just"/>
            <a:r>
              <a:rPr lang="en-US" sz="2000" dirty="0">
                <a:solidFill>
                  <a:schemeClr val="tx1"/>
                </a:solidFill>
              </a:rPr>
              <a:t>    </a:t>
            </a:r>
            <a:r>
              <a:rPr lang="en-US" sz="2000" dirty="0" err="1">
                <a:solidFill>
                  <a:schemeClr val="tx1"/>
                </a:solidFill>
              </a:rPr>
              <a:t>l_contact_name</a:t>
            </a:r>
            <a:r>
              <a:rPr lang="en-US" sz="2000" dirty="0">
                <a:solidFill>
                  <a:schemeClr val="tx1"/>
                </a:solidFill>
              </a:rPr>
              <a:t> VARCHAR2(255);</a:t>
            </a:r>
          </a:p>
          <a:p>
            <a:pPr algn="just"/>
            <a:r>
              <a:rPr lang="en-US" sz="2000" dirty="0">
                <a:solidFill>
                  <a:schemeClr val="tx1"/>
                </a:solidFill>
              </a:rPr>
              <a:t>BEGIN</a:t>
            </a:r>
          </a:p>
          <a:p>
            <a:pPr algn="just"/>
            <a:r>
              <a:rPr lang="en-US" sz="2000" dirty="0">
                <a:solidFill>
                  <a:schemeClr val="tx1"/>
                </a:solidFill>
              </a:rPr>
              <a:t>    NULL;</a:t>
            </a:r>
          </a:p>
          <a:p>
            <a:pPr algn="just"/>
            <a:r>
              <a:rPr lang="en-US" sz="2000" dirty="0">
                <a:solidFill>
                  <a:schemeClr val="tx1"/>
                </a:solidFill>
              </a:rPr>
              <a:t>END;</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PL/SQL allows you to set a default value for a variable at the declaration time. To assign a default value to a variable, you use the assignment operator (:=) or the DEFAULT keyword.</a:t>
            </a:r>
          </a:p>
          <a:p>
            <a:pPr marL="342900" indent="-342900" algn="just">
              <a:buFont typeface="Arial" panose="020B0604020202020204" pitchFamily="34" charset="0"/>
              <a:buChar char="•"/>
            </a:pPr>
            <a:r>
              <a:rPr lang="en-US" sz="2000" dirty="0">
                <a:solidFill>
                  <a:schemeClr val="tx1"/>
                </a:solidFill>
              </a:rPr>
              <a:t>Example</a:t>
            </a:r>
          </a:p>
          <a:p>
            <a:pPr algn="just"/>
            <a:r>
              <a:rPr lang="en-US" sz="2000" dirty="0">
                <a:solidFill>
                  <a:schemeClr val="tx1"/>
                </a:solidFill>
              </a:rPr>
              <a:t>DECLARE</a:t>
            </a:r>
          </a:p>
          <a:p>
            <a:pPr algn="just"/>
            <a:r>
              <a:rPr lang="en-US" sz="2000" dirty="0">
                <a:solidFill>
                  <a:schemeClr val="tx1"/>
                </a:solidFill>
              </a:rPr>
              <a:t>  </a:t>
            </a:r>
            <a:r>
              <a:rPr lang="en-US" sz="2000" dirty="0" err="1">
                <a:solidFill>
                  <a:schemeClr val="tx1"/>
                </a:solidFill>
              </a:rPr>
              <a:t>l_product_name</a:t>
            </a:r>
            <a:r>
              <a:rPr lang="en-US" sz="2000" dirty="0">
                <a:solidFill>
                  <a:schemeClr val="tx1"/>
                </a:solidFill>
              </a:rPr>
              <a:t> VARCHAR2( 100 ) := 'Laptop';</a:t>
            </a:r>
          </a:p>
          <a:p>
            <a:pPr algn="just"/>
            <a:r>
              <a:rPr lang="en-US" sz="2000" dirty="0">
                <a:solidFill>
                  <a:schemeClr val="tx1"/>
                </a:solidFill>
              </a:rPr>
              <a:t>BEGIN</a:t>
            </a:r>
          </a:p>
          <a:p>
            <a:pPr algn="just"/>
            <a:r>
              <a:rPr lang="en-US" sz="2000" dirty="0">
                <a:solidFill>
                  <a:schemeClr val="tx1"/>
                </a:solidFill>
              </a:rPr>
              <a:t>  NULL;</a:t>
            </a:r>
          </a:p>
          <a:p>
            <a:pPr algn="just"/>
            <a:r>
              <a:rPr lang="en-US" sz="2000" dirty="0">
                <a:solidFill>
                  <a:schemeClr val="tx1"/>
                </a:solidFill>
              </a:rPr>
              <a:t>END;</a:t>
            </a:r>
          </a:p>
        </p:txBody>
      </p:sp>
    </p:spTree>
    <p:extLst>
      <p:ext uri="{BB962C8B-B14F-4D97-AF65-F5344CB8AC3E}">
        <p14:creationId xmlns:p14="http://schemas.microsoft.com/office/powerpoint/2010/main" val="3564395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341D-808B-45D9-85D4-BD9A6241835B}"/>
              </a:ext>
            </a:extLst>
          </p:cNvPr>
          <p:cNvSpPr>
            <a:spLocks noGrp="1"/>
          </p:cNvSpPr>
          <p:nvPr>
            <p:ph type="title"/>
          </p:nvPr>
        </p:nvSpPr>
        <p:spPr>
          <a:xfrm>
            <a:off x="535940" y="117170"/>
            <a:ext cx="8072119" cy="707886"/>
          </a:xfrm>
        </p:spPr>
        <p:txBody>
          <a:bodyPr/>
          <a:lstStyle/>
          <a:p>
            <a:r>
              <a:rPr lang="en-US" dirty="0"/>
              <a:t>PL/SQL  IF Statement</a:t>
            </a:r>
          </a:p>
        </p:txBody>
      </p:sp>
      <p:sp>
        <p:nvSpPr>
          <p:cNvPr id="3" name="Text Placeholder 2">
            <a:extLst>
              <a:ext uri="{FF2B5EF4-FFF2-40B4-BE49-F238E27FC236}">
                <a16:creationId xmlns:a16="http://schemas.microsoft.com/office/drawing/2014/main" id="{0F3A0432-C30B-4731-8D01-347D64080CA3}"/>
              </a:ext>
            </a:extLst>
          </p:cNvPr>
          <p:cNvSpPr>
            <a:spLocks noGrp="1"/>
          </p:cNvSpPr>
          <p:nvPr>
            <p:ph type="body" idx="1"/>
          </p:nvPr>
        </p:nvSpPr>
        <p:spPr>
          <a:xfrm>
            <a:off x="383541" y="1046734"/>
            <a:ext cx="7769860" cy="4062651"/>
          </a:xfrm>
        </p:spPr>
        <p:txBody>
          <a:bodyPr/>
          <a:lstStyle/>
          <a:p>
            <a:pPr marL="342900" indent="-342900" algn="just">
              <a:buFont typeface="Arial" panose="020B0604020202020204" pitchFamily="34" charset="0"/>
              <a:buChar char="•"/>
            </a:pPr>
            <a:r>
              <a:rPr lang="en-US" sz="2400" dirty="0">
                <a:solidFill>
                  <a:schemeClr val="tx1"/>
                </a:solidFill>
              </a:rPr>
              <a:t>The IF statement allows you to either execute or skip a sequence of statements, depending on a condition. The IF statement has the three forms:</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 IF THEN</a:t>
            </a:r>
          </a:p>
          <a:p>
            <a:pPr marL="342900" indent="-342900" algn="just">
              <a:buFont typeface="Arial" panose="020B0604020202020204" pitchFamily="34" charset="0"/>
              <a:buChar char="•"/>
            </a:pPr>
            <a:r>
              <a:rPr lang="en-US" sz="2400" dirty="0">
                <a:solidFill>
                  <a:schemeClr val="tx1"/>
                </a:solidFill>
              </a:rPr>
              <a:t>– IF THEN ELSE</a:t>
            </a:r>
          </a:p>
          <a:p>
            <a:pPr marL="342900" indent="-342900" algn="just">
              <a:buFont typeface="Arial" panose="020B0604020202020204" pitchFamily="34" charset="0"/>
              <a:buChar char="•"/>
            </a:pPr>
            <a:r>
              <a:rPr lang="en-US" sz="2400" dirty="0">
                <a:solidFill>
                  <a:schemeClr val="tx1"/>
                </a:solidFill>
              </a:rPr>
              <a:t>– IF THEN ELSIF</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You can nest an IF statement within another IF statement.</a:t>
            </a:r>
          </a:p>
        </p:txBody>
      </p:sp>
    </p:spTree>
    <p:extLst>
      <p:ext uri="{BB962C8B-B14F-4D97-AF65-F5344CB8AC3E}">
        <p14:creationId xmlns:p14="http://schemas.microsoft.com/office/powerpoint/2010/main" val="2647896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341D-808B-45D9-85D4-BD9A6241835B}"/>
              </a:ext>
            </a:extLst>
          </p:cNvPr>
          <p:cNvSpPr>
            <a:spLocks noGrp="1"/>
          </p:cNvSpPr>
          <p:nvPr>
            <p:ph type="title"/>
          </p:nvPr>
        </p:nvSpPr>
        <p:spPr>
          <a:xfrm>
            <a:off x="535940" y="117170"/>
            <a:ext cx="8072119" cy="707886"/>
          </a:xfrm>
        </p:spPr>
        <p:txBody>
          <a:bodyPr/>
          <a:lstStyle/>
          <a:p>
            <a:r>
              <a:rPr lang="en-US" dirty="0"/>
              <a:t>PL/SQL  IF Statement</a:t>
            </a:r>
          </a:p>
        </p:txBody>
      </p:sp>
      <p:sp>
        <p:nvSpPr>
          <p:cNvPr id="3" name="Text Placeholder 2">
            <a:extLst>
              <a:ext uri="{FF2B5EF4-FFF2-40B4-BE49-F238E27FC236}">
                <a16:creationId xmlns:a16="http://schemas.microsoft.com/office/drawing/2014/main" id="{0F3A0432-C30B-4731-8D01-347D64080CA3}"/>
              </a:ext>
            </a:extLst>
          </p:cNvPr>
          <p:cNvSpPr>
            <a:spLocks noGrp="1"/>
          </p:cNvSpPr>
          <p:nvPr>
            <p:ph type="body" idx="1"/>
          </p:nvPr>
        </p:nvSpPr>
        <p:spPr>
          <a:xfrm>
            <a:off x="383541" y="1046734"/>
            <a:ext cx="7769860" cy="5047536"/>
          </a:xfrm>
        </p:spPr>
        <p:txBody>
          <a:bodyPr/>
          <a:lstStyle/>
          <a:p>
            <a:pPr marL="342900" indent="-342900" algn="just">
              <a:buFont typeface="Arial" panose="020B0604020202020204" pitchFamily="34" charset="0"/>
              <a:buChar char="•"/>
            </a:pPr>
            <a:r>
              <a:rPr lang="en-US" sz="2400" dirty="0">
                <a:solidFill>
                  <a:schemeClr val="tx1"/>
                </a:solidFill>
              </a:rPr>
              <a:t>Example:</a:t>
            </a:r>
          </a:p>
          <a:p>
            <a:pPr marL="342900" indent="-342900" algn="just">
              <a:buFont typeface="Arial" panose="020B0604020202020204" pitchFamily="34" charset="0"/>
              <a:buChar char="•"/>
            </a:pPr>
            <a:endParaRPr lang="en-US" sz="2400" dirty="0">
              <a:solidFill>
                <a:schemeClr val="tx1"/>
              </a:solidFill>
            </a:endParaRPr>
          </a:p>
          <a:p>
            <a:pPr algn="just"/>
            <a:r>
              <a:rPr lang="en-US" sz="2000" dirty="0">
                <a:solidFill>
                  <a:schemeClr val="tx1"/>
                </a:solidFill>
              </a:rPr>
              <a:t>DECLARE</a:t>
            </a:r>
          </a:p>
          <a:p>
            <a:pPr algn="just"/>
            <a:r>
              <a:rPr lang="en-US" sz="2000" dirty="0">
                <a:solidFill>
                  <a:schemeClr val="tx1"/>
                </a:solidFill>
              </a:rPr>
              <a:t>  </a:t>
            </a:r>
            <a:r>
              <a:rPr lang="en-US" sz="2000" dirty="0" err="1">
                <a:solidFill>
                  <a:schemeClr val="tx1"/>
                </a:solidFill>
              </a:rPr>
              <a:t>n_sales</a:t>
            </a:r>
            <a:r>
              <a:rPr lang="en-US" sz="2000" dirty="0">
                <a:solidFill>
                  <a:schemeClr val="tx1"/>
                </a:solidFill>
              </a:rPr>
              <a:t> NUMBER := 300000;</a:t>
            </a:r>
          </a:p>
          <a:p>
            <a:pPr algn="just"/>
            <a:r>
              <a:rPr lang="en-US" sz="2000" dirty="0">
                <a:solidFill>
                  <a:schemeClr val="tx1"/>
                </a:solidFill>
              </a:rPr>
              <a:t>  </a:t>
            </a:r>
            <a:r>
              <a:rPr lang="en-US" sz="2000" dirty="0" err="1">
                <a:solidFill>
                  <a:schemeClr val="tx1"/>
                </a:solidFill>
              </a:rPr>
              <a:t>n_commission</a:t>
            </a:r>
            <a:r>
              <a:rPr lang="en-US" sz="2000" dirty="0">
                <a:solidFill>
                  <a:schemeClr val="tx1"/>
                </a:solidFill>
              </a:rPr>
              <a:t> NUMBER( 10, 2 ) := 0;</a:t>
            </a:r>
          </a:p>
          <a:p>
            <a:pPr algn="just"/>
            <a:r>
              <a:rPr lang="en-US" sz="2000" dirty="0">
                <a:solidFill>
                  <a:schemeClr val="tx1"/>
                </a:solidFill>
              </a:rPr>
              <a:t>BEGIN</a:t>
            </a:r>
          </a:p>
          <a:p>
            <a:pPr algn="just"/>
            <a:r>
              <a:rPr lang="en-US" sz="2000" dirty="0">
                <a:solidFill>
                  <a:schemeClr val="tx1"/>
                </a:solidFill>
              </a:rPr>
              <a:t>  IF </a:t>
            </a:r>
            <a:r>
              <a:rPr lang="en-US" sz="2000" dirty="0" err="1">
                <a:solidFill>
                  <a:schemeClr val="tx1"/>
                </a:solidFill>
              </a:rPr>
              <a:t>n_sales</a:t>
            </a:r>
            <a:r>
              <a:rPr lang="en-US" sz="2000" dirty="0">
                <a:solidFill>
                  <a:schemeClr val="tx1"/>
                </a:solidFill>
              </a:rPr>
              <a:t> &gt; 200000 THEN</a:t>
            </a:r>
          </a:p>
          <a:p>
            <a:pPr algn="just"/>
            <a:r>
              <a:rPr lang="en-US" sz="2000" dirty="0">
                <a:solidFill>
                  <a:schemeClr val="tx1"/>
                </a:solidFill>
              </a:rPr>
              <a:t>    </a:t>
            </a:r>
            <a:r>
              <a:rPr lang="en-US" sz="2000" dirty="0" err="1">
                <a:solidFill>
                  <a:schemeClr val="tx1"/>
                </a:solidFill>
              </a:rPr>
              <a:t>n_commission</a:t>
            </a:r>
            <a:r>
              <a:rPr lang="en-US" sz="2000" dirty="0">
                <a:solidFill>
                  <a:schemeClr val="tx1"/>
                </a:solidFill>
              </a:rPr>
              <a:t> := </a:t>
            </a:r>
            <a:r>
              <a:rPr lang="en-US" sz="2000" dirty="0" err="1">
                <a:solidFill>
                  <a:schemeClr val="tx1"/>
                </a:solidFill>
              </a:rPr>
              <a:t>n_sales</a:t>
            </a:r>
            <a:r>
              <a:rPr lang="en-US" sz="2000" dirty="0">
                <a:solidFill>
                  <a:schemeClr val="tx1"/>
                </a:solidFill>
              </a:rPr>
              <a:t> * 0.1;</a:t>
            </a:r>
          </a:p>
          <a:p>
            <a:pPr algn="just"/>
            <a:r>
              <a:rPr lang="en-US" sz="2000" dirty="0">
                <a:solidFill>
                  <a:schemeClr val="tx1"/>
                </a:solidFill>
              </a:rPr>
              <a:t>  ELSIF </a:t>
            </a:r>
            <a:r>
              <a:rPr lang="en-US" sz="2000" dirty="0" err="1">
                <a:solidFill>
                  <a:schemeClr val="tx1"/>
                </a:solidFill>
              </a:rPr>
              <a:t>n_sales</a:t>
            </a:r>
            <a:r>
              <a:rPr lang="en-US" sz="2000" dirty="0">
                <a:solidFill>
                  <a:schemeClr val="tx1"/>
                </a:solidFill>
              </a:rPr>
              <a:t> &lt;= 200000 AND </a:t>
            </a:r>
            <a:r>
              <a:rPr lang="en-US" sz="2000" dirty="0" err="1">
                <a:solidFill>
                  <a:schemeClr val="tx1"/>
                </a:solidFill>
              </a:rPr>
              <a:t>n_sales</a:t>
            </a:r>
            <a:r>
              <a:rPr lang="en-US" sz="2000" dirty="0">
                <a:solidFill>
                  <a:schemeClr val="tx1"/>
                </a:solidFill>
              </a:rPr>
              <a:t> &gt; 100000 THEN </a:t>
            </a:r>
          </a:p>
          <a:p>
            <a:pPr algn="just"/>
            <a:r>
              <a:rPr lang="en-US" sz="2000" dirty="0">
                <a:solidFill>
                  <a:schemeClr val="tx1"/>
                </a:solidFill>
              </a:rPr>
              <a:t>    </a:t>
            </a:r>
            <a:r>
              <a:rPr lang="en-US" sz="2000" dirty="0" err="1">
                <a:solidFill>
                  <a:schemeClr val="tx1"/>
                </a:solidFill>
              </a:rPr>
              <a:t>n_commission</a:t>
            </a:r>
            <a:r>
              <a:rPr lang="en-US" sz="2000" dirty="0">
                <a:solidFill>
                  <a:schemeClr val="tx1"/>
                </a:solidFill>
              </a:rPr>
              <a:t> := </a:t>
            </a:r>
            <a:r>
              <a:rPr lang="en-US" sz="2000" dirty="0" err="1">
                <a:solidFill>
                  <a:schemeClr val="tx1"/>
                </a:solidFill>
              </a:rPr>
              <a:t>n_sales</a:t>
            </a:r>
            <a:r>
              <a:rPr lang="en-US" sz="2000" dirty="0">
                <a:solidFill>
                  <a:schemeClr val="tx1"/>
                </a:solidFill>
              </a:rPr>
              <a:t> * 0.05;</a:t>
            </a:r>
          </a:p>
          <a:p>
            <a:pPr algn="just"/>
            <a:r>
              <a:rPr lang="en-US" sz="2000" dirty="0">
                <a:solidFill>
                  <a:schemeClr val="tx1"/>
                </a:solidFill>
              </a:rPr>
              <a:t>  ELSIF </a:t>
            </a:r>
            <a:r>
              <a:rPr lang="en-US" sz="2000" dirty="0" err="1">
                <a:solidFill>
                  <a:schemeClr val="tx1"/>
                </a:solidFill>
              </a:rPr>
              <a:t>n_sales</a:t>
            </a:r>
            <a:r>
              <a:rPr lang="en-US" sz="2000" dirty="0">
                <a:solidFill>
                  <a:schemeClr val="tx1"/>
                </a:solidFill>
              </a:rPr>
              <a:t> &lt;= 100000 AND </a:t>
            </a:r>
            <a:r>
              <a:rPr lang="en-US" sz="2000" dirty="0" err="1">
                <a:solidFill>
                  <a:schemeClr val="tx1"/>
                </a:solidFill>
              </a:rPr>
              <a:t>n_sales</a:t>
            </a:r>
            <a:r>
              <a:rPr lang="en-US" sz="2000" dirty="0">
                <a:solidFill>
                  <a:schemeClr val="tx1"/>
                </a:solidFill>
              </a:rPr>
              <a:t> &gt; 50000 THEN </a:t>
            </a:r>
          </a:p>
          <a:p>
            <a:pPr algn="just"/>
            <a:r>
              <a:rPr lang="en-US" sz="2000" dirty="0">
                <a:solidFill>
                  <a:schemeClr val="tx1"/>
                </a:solidFill>
              </a:rPr>
              <a:t>    </a:t>
            </a:r>
            <a:r>
              <a:rPr lang="en-US" sz="2000" dirty="0" err="1">
                <a:solidFill>
                  <a:schemeClr val="tx1"/>
                </a:solidFill>
              </a:rPr>
              <a:t>n_commission</a:t>
            </a:r>
            <a:r>
              <a:rPr lang="en-US" sz="2000" dirty="0">
                <a:solidFill>
                  <a:schemeClr val="tx1"/>
                </a:solidFill>
              </a:rPr>
              <a:t> := </a:t>
            </a:r>
            <a:r>
              <a:rPr lang="en-US" sz="2000" dirty="0" err="1">
                <a:solidFill>
                  <a:schemeClr val="tx1"/>
                </a:solidFill>
              </a:rPr>
              <a:t>n_sales</a:t>
            </a:r>
            <a:r>
              <a:rPr lang="en-US" sz="2000" dirty="0">
                <a:solidFill>
                  <a:schemeClr val="tx1"/>
                </a:solidFill>
              </a:rPr>
              <a:t> * 0.03;</a:t>
            </a:r>
          </a:p>
          <a:p>
            <a:pPr algn="just"/>
            <a:r>
              <a:rPr lang="en-US" sz="2000" dirty="0">
                <a:solidFill>
                  <a:schemeClr val="tx1"/>
                </a:solidFill>
              </a:rPr>
              <a:t>  ELSE</a:t>
            </a:r>
          </a:p>
          <a:p>
            <a:pPr algn="just"/>
            <a:r>
              <a:rPr lang="en-US" sz="2000" dirty="0">
                <a:solidFill>
                  <a:schemeClr val="tx1"/>
                </a:solidFill>
              </a:rPr>
              <a:t>    </a:t>
            </a:r>
            <a:r>
              <a:rPr lang="en-US" sz="2000" dirty="0" err="1">
                <a:solidFill>
                  <a:schemeClr val="tx1"/>
                </a:solidFill>
              </a:rPr>
              <a:t>n_commission</a:t>
            </a:r>
            <a:r>
              <a:rPr lang="en-US" sz="2000" dirty="0">
                <a:solidFill>
                  <a:schemeClr val="tx1"/>
                </a:solidFill>
              </a:rPr>
              <a:t> := </a:t>
            </a:r>
            <a:r>
              <a:rPr lang="en-US" sz="2000" dirty="0" err="1">
                <a:solidFill>
                  <a:schemeClr val="tx1"/>
                </a:solidFill>
              </a:rPr>
              <a:t>n_sales</a:t>
            </a:r>
            <a:r>
              <a:rPr lang="en-US" sz="2000" dirty="0">
                <a:solidFill>
                  <a:schemeClr val="tx1"/>
                </a:solidFill>
              </a:rPr>
              <a:t> * 0.02;</a:t>
            </a:r>
          </a:p>
          <a:p>
            <a:pPr algn="just"/>
            <a:r>
              <a:rPr lang="en-US" sz="2000" dirty="0">
                <a:solidFill>
                  <a:schemeClr val="tx1"/>
                </a:solidFill>
              </a:rPr>
              <a:t>  END IF;</a:t>
            </a:r>
          </a:p>
          <a:p>
            <a:pPr algn="just"/>
            <a:r>
              <a:rPr lang="en-US" sz="2000" dirty="0">
                <a:solidFill>
                  <a:schemeClr val="tx1"/>
                </a:solidFill>
              </a:rPr>
              <a:t>END;</a:t>
            </a:r>
          </a:p>
        </p:txBody>
      </p:sp>
    </p:spTree>
    <p:extLst>
      <p:ext uri="{BB962C8B-B14F-4D97-AF65-F5344CB8AC3E}">
        <p14:creationId xmlns:p14="http://schemas.microsoft.com/office/powerpoint/2010/main" val="638171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341D-808B-45D9-85D4-BD9A6241835B}"/>
              </a:ext>
            </a:extLst>
          </p:cNvPr>
          <p:cNvSpPr>
            <a:spLocks noGrp="1"/>
          </p:cNvSpPr>
          <p:nvPr>
            <p:ph type="title"/>
          </p:nvPr>
        </p:nvSpPr>
        <p:spPr>
          <a:xfrm>
            <a:off x="535940" y="117170"/>
            <a:ext cx="8072119" cy="707886"/>
          </a:xfrm>
        </p:spPr>
        <p:txBody>
          <a:bodyPr/>
          <a:lstStyle/>
          <a:p>
            <a:r>
              <a:rPr lang="en-US" dirty="0"/>
              <a:t>PL/SQL  LOOP</a:t>
            </a:r>
          </a:p>
        </p:txBody>
      </p:sp>
      <p:sp>
        <p:nvSpPr>
          <p:cNvPr id="3" name="Text Placeholder 2">
            <a:extLst>
              <a:ext uri="{FF2B5EF4-FFF2-40B4-BE49-F238E27FC236}">
                <a16:creationId xmlns:a16="http://schemas.microsoft.com/office/drawing/2014/main" id="{0F3A0432-C30B-4731-8D01-347D64080CA3}"/>
              </a:ext>
            </a:extLst>
          </p:cNvPr>
          <p:cNvSpPr>
            <a:spLocks noGrp="1"/>
          </p:cNvSpPr>
          <p:nvPr>
            <p:ph type="body" idx="1"/>
          </p:nvPr>
        </p:nvSpPr>
        <p:spPr>
          <a:xfrm>
            <a:off x="383541" y="1046734"/>
            <a:ext cx="7769860" cy="4001095"/>
          </a:xfrm>
        </p:spPr>
        <p:txBody>
          <a:bodyPr/>
          <a:lstStyle/>
          <a:p>
            <a:pPr marL="342900" indent="-342900" algn="just">
              <a:buFont typeface="Arial" panose="020B0604020202020204" pitchFamily="34" charset="0"/>
              <a:buChar char="•"/>
            </a:pPr>
            <a:r>
              <a:rPr lang="en-US" sz="2000" dirty="0">
                <a:solidFill>
                  <a:schemeClr val="tx1"/>
                </a:solidFill>
              </a:rPr>
              <a:t>You can use basic PL/SQL LOOP statement to repeat a block of code until a condition is met.</a:t>
            </a:r>
          </a:p>
          <a:p>
            <a:pPr marL="342900" indent="-342900" algn="just">
              <a:buFont typeface="Arial" panose="020B0604020202020204" pitchFamily="34" charset="0"/>
              <a:buChar char="•"/>
            </a:pPr>
            <a:r>
              <a:rPr lang="en-US" sz="2000" dirty="0">
                <a:solidFill>
                  <a:schemeClr val="tx1"/>
                </a:solidFill>
              </a:rPr>
              <a:t>The PL/SQL LOOP statement has the following structure:</a:t>
            </a:r>
          </a:p>
          <a:p>
            <a:pPr marL="342900" indent="-342900" algn="just">
              <a:buFont typeface="Arial" panose="020B0604020202020204" pitchFamily="34" charset="0"/>
              <a:buChar char="•"/>
            </a:pPr>
            <a:endParaRPr lang="en-US" sz="2000" dirty="0">
              <a:solidFill>
                <a:schemeClr val="tx1"/>
              </a:solidFill>
            </a:endParaRPr>
          </a:p>
          <a:p>
            <a:pPr algn="just"/>
            <a:r>
              <a:rPr lang="en-US" sz="2000" dirty="0">
                <a:solidFill>
                  <a:schemeClr val="tx1"/>
                </a:solidFill>
              </a:rPr>
              <a:t>&lt;&lt;label&gt;&gt; LOOP</a:t>
            </a:r>
          </a:p>
          <a:p>
            <a:pPr algn="just"/>
            <a:r>
              <a:rPr lang="en-US" sz="2000" dirty="0">
                <a:solidFill>
                  <a:schemeClr val="tx1"/>
                </a:solidFill>
              </a:rPr>
              <a:t>    statements;</a:t>
            </a:r>
          </a:p>
          <a:p>
            <a:pPr algn="just"/>
            <a:r>
              <a:rPr lang="en-US" sz="2000" dirty="0">
                <a:solidFill>
                  <a:schemeClr val="tx1"/>
                </a:solidFill>
              </a:rPr>
              <a:t>END LOOP </a:t>
            </a:r>
            <a:r>
              <a:rPr lang="en-US" sz="2000" dirty="0" err="1">
                <a:solidFill>
                  <a:schemeClr val="tx1"/>
                </a:solidFill>
              </a:rPr>
              <a:t>loop_label</a:t>
            </a:r>
            <a:r>
              <a:rPr lang="en-US" sz="2000" dirty="0">
                <a:solidFill>
                  <a:schemeClr val="tx1"/>
                </a:solidFill>
              </a:rPr>
              <a:t>;</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This structure is the most basic of all the loop constructs including FOR LOOP and WHILE LOOP. </a:t>
            </a:r>
          </a:p>
          <a:p>
            <a:pPr marL="342900" indent="-342900" algn="just">
              <a:buFont typeface="Arial" panose="020B0604020202020204" pitchFamily="34" charset="0"/>
              <a:buChar char="•"/>
            </a:pPr>
            <a:r>
              <a:rPr lang="en-US" sz="2000" dirty="0">
                <a:solidFill>
                  <a:schemeClr val="tx1"/>
                </a:solidFill>
              </a:rPr>
              <a:t>This basic LOOP statement consists of a LOOP keyword, a body of executable code, and the END LOOP keywords.</a:t>
            </a:r>
          </a:p>
          <a:p>
            <a:pPr marL="342900" indent="-342900" algn="just">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2586828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341D-808B-45D9-85D4-BD9A6241835B}"/>
              </a:ext>
            </a:extLst>
          </p:cNvPr>
          <p:cNvSpPr>
            <a:spLocks noGrp="1"/>
          </p:cNvSpPr>
          <p:nvPr>
            <p:ph type="title"/>
          </p:nvPr>
        </p:nvSpPr>
        <p:spPr>
          <a:xfrm>
            <a:off x="535940" y="117170"/>
            <a:ext cx="8072119" cy="707886"/>
          </a:xfrm>
        </p:spPr>
        <p:txBody>
          <a:bodyPr/>
          <a:lstStyle/>
          <a:p>
            <a:r>
              <a:rPr lang="en-US" dirty="0"/>
              <a:t>PL/SQL  LOOP</a:t>
            </a:r>
          </a:p>
        </p:txBody>
      </p:sp>
      <p:sp>
        <p:nvSpPr>
          <p:cNvPr id="3" name="Text Placeholder 2">
            <a:extLst>
              <a:ext uri="{FF2B5EF4-FFF2-40B4-BE49-F238E27FC236}">
                <a16:creationId xmlns:a16="http://schemas.microsoft.com/office/drawing/2014/main" id="{0F3A0432-C30B-4731-8D01-347D64080CA3}"/>
              </a:ext>
            </a:extLst>
          </p:cNvPr>
          <p:cNvSpPr>
            <a:spLocks noGrp="1"/>
          </p:cNvSpPr>
          <p:nvPr>
            <p:ph type="body" idx="1"/>
          </p:nvPr>
        </p:nvSpPr>
        <p:spPr>
          <a:xfrm>
            <a:off x="383541" y="1046734"/>
            <a:ext cx="7769860" cy="4616648"/>
          </a:xfrm>
        </p:spPr>
        <p:txBody>
          <a:bodyPr/>
          <a:lstStyle/>
          <a:p>
            <a:pPr marL="342900" indent="-342900" algn="just">
              <a:buFont typeface="Arial" panose="020B0604020202020204" pitchFamily="34" charset="0"/>
              <a:buChar char="•"/>
            </a:pPr>
            <a:r>
              <a:rPr lang="en-US" sz="2000" dirty="0">
                <a:solidFill>
                  <a:schemeClr val="tx1"/>
                </a:solidFill>
              </a:rPr>
              <a:t>The LOOP statement executes the statements in its body and returns control to the top of the loop. </a:t>
            </a:r>
          </a:p>
          <a:p>
            <a:pPr marL="342900" indent="-342900" algn="just">
              <a:buFont typeface="Arial" panose="020B0604020202020204" pitchFamily="34" charset="0"/>
              <a:buChar char="•"/>
            </a:pPr>
            <a:r>
              <a:rPr lang="en-US" sz="2000" dirty="0">
                <a:solidFill>
                  <a:schemeClr val="tx1"/>
                </a:solidFill>
              </a:rPr>
              <a:t>Typically, the body of the loop contains at least one EXIT or EXIT WHEN statement for terminating the loop. Otherwise, the loop becomes an infinite loop.</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The LOOP statement can have an optional label that appears at the beginning and the end of the statement.</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It is a good practice to use the LOOP statement when:</a:t>
            </a:r>
          </a:p>
          <a:p>
            <a:pPr marL="342900" indent="-342900" algn="just">
              <a:buFont typeface="Arial" panose="020B0604020202020204" pitchFamily="34" charset="0"/>
              <a:buChar char="•"/>
            </a:pPr>
            <a:r>
              <a:rPr lang="en-US" sz="2000" dirty="0">
                <a:solidFill>
                  <a:schemeClr val="tx1"/>
                </a:solidFill>
              </a:rPr>
              <a:t>You want to execute the loop body at least once.</a:t>
            </a:r>
          </a:p>
          <a:p>
            <a:pPr marL="342900" indent="-342900" algn="just">
              <a:buFont typeface="Arial" panose="020B0604020202020204" pitchFamily="34" charset="0"/>
              <a:buChar char="•"/>
            </a:pPr>
            <a:r>
              <a:rPr lang="en-US" sz="2000" dirty="0">
                <a:solidFill>
                  <a:schemeClr val="tx1"/>
                </a:solidFill>
              </a:rPr>
              <a:t>You are not sure the number of times you want the loop to execute.</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It is possible to nest a LOOP statement within another LOOP statement</a:t>
            </a:r>
          </a:p>
        </p:txBody>
      </p:sp>
    </p:spTree>
    <p:extLst>
      <p:ext uri="{BB962C8B-B14F-4D97-AF65-F5344CB8AC3E}">
        <p14:creationId xmlns:p14="http://schemas.microsoft.com/office/powerpoint/2010/main" val="3570557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341D-808B-45D9-85D4-BD9A6241835B}"/>
              </a:ext>
            </a:extLst>
          </p:cNvPr>
          <p:cNvSpPr>
            <a:spLocks noGrp="1"/>
          </p:cNvSpPr>
          <p:nvPr>
            <p:ph type="title"/>
          </p:nvPr>
        </p:nvSpPr>
        <p:spPr>
          <a:xfrm>
            <a:off x="535940" y="117170"/>
            <a:ext cx="8072119" cy="707886"/>
          </a:xfrm>
        </p:spPr>
        <p:txBody>
          <a:bodyPr/>
          <a:lstStyle/>
          <a:p>
            <a:r>
              <a:rPr lang="en-US" dirty="0"/>
              <a:t>PL/SQL  LOOP Example</a:t>
            </a:r>
          </a:p>
        </p:txBody>
      </p:sp>
      <p:sp>
        <p:nvSpPr>
          <p:cNvPr id="3" name="Text Placeholder 2">
            <a:extLst>
              <a:ext uri="{FF2B5EF4-FFF2-40B4-BE49-F238E27FC236}">
                <a16:creationId xmlns:a16="http://schemas.microsoft.com/office/drawing/2014/main" id="{0F3A0432-C30B-4731-8D01-347D64080CA3}"/>
              </a:ext>
            </a:extLst>
          </p:cNvPr>
          <p:cNvSpPr>
            <a:spLocks noGrp="1"/>
          </p:cNvSpPr>
          <p:nvPr>
            <p:ph type="body" idx="1"/>
          </p:nvPr>
        </p:nvSpPr>
        <p:spPr>
          <a:xfrm>
            <a:off x="383541" y="1046734"/>
            <a:ext cx="7769860" cy="5847755"/>
          </a:xfrm>
        </p:spPr>
        <p:txBody>
          <a:bodyPr/>
          <a:lstStyle/>
          <a:p>
            <a:pPr algn="just"/>
            <a:r>
              <a:rPr lang="en-US" sz="2000" dirty="0">
                <a:solidFill>
                  <a:schemeClr val="tx1"/>
                </a:solidFill>
              </a:rPr>
              <a:t>DECLARE</a:t>
            </a:r>
          </a:p>
          <a:p>
            <a:pPr algn="just"/>
            <a:r>
              <a:rPr lang="en-US" sz="2000" dirty="0">
                <a:solidFill>
                  <a:schemeClr val="tx1"/>
                </a:solidFill>
              </a:rPr>
              <a:t>  </a:t>
            </a:r>
            <a:r>
              <a:rPr lang="en-US" sz="2000" dirty="0" err="1">
                <a:solidFill>
                  <a:schemeClr val="tx1"/>
                </a:solidFill>
              </a:rPr>
              <a:t>l_counter</a:t>
            </a:r>
            <a:r>
              <a:rPr lang="en-US" sz="2000" dirty="0">
                <a:solidFill>
                  <a:schemeClr val="tx1"/>
                </a:solidFill>
              </a:rPr>
              <a:t> NUMBER := 0;</a:t>
            </a:r>
          </a:p>
          <a:p>
            <a:pPr algn="just"/>
            <a:r>
              <a:rPr lang="en-US" sz="2000" dirty="0">
                <a:solidFill>
                  <a:schemeClr val="tx1"/>
                </a:solidFill>
              </a:rPr>
              <a:t>BEGIN</a:t>
            </a:r>
          </a:p>
          <a:p>
            <a:pPr algn="just"/>
            <a:r>
              <a:rPr lang="en-US" sz="2000" dirty="0">
                <a:solidFill>
                  <a:schemeClr val="tx1"/>
                </a:solidFill>
              </a:rPr>
              <a:t>  LOOP</a:t>
            </a:r>
          </a:p>
          <a:p>
            <a:pPr algn="just"/>
            <a:r>
              <a:rPr lang="en-US" sz="2000" dirty="0">
                <a:solidFill>
                  <a:schemeClr val="tx1"/>
                </a:solidFill>
              </a:rPr>
              <a:t>    </a:t>
            </a:r>
            <a:r>
              <a:rPr lang="en-US" sz="2000" dirty="0" err="1">
                <a:solidFill>
                  <a:schemeClr val="tx1"/>
                </a:solidFill>
              </a:rPr>
              <a:t>l_counter</a:t>
            </a:r>
            <a:r>
              <a:rPr lang="en-US" sz="2000" dirty="0">
                <a:solidFill>
                  <a:schemeClr val="tx1"/>
                </a:solidFill>
              </a:rPr>
              <a:t> := </a:t>
            </a:r>
            <a:r>
              <a:rPr lang="en-US" sz="2000" dirty="0" err="1">
                <a:solidFill>
                  <a:schemeClr val="tx1"/>
                </a:solidFill>
              </a:rPr>
              <a:t>l_counter</a:t>
            </a:r>
            <a:r>
              <a:rPr lang="en-US" sz="2000" dirty="0">
                <a:solidFill>
                  <a:schemeClr val="tx1"/>
                </a:solidFill>
              </a:rPr>
              <a:t> + 1;</a:t>
            </a:r>
          </a:p>
          <a:p>
            <a:pPr algn="just"/>
            <a:r>
              <a:rPr lang="en-US" sz="2000" dirty="0">
                <a:solidFill>
                  <a:schemeClr val="tx1"/>
                </a:solidFill>
              </a:rPr>
              <a:t>    IF </a:t>
            </a:r>
            <a:r>
              <a:rPr lang="en-US" sz="2000" dirty="0" err="1">
                <a:solidFill>
                  <a:schemeClr val="tx1"/>
                </a:solidFill>
              </a:rPr>
              <a:t>l_counter</a:t>
            </a:r>
            <a:r>
              <a:rPr lang="en-US" sz="2000" dirty="0">
                <a:solidFill>
                  <a:schemeClr val="tx1"/>
                </a:solidFill>
              </a:rPr>
              <a:t> &gt; 3 THEN</a:t>
            </a:r>
          </a:p>
          <a:p>
            <a:pPr algn="just"/>
            <a:r>
              <a:rPr lang="en-US" sz="2000" dirty="0">
                <a:solidFill>
                  <a:schemeClr val="tx1"/>
                </a:solidFill>
              </a:rPr>
              <a:t>      EXIT;</a:t>
            </a:r>
          </a:p>
          <a:p>
            <a:pPr algn="just"/>
            <a:r>
              <a:rPr lang="en-US" sz="2000" dirty="0">
                <a:solidFill>
                  <a:schemeClr val="tx1"/>
                </a:solidFill>
              </a:rPr>
              <a:t>    END IF;</a:t>
            </a:r>
          </a:p>
          <a:p>
            <a:pPr algn="just"/>
            <a:r>
              <a:rPr lang="en-US" sz="2000" dirty="0">
                <a:solidFill>
                  <a:schemeClr val="tx1"/>
                </a:solidFill>
              </a:rPr>
              <a:t>    </a:t>
            </a:r>
            <a:r>
              <a:rPr lang="en-US" sz="2000" dirty="0" err="1">
                <a:solidFill>
                  <a:schemeClr val="tx1"/>
                </a:solidFill>
              </a:rPr>
              <a:t>dbms_output.put_line</a:t>
            </a:r>
            <a:r>
              <a:rPr lang="en-US" sz="2000" dirty="0">
                <a:solidFill>
                  <a:schemeClr val="tx1"/>
                </a:solidFill>
              </a:rPr>
              <a:t>( 'Inside loop: ' || </a:t>
            </a:r>
            <a:r>
              <a:rPr lang="en-US" sz="2000" dirty="0" err="1">
                <a:solidFill>
                  <a:schemeClr val="tx1"/>
                </a:solidFill>
              </a:rPr>
              <a:t>l_counter</a:t>
            </a:r>
            <a:r>
              <a:rPr lang="en-US" sz="2000" dirty="0">
                <a:solidFill>
                  <a:schemeClr val="tx1"/>
                </a:solidFill>
              </a:rPr>
              <a:t> )  ;</a:t>
            </a:r>
          </a:p>
          <a:p>
            <a:pPr algn="just"/>
            <a:r>
              <a:rPr lang="en-US" sz="2000" dirty="0">
                <a:solidFill>
                  <a:schemeClr val="tx1"/>
                </a:solidFill>
              </a:rPr>
              <a:t>  END LOOP;</a:t>
            </a:r>
          </a:p>
          <a:p>
            <a:pPr algn="just"/>
            <a:r>
              <a:rPr lang="en-US" sz="2000" dirty="0">
                <a:solidFill>
                  <a:schemeClr val="tx1"/>
                </a:solidFill>
              </a:rPr>
              <a:t>  -- control resumes here after EXIT</a:t>
            </a:r>
          </a:p>
          <a:p>
            <a:pPr algn="just"/>
            <a:r>
              <a:rPr lang="en-US" sz="2000" dirty="0">
                <a:solidFill>
                  <a:schemeClr val="tx1"/>
                </a:solidFill>
              </a:rPr>
              <a:t>  </a:t>
            </a:r>
            <a:r>
              <a:rPr lang="en-US" sz="2000" dirty="0" err="1">
                <a:solidFill>
                  <a:schemeClr val="tx1"/>
                </a:solidFill>
              </a:rPr>
              <a:t>dbms_output.put_line</a:t>
            </a:r>
            <a:r>
              <a:rPr lang="en-US" sz="2000" dirty="0">
                <a:solidFill>
                  <a:schemeClr val="tx1"/>
                </a:solidFill>
              </a:rPr>
              <a:t>( 'After loop: ' || </a:t>
            </a:r>
            <a:r>
              <a:rPr lang="en-US" sz="2000" dirty="0" err="1">
                <a:solidFill>
                  <a:schemeClr val="tx1"/>
                </a:solidFill>
              </a:rPr>
              <a:t>l_counter</a:t>
            </a:r>
            <a:r>
              <a:rPr lang="en-US" sz="2000" dirty="0">
                <a:solidFill>
                  <a:schemeClr val="tx1"/>
                </a:solidFill>
              </a:rPr>
              <a:t> );</a:t>
            </a:r>
          </a:p>
          <a:p>
            <a:pPr algn="just"/>
            <a:r>
              <a:rPr lang="en-US" sz="2000" dirty="0">
                <a:solidFill>
                  <a:schemeClr val="tx1"/>
                </a:solidFill>
              </a:rPr>
              <a:t>END;</a:t>
            </a:r>
          </a:p>
          <a:p>
            <a:pPr marL="342900" indent="-342900" algn="just">
              <a:buFont typeface="Arial" panose="020B0604020202020204" pitchFamily="34" charset="0"/>
              <a:buChar char="•"/>
            </a:pPr>
            <a:endParaRPr lang="en-US" sz="2000" dirty="0">
              <a:solidFill>
                <a:schemeClr val="tx1"/>
              </a:solidFill>
            </a:endParaRPr>
          </a:p>
          <a:p>
            <a:pPr algn="just"/>
            <a:r>
              <a:rPr lang="en-US" sz="2000" dirty="0">
                <a:solidFill>
                  <a:schemeClr val="tx1"/>
                </a:solidFill>
              </a:rPr>
              <a:t>Here is the output:</a:t>
            </a:r>
          </a:p>
          <a:p>
            <a:pPr marL="342900" indent="-342900" algn="just">
              <a:buFont typeface="Arial" panose="020B0604020202020204" pitchFamily="34" charset="0"/>
              <a:buChar char="•"/>
            </a:pPr>
            <a:r>
              <a:rPr lang="en-US" sz="2000" dirty="0">
                <a:solidFill>
                  <a:schemeClr val="tx1"/>
                </a:solidFill>
              </a:rPr>
              <a:t>Inside loop: 1</a:t>
            </a:r>
          </a:p>
          <a:p>
            <a:pPr marL="342900" indent="-342900" algn="just">
              <a:buFont typeface="Arial" panose="020B0604020202020204" pitchFamily="34" charset="0"/>
              <a:buChar char="•"/>
            </a:pPr>
            <a:r>
              <a:rPr lang="en-US" sz="2000" dirty="0">
                <a:solidFill>
                  <a:schemeClr val="tx1"/>
                </a:solidFill>
              </a:rPr>
              <a:t>Inside loop: 2</a:t>
            </a:r>
          </a:p>
          <a:p>
            <a:pPr marL="342900" indent="-342900" algn="just">
              <a:buFont typeface="Arial" panose="020B0604020202020204" pitchFamily="34" charset="0"/>
              <a:buChar char="•"/>
            </a:pPr>
            <a:r>
              <a:rPr lang="en-US" sz="2000" dirty="0">
                <a:solidFill>
                  <a:schemeClr val="tx1"/>
                </a:solidFill>
              </a:rPr>
              <a:t>Inside loop: 3</a:t>
            </a:r>
          </a:p>
          <a:p>
            <a:pPr marL="342900" indent="-342900" algn="just">
              <a:buFont typeface="Arial" panose="020B0604020202020204" pitchFamily="34" charset="0"/>
              <a:buChar char="•"/>
            </a:pPr>
            <a:r>
              <a:rPr lang="en-US" sz="2000" dirty="0">
                <a:solidFill>
                  <a:schemeClr val="tx1"/>
                </a:solidFill>
              </a:rPr>
              <a:t>After loop: 4</a:t>
            </a:r>
          </a:p>
        </p:txBody>
      </p:sp>
    </p:spTree>
    <p:extLst>
      <p:ext uri="{BB962C8B-B14F-4D97-AF65-F5344CB8AC3E}">
        <p14:creationId xmlns:p14="http://schemas.microsoft.com/office/powerpoint/2010/main" val="211362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35940" y="467690"/>
            <a:ext cx="4999355" cy="726440"/>
          </a:xfrm>
          <a:prstGeom prst="rect">
            <a:avLst/>
          </a:prstGeom>
        </p:spPr>
        <p:txBody>
          <a:bodyPr vert="horz" wrap="square" lIns="0" tIns="12065" rIns="0" bIns="0" rtlCol="0">
            <a:spAutoFit/>
          </a:bodyPr>
          <a:lstStyle/>
          <a:p>
            <a:pPr marL="12700">
              <a:lnSpc>
                <a:spcPct val="100000"/>
              </a:lnSpc>
              <a:spcBef>
                <a:spcPts val="95"/>
              </a:spcBef>
            </a:pPr>
            <a:r>
              <a:rPr spc="-85" dirty="0"/>
              <a:t>PL/SQL</a:t>
            </a:r>
            <a:r>
              <a:rPr spc="-295" dirty="0"/>
              <a:t> </a:t>
            </a:r>
            <a:r>
              <a:rPr spc="-100" dirty="0"/>
              <a:t>Introduction</a:t>
            </a:r>
          </a:p>
        </p:txBody>
      </p:sp>
      <p:sp>
        <p:nvSpPr>
          <p:cNvPr id="5" name="object 5"/>
          <p:cNvSpPr txBox="1"/>
          <p:nvPr/>
        </p:nvSpPr>
        <p:spPr>
          <a:xfrm>
            <a:off x="650240" y="1616710"/>
            <a:ext cx="7312659" cy="4210768"/>
          </a:xfrm>
          <a:prstGeom prst="rect">
            <a:avLst/>
          </a:prstGeom>
        </p:spPr>
        <p:txBody>
          <a:bodyPr vert="horz" wrap="square" lIns="0" tIns="12065" rIns="0" bIns="0" rtlCol="0">
            <a:spAutoFit/>
          </a:bodyPr>
          <a:lstStyle/>
          <a:p>
            <a:pPr marL="241300" marR="565785" indent="-228600" algn="just">
              <a:lnSpc>
                <a:spcPct val="100000"/>
              </a:lnSpc>
              <a:spcBef>
                <a:spcPts val="95"/>
              </a:spcBef>
              <a:buClr>
                <a:srgbClr val="A9A47B"/>
              </a:buClr>
              <a:buFont typeface="Arial"/>
              <a:buChar char="•"/>
              <a:tabLst>
                <a:tab pos="240665" algn="l"/>
                <a:tab pos="241300" algn="l"/>
              </a:tabLst>
            </a:pPr>
            <a:r>
              <a:rPr lang="en-US" sz="2200" spc="-5" dirty="0">
                <a:solidFill>
                  <a:srgbClr val="2E2B1F"/>
                </a:solidFill>
                <a:cs typeface="Calibri"/>
              </a:rPr>
              <a:t>PL/SQL stands for “Procedural Language extensions to the Structured Query Language”. </a:t>
            </a:r>
          </a:p>
          <a:p>
            <a:pPr marL="241300" marR="565785" indent="-228600" algn="just">
              <a:lnSpc>
                <a:spcPct val="100000"/>
              </a:lnSpc>
              <a:spcBef>
                <a:spcPts val="95"/>
              </a:spcBef>
              <a:buClr>
                <a:srgbClr val="A9A47B"/>
              </a:buClr>
              <a:buFont typeface="Arial"/>
              <a:buChar char="•"/>
              <a:tabLst>
                <a:tab pos="240665" algn="l"/>
                <a:tab pos="241300" algn="l"/>
              </a:tabLst>
            </a:pPr>
            <a:r>
              <a:rPr lang="en-US" sz="2200" spc="-5" dirty="0">
                <a:solidFill>
                  <a:srgbClr val="2E2B1F"/>
                </a:solidFill>
                <a:cs typeface="Calibri"/>
              </a:rPr>
              <a:t>SQL is a popular language for both querying and updating data in the relational database management systems (RDBMS). </a:t>
            </a:r>
          </a:p>
          <a:p>
            <a:pPr marL="241300" marR="565785" indent="-228600" algn="just">
              <a:lnSpc>
                <a:spcPct val="100000"/>
              </a:lnSpc>
              <a:spcBef>
                <a:spcPts val="95"/>
              </a:spcBef>
              <a:buClr>
                <a:srgbClr val="A9A47B"/>
              </a:buClr>
              <a:buFont typeface="Arial"/>
              <a:buChar char="•"/>
              <a:tabLst>
                <a:tab pos="240665" algn="l"/>
                <a:tab pos="241300" algn="l"/>
              </a:tabLst>
            </a:pPr>
            <a:r>
              <a:rPr lang="en-US" sz="2200" spc="-5" dirty="0">
                <a:solidFill>
                  <a:srgbClr val="2E2B1F"/>
                </a:solidFill>
                <a:cs typeface="Calibri"/>
              </a:rPr>
              <a:t>PL/SQL adds many procedural constructs to SQL language to overcome some limitations of SQL. </a:t>
            </a:r>
          </a:p>
          <a:p>
            <a:pPr marL="241300" marR="565785" indent="-228600" algn="just">
              <a:lnSpc>
                <a:spcPct val="100000"/>
              </a:lnSpc>
              <a:spcBef>
                <a:spcPts val="95"/>
              </a:spcBef>
              <a:buClr>
                <a:srgbClr val="A9A47B"/>
              </a:buClr>
              <a:buFont typeface="Arial"/>
              <a:buChar char="•"/>
              <a:tabLst>
                <a:tab pos="240665" algn="l"/>
                <a:tab pos="241300" algn="l"/>
              </a:tabLst>
            </a:pPr>
            <a:r>
              <a:rPr lang="en-US" sz="2200" spc="-5" dirty="0">
                <a:solidFill>
                  <a:srgbClr val="2E2B1F"/>
                </a:solidFill>
                <a:cs typeface="Calibri"/>
              </a:rPr>
              <a:t>Besides, PL/SQL provides a more comprehensive programming language solution for building mission-critical applications on Oracle Databases.</a:t>
            </a:r>
          </a:p>
          <a:p>
            <a:pPr marL="241300" marR="565785" indent="-228600">
              <a:lnSpc>
                <a:spcPct val="100000"/>
              </a:lnSpc>
              <a:spcBef>
                <a:spcPts val="95"/>
              </a:spcBef>
              <a:buClr>
                <a:srgbClr val="A9A47B"/>
              </a:buClr>
              <a:buFont typeface="Arial"/>
              <a:buChar char="•"/>
              <a:tabLst>
                <a:tab pos="240665" algn="l"/>
                <a:tab pos="241300" algn="l"/>
              </a:tabLst>
            </a:pPr>
            <a:endParaRPr lang="en-US" sz="2200" spc="-5" dirty="0">
              <a:solidFill>
                <a:srgbClr val="2E2B1F"/>
              </a:solidFill>
              <a:cs typeface="Calibri"/>
            </a:endParaRPr>
          </a:p>
          <a:p>
            <a:pPr marL="241300" marR="565785" indent="-228600">
              <a:lnSpc>
                <a:spcPct val="100000"/>
              </a:lnSpc>
              <a:spcBef>
                <a:spcPts val="95"/>
              </a:spcBef>
              <a:buClr>
                <a:srgbClr val="A9A47B"/>
              </a:buClr>
              <a:buFont typeface="Arial"/>
              <a:buChar char="•"/>
              <a:tabLst>
                <a:tab pos="240665" algn="l"/>
                <a:tab pos="241300" algn="l"/>
              </a:tabLst>
            </a:pPr>
            <a:endParaRPr sz="275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5400675" cy="726440"/>
          </a:xfrm>
          <a:prstGeom prst="rect">
            <a:avLst/>
          </a:prstGeom>
        </p:spPr>
        <p:txBody>
          <a:bodyPr vert="horz" wrap="square" lIns="0" tIns="12065" rIns="0" bIns="0" rtlCol="0">
            <a:spAutoFit/>
          </a:bodyPr>
          <a:lstStyle/>
          <a:p>
            <a:pPr marL="12700">
              <a:lnSpc>
                <a:spcPct val="100000"/>
              </a:lnSpc>
              <a:spcBef>
                <a:spcPts val="95"/>
              </a:spcBef>
            </a:pPr>
            <a:r>
              <a:rPr spc="-105" dirty="0"/>
              <a:t>Types </a:t>
            </a:r>
            <a:r>
              <a:rPr spc="-55" dirty="0"/>
              <a:t>of </a:t>
            </a:r>
            <a:r>
              <a:rPr spc="-85" dirty="0"/>
              <a:t>PL/SQL</a:t>
            </a:r>
            <a:r>
              <a:rPr spc="-565" dirty="0"/>
              <a:t> </a:t>
            </a:r>
            <a:r>
              <a:rPr spc="-80" dirty="0"/>
              <a:t>block</a:t>
            </a:r>
          </a:p>
        </p:txBody>
      </p:sp>
      <p:sp>
        <p:nvSpPr>
          <p:cNvPr id="3" name="object 3"/>
          <p:cNvSpPr/>
          <p:nvPr/>
        </p:nvSpPr>
        <p:spPr>
          <a:xfrm>
            <a:off x="4107179" y="3429761"/>
            <a:ext cx="1760220" cy="837565"/>
          </a:xfrm>
          <a:custGeom>
            <a:avLst/>
            <a:gdLst/>
            <a:ahLst/>
            <a:cxnLst/>
            <a:rect l="l" t="t" r="r" b="b"/>
            <a:pathLst>
              <a:path w="1760220" h="837564">
                <a:moveTo>
                  <a:pt x="0" y="0"/>
                </a:moveTo>
                <a:lnTo>
                  <a:pt x="0" y="570738"/>
                </a:lnTo>
                <a:lnTo>
                  <a:pt x="1759966" y="570738"/>
                </a:lnTo>
                <a:lnTo>
                  <a:pt x="1759966" y="837564"/>
                </a:lnTo>
              </a:path>
            </a:pathLst>
          </a:custGeom>
          <a:ln w="12699">
            <a:solidFill>
              <a:srgbClr val="9CBDBC"/>
            </a:solidFill>
          </a:ln>
        </p:spPr>
        <p:txBody>
          <a:bodyPr wrap="square" lIns="0" tIns="0" rIns="0" bIns="0" rtlCol="0"/>
          <a:lstStyle/>
          <a:p>
            <a:endParaRPr/>
          </a:p>
        </p:txBody>
      </p:sp>
      <p:sp>
        <p:nvSpPr>
          <p:cNvPr id="4" name="object 4"/>
          <p:cNvSpPr/>
          <p:nvPr/>
        </p:nvSpPr>
        <p:spPr>
          <a:xfrm>
            <a:off x="2347341" y="3429761"/>
            <a:ext cx="1760220" cy="837565"/>
          </a:xfrm>
          <a:custGeom>
            <a:avLst/>
            <a:gdLst/>
            <a:ahLst/>
            <a:cxnLst/>
            <a:rect l="l" t="t" r="r" b="b"/>
            <a:pathLst>
              <a:path w="1760220" h="837564">
                <a:moveTo>
                  <a:pt x="1759838" y="0"/>
                </a:moveTo>
                <a:lnTo>
                  <a:pt x="1759838" y="570738"/>
                </a:lnTo>
                <a:lnTo>
                  <a:pt x="0" y="570738"/>
                </a:lnTo>
                <a:lnTo>
                  <a:pt x="0" y="837564"/>
                </a:lnTo>
              </a:path>
            </a:pathLst>
          </a:custGeom>
          <a:ln w="12700">
            <a:solidFill>
              <a:srgbClr val="9CBDBC"/>
            </a:solidFill>
          </a:ln>
        </p:spPr>
        <p:txBody>
          <a:bodyPr wrap="square" lIns="0" tIns="0" rIns="0" bIns="0" rtlCol="0"/>
          <a:lstStyle/>
          <a:p>
            <a:endParaRPr/>
          </a:p>
        </p:txBody>
      </p:sp>
      <p:sp>
        <p:nvSpPr>
          <p:cNvPr id="5" name="object 5"/>
          <p:cNvSpPr/>
          <p:nvPr/>
        </p:nvSpPr>
        <p:spPr>
          <a:xfrm>
            <a:off x="2639567" y="1548383"/>
            <a:ext cx="2987039" cy="193395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667254" y="1601088"/>
            <a:ext cx="2880360" cy="1828800"/>
          </a:xfrm>
          <a:custGeom>
            <a:avLst/>
            <a:gdLst/>
            <a:ahLst/>
            <a:cxnLst/>
            <a:rect l="l" t="t" r="r" b="b"/>
            <a:pathLst>
              <a:path w="2880360" h="1828800">
                <a:moveTo>
                  <a:pt x="2696972" y="0"/>
                </a:moveTo>
                <a:lnTo>
                  <a:pt x="182879" y="0"/>
                </a:lnTo>
                <a:lnTo>
                  <a:pt x="134276" y="6526"/>
                </a:lnTo>
                <a:lnTo>
                  <a:pt x="90593" y="24948"/>
                </a:lnTo>
                <a:lnTo>
                  <a:pt x="53578" y="53530"/>
                </a:lnTo>
                <a:lnTo>
                  <a:pt x="24976" y="90536"/>
                </a:lnTo>
                <a:lnTo>
                  <a:pt x="6535" y="134231"/>
                </a:lnTo>
                <a:lnTo>
                  <a:pt x="0" y="182880"/>
                </a:lnTo>
                <a:lnTo>
                  <a:pt x="0" y="1645793"/>
                </a:lnTo>
                <a:lnTo>
                  <a:pt x="6535" y="1694396"/>
                </a:lnTo>
                <a:lnTo>
                  <a:pt x="24976" y="1738079"/>
                </a:lnTo>
                <a:lnTo>
                  <a:pt x="53578" y="1775094"/>
                </a:lnTo>
                <a:lnTo>
                  <a:pt x="90593" y="1803696"/>
                </a:lnTo>
                <a:lnTo>
                  <a:pt x="134276" y="1822137"/>
                </a:lnTo>
                <a:lnTo>
                  <a:pt x="182879" y="1828673"/>
                </a:lnTo>
                <a:lnTo>
                  <a:pt x="2696972" y="1828673"/>
                </a:lnTo>
                <a:lnTo>
                  <a:pt x="2745575" y="1822137"/>
                </a:lnTo>
                <a:lnTo>
                  <a:pt x="2789258" y="1803696"/>
                </a:lnTo>
                <a:lnTo>
                  <a:pt x="2826273" y="1775094"/>
                </a:lnTo>
                <a:lnTo>
                  <a:pt x="2854875" y="1738079"/>
                </a:lnTo>
                <a:lnTo>
                  <a:pt x="2873316" y="1694396"/>
                </a:lnTo>
                <a:lnTo>
                  <a:pt x="2879851" y="1645793"/>
                </a:lnTo>
                <a:lnTo>
                  <a:pt x="2879851" y="182880"/>
                </a:lnTo>
                <a:lnTo>
                  <a:pt x="2873316" y="134231"/>
                </a:lnTo>
                <a:lnTo>
                  <a:pt x="2854875" y="90536"/>
                </a:lnTo>
                <a:lnTo>
                  <a:pt x="2826273" y="53530"/>
                </a:lnTo>
                <a:lnTo>
                  <a:pt x="2789258" y="24948"/>
                </a:lnTo>
                <a:lnTo>
                  <a:pt x="2745575" y="6526"/>
                </a:lnTo>
                <a:lnTo>
                  <a:pt x="2696972" y="0"/>
                </a:lnTo>
                <a:close/>
              </a:path>
            </a:pathLst>
          </a:custGeom>
          <a:solidFill>
            <a:srgbClr val="A9A47B"/>
          </a:solidFill>
        </p:spPr>
        <p:txBody>
          <a:bodyPr wrap="square" lIns="0" tIns="0" rIns="0" bIns="0" rtlCol="0"/>
          <a:lstStyle/>
          <a:p>
            <a:endParaRPr/>
          </a:p>
        </p:txBody>
      </p:sp>
      <p:sp>
        <p:nvSpPr>
          <p:cNvPr id="7" name="object 7"/>
          <p:cNvSpPr/>
          <p:nvPr/>
        </p:nvSpPr>
        <p:spPr>
          <a:xfrm>
            <a:off x="2987294" y="1905000"/>
            <a:ext cx="2880360" cy="1828800"/>
          </a:xfrm>
          <a:custGeom>
            <a:avLst/>
            <a:gdLst/>
            <a:ahLst/>
            <a:cxnLst/>
            <a:rect l="l" t="t" r="r" b="b"/>
            <a:pathLst>
              <a:path w="2880360" h="1828800">
                <a:moveTo>
                  <a:pt x="2696972" y="0"/>
                </a:moveTo>
                <a:lnTo>
                  <a:pt x="182880" y="0"/>
                </a:lnTo>
                <a:lnTo>
                  <a:pt x="134276" y="6535"/>
                </a:lnTo>
                <a:lnTo>
                  <a:pt x="90593" y="24976"/>
                </a:lnTo>
                <a:lnTo>
                  <a:pt x="53578" y="53578"/>
                </a:lnTo>
                <a:lnTo>
                  <a:pt x="24976" y="90593"/>
                </a:lnTo>
                <a:lnTo>
                  <a:pt x="6535" y="134276"/>
                </a:lnTo>
                <a:lnTo>
                  <a:pt x="0" y="182879"/>
                </a:lnTo>
                <a:lnTo>
                  <a:pt x="0" y="1645792"/>
                </a:lnTo>
                <a:lnTo>
                  <a:pt x="6535" y="1694441"/>
                </a:lnTo>
                <a:lnTo>
                  <a:pt x="24976" y="1738136"/>
                </a:lnTo>
                <a:lnTo>
                  <a:pt x="53578" y="1775142"/>
                </a:lnTo>
                <a:lnTo>
                  <a:pt x="90593" y="1803724"/>
                </a:lnTo>
                <a:lnTo>
                  <a:pt x="134276" y="1822146"/>
                </a:lnTo>
                <a:lnTo>
                  <a:pt x="182880" y="1828673"/>
                </a:lnTo>
                <a:lnTo>
                  <a:pt x="2696972" y="1828673"/>
                </a:lnTo>
                <a:lnTo>
                  <a:pt x="2745575" y="1822146"/>
                </a:lnTo>
                <a:lnTo>
                  <a:pt x="2789258" y="1803724"/>
                </a:lnTo>
                <a:lnTo>
                  <a:pt x="2826273" y="1775142"/>
                </a:lnTo>
                <a:lnTo>
                  <a:pt x="2854875" y="1738136"/>
                </a:lnTo>
                <a:lnTo>
                  <a:pt x="2873316" y="1694441"/>
                </a:lnTo>
                <a:lnTo>
                  <a:pt x="2879852" y="1645792"/>
                </a:lnTo>
                <a:lnTo>
                  <a:pt x="2879852" y="182879"/>
                </a:lnTo>
                <a:lnTo>
                  <a:pt x="2873316" y="134276"/>
                </a:lnTo>
                <a:lnTo>
                  <a:pt x="2854875" y="90593"/>
                </a:lnTo>
                <a:lnTo>
                  <a:pt x="2826273" y="53578"/>
                </a:lnTo>
                <a:lnTo>
                  <a:pt x="2789258" y="24976"/>
                </a:lnTo>
                <a:lnTo>
                  <a:pt x="2745575" y="6535"/>
                </a:lnTo>
                <a:lnTo>
                  <a:pt x="2696972" y="0"/>
                </a:lnTo>
                <a:close/>
              </a:path>
            </a:pathLst>
          </a:custGeom>
          <a:solidFill>
            <a:srgbClr val="FFFFFF">
              <a:alpha val="90194"/>
            </a:srgbClr>
          </a:solidFill>
        </p:spPr>
        <p:txBody>
          <a:bodyPr wrap="square" lIns="0" tIns="0" rIns="0" bIns="0" rtlCol="0"/>
          <a:lstStyle/>
          <a:p>
            <a:endParaRPr/>
          </a:p>
        </p:txBody>
      </p:sp>
      <p:sp>
        <p:nvSpPr>
          <p:cNvPr id="8" name="object 8"/>
          <p:cNvSpPr/>
          <p:nvPr/>
        </p:nvSpPr>
        <p:spPr>
          <a:xfrm>
            <a:off x="2987294" y="1905000"/>
            <a:ext cx="2880360" cy="1828800"/>
          </a:xfrm>
          <a:custGeom>
            <a:avLst/>
            <a:gdLst/>
            <a:ahLst/>
            <a:cxnLst/>
            <a:rect l="l" t="t" r="r" b="b"/>
            <a:pathLst>
              <a:path w="2880360" h="1828800">
                <a:moveTo>
                  <a:pt x="0" y="182879"/>
                </a:moveTo>
                <a:lnTo>
                  <a:pt x="6535" y="134276"/>
                </a:lnTo>
                <a:lnTo>
                  <a:pt x="24976" y="90593"/>
                </a:lnTo>
                <a:lnTo>
                  <a:pt x="53578" y="53578"/>
                </a:lnTo>
                <a:lnTo>
                  <a:pt x="90593" y="24976"/>
                </a:lnTo>
                <a:lnTo>
                  <a:pt x="134276" y="6535"/>
                </a:lnTo>
                <a:lnTo>
                  <a:pt x="182880" y="0"/>
                </a:lnTo>
                <a:lnTo>
                  <a:pt x="2696972" y="0"/>
                </a:lnTo>
                <a:lnTo>
                  <a:pt x="2745575" y="6535"/>
                </a:lnTo>
                <a:lnTo>
                  <a:pt x="2789258" y="24976"/>
                </a:lnTo>
                <a:lnTo>
                  <a:pt x="2826273" y="53578"/>
                </a:lnTo>
                <a:lnTo>
                  <a:pt x="2854875" y="90593"/>
                </a:lnTo>
                <a:lnTo>
                  <a:pt x="2873316" y="134276"/>
                </a:lnTo>
                <a:lnTo>
                  <a:pt x="2879852" y="182879"/>
                </a:lnTo>
                <a:lnTo>
                  <a:pt x="2879852" y="1645792"/>
                </a:lnTo>
                <a:lnTo>
                  <a:pt x="2873316" y="1694441"/>
                </a:lnTo>
                <a:lnTo>
                  <a:pt x="2854875" y="1738136"/>
                </a:lnTo>
                <a:lnTo>
                  <a:pt x="2826273" y="1775142"/>
                </a:lnTo>
                <a:lnTo>
                  <a:pt x="2789258" y="1803724"/>
                </a:lnTo>
                <a:lnTo>
                  <a:pt x="2745575" y="1822146"/>
                </a:lnTo>
                <a:lnTo>
                  <a:pt x="2696972" y="1828673"/>
                </a:lnTo>
                <a:lnTo>
                  <a:pt x="182880" y="1828673"/>
                </a:lnTo>
                <a:lnTo>
                  <a:pt x="134276" y="1822146"/>
                </a:lnTo>
                <a:lnTo>
                  <a:pt x="90593" y="1803724"/>
                </a:lnTo>
                <a:lnTo>
                  <a:pt x="53578" y="1775142"/>
                </a:lnTo>
                <a:lnTo>
                  <a:pt x="24976" y="1738136"/>
                </a:lnTo>
                <a:lnTo>
                  <a:pt x="6535" y="1694441"/>
                </a:lnTo>
                <a:lnTo>
                  <a:pt x="0" y="1645792"/>
                </a:lnTo>
                <a:lnTo>
                  <a:pt x="0" y="182879"/>
                </a:lnTo>
                <a:close/>
              </a:path>
            </a:pathLst>
          </a:custGeom>
          <a:ln w="12700">
            <a:solidFill>
              <a:srgbClr val="A9A47B"/>
            </a:solidFill>
          </a:ln>
        </p:spPr>
        <p:txBody>
          <a:bodyPr wrap="square" lIns="0" tIns="0" rIns="0" bIns="0" rtlCol="0"/>
          <a:lstStyle/>
          <a:p>
            <a:endParaRPr/>
          </a:p>
        </p:txBody>
      </p:sp>
      <p:sp>
        <p:nvSpPr>
          <p:cNvPr id="9" name="object 9"/>
          <p:cNvSpPr txBox="1"/>
          <p:nvPr/>
        </p:nvSpPr>
        <p:spPr>
          <a:xfrm>
            <a:off x="3196208" y="2022474"/>
            <a:ext cx="2463165" cy="1492885"/>
          </a:xfrm>
          <a:prstGeom prst="rect">
            <a:avLst/>
          </a:prstGeom>
        </p:spPr>
        <p:txBody>
          <a:bodyPr vert="horz" wrap="square" lIns="0" tIns="55244" rIns="0" bIns="0" rtlCol="0">
            <a:spAutoFit/>
          </a:bodyPr>
          <a:lstStyle/>
          <a:p>
            <a:pPr marL="12700" marR="5080" algn="ctr">
              <a:lnSpc>
                <a:spcPct val="91600"/>
              </a:lnSpc>
              <a:spcBef>
                <a:spcPts val="434"/>
              </a:spcBef>
            </a:pPr>
            <a:r>
              <a:rPr sz="3400" spc="-5" dirty="0">
                <a:solidFill>
                  <a:srgbClr val="2E2B1F"/>
                </a:solidFill>
                <a:latin typeface="Calibri"/>
                <a:cs typeface="Calibri"/>
              </a:rPr>
              <a:t>PL/SQL</a:t>
            </a:r>
            <a:r>
              <a:rPr sz="3400" spc="-65" dirty="0">
                <a:solidFill>
                  <a:srgbClr val="2E2B1F"/>
                </a:solidFill>
                <a:latin typeface="Calibri"/>
                <a:cs typeface="Calibri"/>
              </a:rPr>
              <a:t> </a:t>
            </a:r>
            <a:r>
              <a:rPr sz="3400" spc="-10" dirty="0">
                <a:solidFill>
                  <a:srgbClr val="2E2B1F"/>
                </a:solidFill>
                <a:latin typeface="Calibri"/>
                <a:cs typeface="Calibri"/>
              </a:rPr>
              <a:t>blocks  </a:t>
            </a:r>
            <a:r>
              <a:rPr sz="3400" spc="-20" dirty="0">
                <a:solidFill>
                  <a:srgbClr val="2E2B1F"/>
                </a:solidFill>
                <a:latin typeface="Calibri"/>
                <a:cs typeface="Calibri"/>
              </a:rPr>
              <a:t>are </a:t>
            </a:r>
            <a:r>
              <a:rPr sz="3400" spc="-5" dirty="0">
                <a:solidFill>
                  <a:srgbClr val="2E2B1F"/>
                </a:solidFill>
                <a:latin typeface="Calibri"/>
                <a:cs typeface="Calibri"/>
              </a:rPr>
              <a:t>of mainly  </a:t>
            </a:r>
            <a:r>
              <a:rPr sz="3400" spc="-20" dirty="0">
                <a:solidFill>
                  <a:srgbClr val="2E2B1F"/>
                </a:solidFill>
                <a:latin typeface="Calibri"/>
                <a:cs typeface="Calibri"/>
              </a:rPr>
              <a:t>two</a:t>
            </a:r>
            <a:r>
              <a:rPr sz="3400" spc="-30" dirty="0">
                <a:solidFill>
                  <a:srgbClr val="2E2B1F"/>
                </a:solidFill>
                <a:latin typeface="Calibri"/>
                <a:cs typeface="Calibri"/>
              </a:rPr>
              <a:t> </a:t>
            </a:r>
            <a:r>
              <a:rPr sz="3400" dirty="0">
                <a:solidFill>
                  <a:srgbClr val="2E2B1F"/>
                </a:solidFill>
                <a:latin typeface="Calibri"/>
                <a:cs typeface="Calibri"/>
              </a:rPr>
              <a:t>types.</a:t>
            </a:r>
            <a:endParaRPr sz="3400">
              <a:latin typeface="Calibri"/>
              <a:cs typeface="Calibri"/>
            </a:endParaRPr>
          </a:p>
        </p:txBody>
      </p:sp>
      <p:sp>
        <p:nvSpPr>
          <p:cNvPr id="10" name="object 10"/>
          <p:cNvSpPr/>
          <p:nvPr/>
        </p:nvSpPr>
        <p:spPr>
          <a:xfrm>
            <a:off x="879347" y="4213859"/>
            <a:ext cx="2987040" cy="193547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907402" y="4267327"/>
            <a:ext cx="2880360" cy="1828800"/>
          </a:xfrm>
          <a:custGeom>
            <a:avLst/>
            <a:gdLst/>
            <a:ahLst/>
            <a:cxnLst/>
            <a:rect l="l" t="t" r="r" b="b"/>
            <a:pathLst>
              <a:path w="2880360" h="1828800">
                <a:moveTo>
                  <a:pt x="2696984" y="0"/>
                </a:moveTo>
                <a:lnTo>
                  <a:pt x="182867" y="0"/>
                </a:lnTo>
                <a:lnTo>
                  <a:pt x="134255" y="6526"/>
                </a:lnTo>
                <a:lnTo>
                  <a:pt x="90572" y="24948"/>
                </a:lnTo>
                <a:lnTo>
                  <a:pt x="53562" y="53530"/>
                </a:lnTo>
                <a:lnTo>
                  <a:pt x="24967" y="90536"/>
                </a:lnTo>
                <a:lnTo>
                  <a:pt x="6532" y="134231"/>
                </a:lnTo>
                <a:lnTo>
                  <a:pt x="0" y="182880"/>
                </a:lnTo>
                <a:lnTo>
                  <a:pt x="0" y="1645780"/>
                </a:lnTo>
                <a:lnTo>
                  <a:pt x="6532" y="1694392"/>
                </a:lnTo>
                <a:lnTo>
                  <a:pt x="24967" y="1738074"/>
                </a:lnTo>
                <a:lnTo>
                  <a:pt x="53562" y="1775085"/>
                </a:lnTo>
                <a:lnTo>
                  <a:pt x="90572" y="1803679"/>
                </a:lnTo>
                <a:lnTo>
                  <a:pt x="134255" y="1822115"/>
                </a:lnTo>
                <a:lnTo>
                  <a:pt x="182867" y="1828647"/>
                </a:lnTo>
                <a:lnTo>
                  <a:pt x="2696984" y="1828647"/>
                </a:lnTo>
                <a:lnTo>
                  <a:pt x="2745588" y="1822115"/>
                </a:lnTo>
                <a:lnTo>
                  <a:pt x="2789271" y="1803679"/>
                </a:lnTo>
                <a:lnTo>
                  <a:pt x="2826286" y="1775085"/>
                </a:lnTo>
                <a:lnTo>
                  <a:pt x="2854888" y="1738074"/>
                </a:lnTo>
                <a:lnTo>
                  <a:pt x="2873329" y="1694392"/>
                </a:lnTo>
                <a:lnTo>
                  <a:pt x="2879864" y="1645780"/>
                </a:lnTo>
                <a:lnTo>
                  <a:pt x="2879864" y="182880"/>
                </a:lnTo>
                <a:lnTo>
                  <a:pt x="2873329" y="134231"/>
                </a:lnTo>
                <a:lnTo>
                  <a:pt x="2854888" y="90536"/>
                </a:lnTo>
                <a:lnTo>
                  <a:pt x="2826286" y="53530"/>
                </a:lnTo>
                <a:lnTo>
                  <a:pt x="2789271" y="24948"/>
                </a:lnTo>
                <a:lnTo>
                  <a:pt x="2745588" y="6526"/>
                </a:lnTo>
                <a:lnTo>
                  <a:pt x="2696984" y="0"/>
                </a:lnTo>
                <a:close/>
              </a:path>
            </a:pathLst>
          </a:custGeom>
          <a:solidFill>
            <a:srgbClr val="9CBDBC"/>
          </a:solidFill>
        </p:spPr>
        <p:txBody>
          <a:bodyPr wrap="square" lIns="0" tIns="0" rIns="0" bIns="0" rtlCol="0"/>
          <a:lstStyle/>
          <a:p>
            <a:endParaRPr/>
          </a:p>
        </p:txBody>
      </p:sp>
      <p:sp>
        <p:nvSpPr>
          <p:cNvPr id="12" name="object 12"/>
          <p:cNvSpPr/>
          <p:nvPr/>
        </p:nvSpPr>
        <p:spPr>
          <a:xfrm>
            <a:off x="1227378" y="4571238"/>
            <a:ext cx="2880360" cy="1828800"/>
          </a:xfrm>
          <a:custGeom>
            <a:avLst/>
            <a:gdLst/>
            <a:ahLst/>
            <a:cxnLst/>
            <a:rect l="l" t="t" r="r" b="b"/>
            <a:pathLst>
              <a:path w="2880360" h="1828800">
                <a:moveTo>
                  <a:pt x="2696921" y="0"/>
                </a:moveTo>
                <a:lnTo>
                  <a:pt x="182829" y="0"/>
                </a:lnTo>
                <a:lnTo>
                  <a:pt x="134229" y="6535"/>
                </a:lnTo>
                <a:lnTo>
                  <a:pt x="90555" y="24976"/>
                </a:lnTo>
                <a:lnTo>
                  <a:pt x="53552" y="53578"/>
                </a:lnTo>
                <a:lnTo>
                  <a:pt x="24963" y="90593"/>
                </a:lnTo>
                <a:lnTo>
                  <a:pt x="6531" y="134276"/>
                </a:lnTo>
                <a:lnTo>
                  <a:pt x="0" y="182880"/>
                </a:lnTo>
                <a:lnTo>
                  <a:pt x="0" y="1645843"/>
                </a:lnTo>
                <a:lnTo>
                  <a:pt x="6531" y="1694460"/>
                </a:lnTo>
                <a:lnTo>
                  <a:pt x="24963" y="1738144"/>
                </a:lnTo>
                <a:lnTo>
                  <a:pt x="53552" y="1775153"/>
                </a:lnTo>
                <a:lnTo>
                  <a:pt x="90555" y="1803746"/>
                </a:lnTo>
                <a:lnTo>
                  <a:pt x="134229" y="1822179"/>
                </a:lnTo>
                <a:lnTo>
                  <a:pt x="182829" y="1828711"/>
                </a:lnTo>
                <a:lnTo>
                  <a:pt x="2696921" y="1828711"/>
                </a:lnTo>
                <a:lnTo>
                  <a:pt x="2745569" y="1822179"/>
                </a:lnTo>
                <a:lnTo>
                  <a:pt x="2789264" y="1803746"/>
                </a:lnTo>
                <a:lnTo>
                  <a:pt x="2826270" y="1775153"/>
                </a:lnTo>
                <a:lnTo>
                  <a:pt x="2854852" y="1738144"/>
                </a:lnTo>
                <a:lnTo>
                  <a:pt x="2873274" y="1694460"/>
                </a:lnTo>
                <a:lnTo>
                  <a:pt x="2879801" y="1645843"/>
                </a:lnTo>
                <a:lnTo>
                  <a:pt x="2879801" y="182880"/>
                </a:lnTo>
                <a:lnTo>
                  <a:pt x="2873274" y="134276"/>
                </a:lnTo>
                <a:lnTo>
                  <a:pt x="2854852" y="90593"/>
                </a:lnTo>
                <a:lnTo>
                  <a:pt x="2826270" y="53578"/>
                </a:lnTo>
                <a:lnTo>
                  <a:pt x="2789264" y="24976"/>
                </a:lnTo>
                <a:lnTo>
                  <a:pt x="2745569" y="6535"/>
                </a:lnTo>
                <a:lnTo>
                  <a:pt x="2696921" y="0"/>
                </a:lnTo>
                <a:close/>
              </a:path>
            </a:pathLst>
          </a:custGeom>
          <a:solidFill>
            <a:srgbClr val="FFFFFF">
              <a:alpha val="90194"/>
            </a:srgbClr>
          </a:solidFill>
        </p:spPr>
        <p:txBody>
          <a:bodyPr wrap="square" lIns="0" tIns="0" rIns="0" bIns="0" rtlCol="0"/>
          <a:lstStyle/>
          <a:p>
            <a:endParaRPr/>
          </a:p>
        </p:txBody>
      </p:sp>
      <p:sp>
        <p:nvSpPr>
          <p:cNvPr id="13" name="object 13"/>
          <p:cNvSpPr/>
          <p:nvPr/>
        </p:nvSpPr>
        <p:spPr>
          <a:xfrm>
            <a:off x="1227378" y="4571238"/>
            <a:ext cx="2880360" cy="1828800"/>
          </a:xfrm>
          <a:custGeom>
            <a:avLst/>
            <a:gdLst/>
            <a:ahLst/>
            <a:cxnLst/>
            <a:rect l="l" t="t" r="r" b="b"/>
            <a:pathLst>
              <a:path w="2880360" h="1828800">
                <a:moveTo>
                  <a:pt x="0" y="182880"/>
                </a:moveTo>
                <a:lnTo>
                  <a:pt x="6531" y="134276"/>
                </a:lnTo>
                <a:lnTo>
                  <a:pt x="24963" y="90593"/>
                </a:lnTo>
                <a:lnTo>
                  <a:pt x="53552" y="53578"/>
                </a:lnTo>
                <a:lnTo>
                  <a:pt x="90555" y="24976"/>
                </a:lnTo>
                <a:lnTo>
                  <a:pt x="134229" y="6535"/>
                </a:lnTo>
                <a:lnTo>
                  <a:pt x="182829" y="0"/>
                </a:lnTo>
                <a:lnTo>
                  <a:pt x="2696921" y="0"/>
                </a:lnTo>
                <a:lnTo>
                  <a:pt x="2745569" y="6535"/>
                </a:lnTo>
                <a:lnTo>
                  <a:pt x="2789264" y="24976"/>
                </a:lnTo>
                <a:lnTo>
                  <a:pt x="2826270" y="53578"/>
                </a:lnTo>
                <a:lnTo>
                  <a:pt x="2854852" y="90593"/>
                </a:lnTo>
                <a:lnTo>
                  <a:pt x="2873274" y="134276"/>
                </a:lnTo>
                <a:lnTo>
                  <a:pt x="2879801" y="182880"/>
                </a:lnTo>
                <a:lnTo>
                  <a:pt x="2879801" y="1645843"/>
                </a:lnTo>
                <a:lnTo>
                  <a:pt x="2873274" y="1694460"/>
                </a:lnTo>
                <a:lnTo>
                  <a:pt x="2854852" y="1738144"/>
                </a:lnTo>
                <a:lnTo>
                  <a:pt x="2826270" y="1775153"/>
                </a:lnTo>
                <a:lnTo>
                  <a:pt x="2789264" y="1803746"/>
                </a:lnTo>
                <a:lnTo>
                  <a:pt x="2745569" y="1822179"/>
                </a:lnTo>
                <a:lnTo>
                  <a:pt x="2696921" y="1828711"/>
                </a:lnTo>
                <a:lnTo>
                  <a:pt x="182829" y="1828711"/>
                </a:lnTo>
                <a:lnTo>
                  <a:pt x="134229" y="1822179"/>
                </a:lnTo>
                <a:lnTo>
                  <a:pt x="90555" y="1803746"/>
                </a:lnTo>
                <a:lnTo>
                  <a:pt x="53552" y="1775153"/>
                </a:lnTo>
                <a:lnTo>
                  <a:pt x="24963" y="1738144"/>
                </a:lnTo>
                <a:lnTo>
                  <a:pt x="6531" y="1694460"/>
                </a:lnTo>
                <a:lnTo>
                  <a:pt x="0" y="1645843"/>
                </a:lnTo>
                <a:lnTo>
                  <a:pt x="0" y="182880"/>
                </a:lnTo>
                <a:close/>
              </a:path>
            </a:pathLst>
          </a:custGeom>
          <a:ln w="12699">
            <a:solidFill>
              <a:srgbClr val="9CBDBC"/>
            </a:solidFill>
          </a:ln>
        </p:spPr>
        <p:txBody>
          <a:bodyPr wrap="square" lIns="0" tIns="0" rIns="0" bIns="0" rtlCol="0"/>
          <a:lstStyle/>
          <a:p>
            <a:endParaRPr/>
          </a:p>
        </p:txBody>
      </p:sp>
      <p:sp>
        <p:nvSpPr>
          <p:cNvPr id="14" name="object 14"/>
          <p:cNvSpPr txBox="1"/>
          <p:nvPr/>
        </p:nvSpPr>
        <p:spPr>
          <a:xfrm>
            <a:off x="1611249" y="4926279"/>
            <a:ext cx="2115185" cy="1019175"/>
          </a:xfrm>
          <a:prstGeom prst="rect">
            <a:avLst/>
          </a:prstGeom>
        </p:spPr>
        <p:txBody>
          <a:bodyPr vert="horz" wrap="square" lIns="0" tIns="64135" rIns="0" bIns="0" rtlCol="0">
            <a:spAutoFit/>
          </a:bodyPr>
          <a:lstStyle/>
          <a:p>
            <a:pPr marL="508000" marR="5080" indent="-495300">
              <a:lnSpc>
                <a:spcPts val="3740"/>
              </a:lnSpc>
              <a:spcBef>
                <a:spcPts val="505"/>
              </a:spcBef>
            </a:pPr>
            <a:r>
              <a:rPr sz="3400" spc="-5" dirty="0">
                <a:solidFill>
                  <a:srgbClr val="2E2B1F"/>
                </a:solidFill>
                <a:latin typeface="Calibri"/>
                <a:cs typeface="Calibri"/>
              </a:rPr>
              <a:t>Ano</a:t>
            </a:r>
            <a:r>
              <a:rPr sz="3400" spc="-60" dirty="0">
                <a:solidFill>
                  <a:srgbClr val="2E2B1F"/>
                </a:solidFill>
                <a:latin typeface="Calibri"/>
                <a:cs typeface="Calibri"/>
              </a:rPr>
              <a:t>n</a:t>
            </a:r>
            <a:r>
              <a:rPr sz="3400" spc="-5" dirty="0">
                <a:solidFill>
                  <a:srgbClr val="2E2B1F"/>
                </a:solidFill>
                <a:latin typeface="Calibri"/>
                <a:cs typeface="Calibri"/>
              </a:rPr>
              <a:t>ymous  </a:t>
            </a:r>
            <a:r>
              <a:rPr sz="3400" spc="-10" dirty="0">
                <a:solidFill>
                  <a:srgbClr val="2E2B1F"/>
                </a:solidFill>
                <a:latin typeface="Calibri"/>
                <a:cs typeface="Calibri"/>
              </a:rPr>
              <a:t>blocks</a:t>
            </a:r>
            <a:endParaRPr sz="3400">
              <a:latin typeface="Calibri"/>
              <a:cs typeface="Calibri"/>
            </a:endParaRPr>
          </a:p>
        </p:txBody>
      </p:sp>
      <p:sp>
        <p:nvSpPr>
          <p:cNvPr id="15" name="object 15"/>
          <p:cNvSpPr/>
          <p:nvPr/>
        </p:nvSpPr>
        <p:spPr>
          <a:xfrm>
            <a:off x="4399788" y="4213859"/>
            <a:ext cx="2985516" cy="1935479"/>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4427220" y="4267327"/>
            <a:ext cx="2880360" cy="1828800"/>
          </a:xfrm>
          <a:custGeom>
            <a:avLst/>
            <a:gdLst/>
            <a:ahLst/>
            <a:cxnLst/>
            <a:rect l="l" t="t" r="r" b="b"/>
            <a:pathLst>
              <a:path w="2880359" h="1828800">
                <a:moveTo>
                  <a:pt x="2696972" y="0"/>
                </a:moveTo>
                <a:lnTo>
                  <a:pt x="182879" y="0"/>
                </a:lnTo>
                <a:lnTo>
                  <a:pt x="134231" y="6526"/>
                </a:lnTo>
                <a:lnTo>
                  <a:pt x="90536" y="24948"/>
                </a:lnTo>
                <a:lnTo>
                  <a:pt x="53530" y="53530"/>
                </a:lnTo>
                <a:lnTo>
                  <a:pt x="24948" y="90536"/>
                </a:lnTo>
                <a:lnTo>
                  <a:pt x="6526" y="134231"/>
                </a:lnTo>
                <a:lnTo>
                  <a:pt x="0" y="182880"/>
                </a:lnTo>
                <a:lnTo>
                  <a:pt x="0" y="1645780"/>
                </a:lnTo>
                <a:lnTo>
                  <a:pt x="6526" y="1694392"/>
                </a:lnTo>
                <a:lnTo>
                  <a:pt x="24948" y="1738074"/>
                </a:lnTo>
                <a:lnTo>
                  <a:pt x="53530" y="1775085"/>
                </a:lnTo>
                <a:lnTo>
                  <a:pt x="90536" y="1803679"/>
                </a:lnTo>
                <a:lnTo>
                  <a:pt x="134231" y="1822115"/>
                </a:lnTo>
                <a:lnTo>
                  <a:pt x="182879" y="1828647"/>
                </a:lnTo>
                <a:lnTo>
                  <a:pt x="2696972" y="1828647"/>
                </a:lnTo>
                <a:lnTo>
                  <a:pt x="2745575" y="1822115"/>
                </a:lnTo>
                <a:lnTo>
                  <a:pt x="2789258" y="1803679"/>
                </a:lnTo>
                <a:lnTo>
                  <a:pt x="2826273" y="1775085"/>
                </a:lnTo>
                <a:lnTo>
                  <a:pt x="2854875" y="1738074"/>
                </a:lnTo>
                <a:lnTo>
                  <a:pt x="2873316" y="1694392"/>
                </a:lnTo>
                <a:lnTo>
                  <a:pt x="2879852" y="1645780"/>
                </a:lnTo>
                <a:lnTo>
                  <a:pt x="2879852" y="182880"/>
                </a:lnTo>
                <a:lnTo>
                  <a:pt x="2873316" y="134231"/>
                </a:lnTo>
                <a:lnTo>
                  <a:pt x="2854875" y="90536"/>
                </a:lnTo>
                <a:lnTo>
                  <a:pt x="2826273" y="53530"/>
                </a:lnTo>
                <a:lnTo>
                  <a:pt x="2789258" y="24948"/>
                </a:lnTo>
                <a:lnTo>
                  <a:pt x="2745575" y="6526"/>
                </a:lnTo>
                <a:lnTo>
                  <a:pt x="2696972" y="0"/>
                </a:lnTo>
                <a:close/>
              </a:path>
            </a:pathLst>
          </a:custGeom>
          <a:solidFill>
            <a:srgbClr val="9CBDBC"/>
          </a:solidFill>
        </p:spPr>
        <p:txBody>
          <a:bodyPr wrap="square" lIns="0" tIns="0" rIns="0" bIns="0" rtlCol="0"/>
          <a:lstStyle/>
          <a:p>
            <a:endParaRPr/>
          </a:p>
        </p:txBody>
      </p:sp>
      <p:sp>
        <p:nvSpPr>
          <p:cNvPr id="17" name="object 17"/>
          <p:cNvSpPr/>
          <p:nvPr/>
        </p:nvSpPr>
        <p:spPr>
          <a:xfrm>
            <a:off x="4747133" y="4571238"/>
            <a:ext cx="2880360" cy="1828800"/>
          </a:xfrm>
          <a:custGeom>
            <a:avLst/>
            <a:gdLst/>
            <a:ahLst/>
            <a:cxnLst/>
            <a:rect l="l" t="t" r="r" b="b"/>
            <a:pathLst>
              <a:path w="2880359" h="1828800">
                <a:moveTo>
                  <a:pt x="2696971" y="0"/>
                </a:moveTo>
                <a:lnTo>
                  <a:pt x="182879" y="0"/>
                </a:lnTo>
                <a:lnTo>
                  <a:pt x="134276" y="6535"/>
                </a:lnTo>
                <a:lnTo>
                  <a:pt x="90593" y="24976"/>
                </a:lnTo>
                <a:lnTo>
                  <a:pt x="53578" y="53578"/>
                </a:lnTo>
                <a:lnTo>
                  <a:pt x="24976" y="90593"/>
                </a:lnTo>
                <a:lnTo>
                  <a:pt x="6535" y="134276"/>
                </a:lnTo>
                <a:lnTo>
                  <a:pt x="0" y="182880"/>
                </a:lnTo>
                <a:lnTo>
                  <a:pt x="0" y="1645843"/>
                </a:lnTo>
                <a:lnTo>
                  <a:pt x="6535" y="1694460"/>
                </a:lnTo>
                <a:lnTo>
                  <a:pt x="24976" y="1738144"/>
                </a:lnTo>
                <a:lnTo>
                  <a:pt x="53578" y="1775153"/>
                </a:lnTo>
                <a:lnTo>
                  <a:pt x="90593" y="1803746"/>
                </a:lnTo>
                <a:lnTo>
                  <a:pt x="134276" y="1822179"/>
                </a:lnTo>
                <a:lnTo>
                  <a:pt x="182879" y="1828711"/>
                </a:lnTo>
                <a:lnTo>
                  <a:pt x="2696971" y="1828711"/>
                </a:lnTo>
                <a:lnTo>
                  <a:pt x="2745575" y="1822179"/>
                </a:lnTo>
                <a:lnTo>
                  <a:pt x="2789258" y="1803746"/>
                </a:lnTo>
                <a:lnTo>
                  <a:pt x="2826273" y="1775153"/>
                </a:lnTo>
                <a:lnTo>
                  <a:pt x="2854875" y="1738144"/>
                </a:lnTo>
                <a:lnTo>
                  <a:pt x="2873316" y="1694460"/>
                </a:lnTo>
                <a:lnTo>
                  <a:pt x="2879851" y="1645843"/>
                </a:lnTo>
                <a:lnTo>
                  <a:pt x="2879851" y="182880"/>
                </a:lnTo>
                <a:lnTo>
                  <a:pt x="2873316" y="134276"/>
                </a:lnTo>
                <a:lnTo>
                  <a:pt x="2854875" y="90593"/>
                </a:lnTo>
                <a:lnTo>
                  <a:pt x="2826273" y="53578"/>
                </a:lnTo>
                <a:lnTo>
                  <a:pt x="2789258" y="24976"/>
                </a:lnTo>
                <a:lnTo>
                  <a:pt x="2745575" y="6535"/>
                </a:lnTo>
                <a:lnTo>
                  <a:pt x="2696971" y="0"/>
                </a:lnTo>
                <a:close/>
              </a:path>
            </a:pathLst>
          </a:custGeom>
          <a:solidFill>
            <a:srgbClr val="FFFFFF">
              <a:alpha val="90194"/>
            </a:srgbClr>
          </a:solidFill>
        </p:spPr>
        <p:txBody>
          <a:bodyPr wrap="square" lIns="0" tIns="0" rIns="0" bIns="0" rtlCol="0"/>
          <a:lstStyle/>
          <a:p>
            <a:endParaRPr/>
          </a:p>
        </p:txBody>
      </p:sp>
      <p:sp>
        <p:nvSpPr>
          <p:cNvPr id="18" name="object 18"/>
          <p:cNvSpPr/>
          <p:nvPr/>
        </p:nvSpPr>
        <p:spPr>
          <a:xfrm>
            <a:off x="4747133" y="4571238"/>
            <a:ext cx="2880360" cy="1828800"/>
          </a:xfrm>
          <a:custGeom>
            <a:avLst/>
            <a:gdLst/>
            <a:ahLst/>
            <a:cxnLst/>
            <a:rect l="l" t="t" r="r" b="b"/>
            <a:pathLst>
              <a:path w="2880359" h="1828800">
                <a:moveTo>
                  <a:pt x="0" y="182880"/>
                </a:moveTo>
                <a:lnTo>
                  <a:pt x="6535" y="134276"/>
                </a:lnTo>
                <a:lnTo>
                  <a:pt x="24976" y="90593"/>
                </a:lnTo>
                <a:lnTo>
                  <a:pt x="53578" y="53578"/>
                </a:lnTo>
                <a:lnTo>
                  <a:pt x="90593" y="24976"/>
                </a:lnTo>
                <a:lnTo>
                  <a:pt x="134276" y="6535"/>
                </a:lnTo>
                <a:lnTo>
                  <a:pt x="182879" y="0"/>
                </a:lnTo>
                <a:lnTo>
                  <a:pt x="2696971" y="0"/>
                </a:lnTo>
                <a:lnTo>
                  <a:pt x="2745575" y="6535"/>
                </a:lnTo>
                <a:lnTo>
                  <a:pt x="2789258" y="24976"/>
                </a:lnTo>
                <a:lnTo>
                  <a:pt x="2826273" y="53578"/>
                </a:lnTo>
                <a:lnTo>
                  <a:pt x="2854875" y="90593"/>
                </a:lnTo>
                <a:lnTo>
                  <a:pt x="2873316" y="134276"/>
                </a:lnTo>
                <a:lnTo>
                  <a:pt x="2879851" y="182880"/>
                </a:lnTo>
                <a:lnTo>
                  <a:pt x="2879851" y="1645843"/>
                </a:lnTo>
                <a:lnTo>
                  <a:pt x="2873316" y="1694460"/>
                </a:lnTo>
                <a:lnTo>
                  <a:pt x="2854875" y="1738144"/>
                </a:lnTo>
                <a:lnTo>
                  <a:pt x="2826273" y="1775153"/>
                </a:lnTo>
                <a:lnTo>
                  <a:pt x="2789258" y="1803746"/>
                </a:lnTo>
                <a:lnTo>
                  <a:pt x="2745575" y="1822179"/>
                </a:lnTo>
                <a:lnTo>
                  <a:pt x="2696971" y="1828711"/>
                </a:lnTo>
                <a:lnTo>
                  <a:pt x="182879" y="1828711"/>
                </a:lnTo>
                <a:lnTo>
                  <a:pt x="134276" y="1822179"/>
                </a:lnTo>
                <a:lnTo>
                  <a:pt x="90593" y="1803746"/>
                </a:lnTo>
                <a:lnTo>
                  <a:pt x="53578" y="1775153"/>
                </a:lnTo>
                <a:lnTo>
                  <a:pt x="24976" y="1738144"/>
                </a:lnTo>
                <a:lnTo>
                  <a:pt x="6535" y="1694460"/>
                </a:lnTo>
                <a:lnTo>
                  <a:pt x="0" y="1645843"/>
                </a:lnTo>
                <a:lnTo>
                  <a:pt x="0" y="182880"/>
                </a:lnTo>
                <a:close/>
              </a:path>
            </a:pathLst>
          </a:custGeom>
          <a:ln w="12700">
            <a:solidFill>
              <a:srgbClr val="9CBDBC"/>
            </a:solidFill>
          </a:ln>
        </p:spPr>
        <p:txBody>
          <a:bodyPr wrap="square" lIns="0" tIns="0" rIns="0" bIns="0" rtlCol="0"/>
          <a:lstStyle/>
          <a:p>
            <a:endParaRPr/>
          </a:p>
        </p:txBody>
      </p:sp>
      <p:sp>
        <p:nvSpPr>
          <p:cNvPr id="19" name="object 19"/>
          <p:cNvSpPr txBox="1"/>
          <p:nvPr/>
        </p:nvSpPr>
        <p:spPr>
          <a:xfrm>
            <a:off x="4938140" y="5163718"/>
            <a:ext cx="2500630" cy="543560"/>
          </a:xfrm>
          <a:prstGeom prst="rect">
            <a:avLst/>
          </a:prstGeom>
        </p:spPr>
        <p:txBody>
          <a:bodyPr vert="horz" wrap="square" lIns="0" tIns="12065" rIns="0" bIns="0" rtlCol="0">
            <a:spAutoFit/>
          </a:bodyPr>
          <a:lstStyle/>
          <a:p>
            <a:pPr marL="12700">
              <a:lnSpc>
                <a:spcPct val="100000"/>
              </a:lnSpc>
              <a:spcBef>
                <a:spcPts val="95"/>
              </a:spcBef>
            </a:pPr>
            <a:r>
              <a:rPr sz="3400" spc="-5" dirty="0">
                <a:solidFill>
                  <a:srgbClr val="2E2B1F"/>
                </a:solidFill>
                <a:latin typeface="Calibri"/>
                <a:cs typeface="Calibri"/>
              </a:rPr>
              <a:t>Named</a:t>
            </a:r>
            <a:r>
              <a:rPr sz="3400" spc="-55" dirty="0">
                <a:solidFill>
                  <a:srgbClr val="2E2B1F"/>
                </a:solidFill>
                <a:latin typeface="Calibri"/>
                <a:cs typeface="Calibri"/>
              </a:rPr>
              <a:t> </a:t>
            </a:r>
            <a:r>
              <a:rPr sz="3400" spc="-10" dirty="0">
                <a:solidFill>
                  <a:srgbClr val="2E2B1F"/>
                </a:solidFill>
                <a:latin typeface="Calibri"/>
                <a:cs typeface="Calibri"/>
              </a:rPr>
              <a:t>Blocks</a:t>
            </a:r>
            <a:endParaRPr sz="34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7120255" cy="726440"/>
          </a:xfrm>
          <a:prstGeom prst="rect">
            <a:avLst/>
          </a:prstGeom>
        </p:spPr>
        <p:txBody>
          <a:bodyPr vert="horz" wrap="square" lIns="0" tIns="12065" rIns="0" bIns="0" rtlCol="0">
            <a:spAutoFit/>
          </a:bodyPr>
          <a:lstStyle/>
          <a:p>
            <a:pPr marL="12700">
              <a:lnSpc>
                <a:spcPct val="100000"/>
              </a:lnSpc>
              <a:spcBef>
                <a:spcPts val="95"/>
              </a:spcBef>
            </a:pPr>
            <a:r>
              <a:rPr spc="-100" dirty="0"/>
              <a:t>Anonymous </a:t>
            </a:r>
            <a:r>
              <a:rPr spc="-90" dirty="0"/>
              <a:t>blocks:</a:t>
            </a:r>
            <a:r>
              <a:rPr spc="-459" dirty="0"/>
              <a:t> </a:t>
            </a:r>
            <a:r>
              <a:rPr spc="-85" dirty="0"/>
              <a:t>Unnamed</a:t>
            </a:r>
          </a:p>
        </p:txBody>
      </p:sp>
      <p:sp>
        <p:nvSpPr>
          <p:cNvPr id="3" name="object 3"/>
          <p:cNvSpPr/>
          <p:nvPr/>
        </p:nvSpPr>
        <p:spPr>
          <a:xfrm>
            <a:off x="547116" y="1545336"/>
            <a:ext cx="7610856" cy="135636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547116" y="2798064"/>
            <a:ext cx="7610856" cy="1429512"/>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547116" y="4067555"/>
            <a:ext cx="7610856" cy="135636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547116" y="5327903"/>
            <a:ext cx="7610856" cy="1356359"/>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p:nvPr/>
        </p:nvSpPr>
        <p:spPr>
          <a:xfrm>
            <a:off x="749300" y="1824990"/>
            <a:ext cx="6945630" cy="4509770"/>
          </a:xfrm>
          <a:prstGeom prst="rect">
            <a:avLst/>
          </a:prstGeom>
        </p:spPr>
        <p:txBody>
          <a:bodyPr vert="horz" wrap="square" lIns="0" tIns="48895" rIns="0" bIns="0" rtlCol="0">
            <a:spAutoFit/>
          </a:bodyPr>
          <a:lstStyle/>
          <a:p>
            <a:pPr marL="12700" marR="5080" lvl="0" indent="0" algn="l" defTabSz="914400" rtl="0" eaLnBrk="1" fontAlgn="auto" latinLnBrk="0" hangingPunct="1">
              <a:lnSpc>
                <a:spcPts val="2640"/>
              </a:lnSpc>
              <a:spcBef>
                <a:spcPts val="385"/>
              </a:spcBef>
              <a:spcAft>
                <a:spcPts val="0"/>
              </a:spcAft>
              <a:buClrTx/>
              <a:buSzTx/>
              <a:buFontTx/>
              <a:buNone/>
              <a:tabLst/>
              <a:defRPr/>
            </a:pPr>
            <a:r>
              <a:rPr kumimoji="0" sz="2400" b="0" i="0" u="none" strike="noStrike" kern="1200" cap="none" spc="-10" normalizeH="0" baseline="0" noProof="0" dirty="0">
                <a:ln>
                  <a:noFill/>
                </a:ln>
                <a:solidFill>
                  <a:srgbClr val="FFFFFF"/>
                </a:solidFill>
                <a:effectLst/>
                <a:uLnTx/>
                <a:uFillTx/>
                <a:latin typeface="Calibri"/>
                <a:ea typeface="+mn-ea"/>
                <a:cs typeface="Calibri"/>
              </a:rPr>
              <a:t>Anonymous blocks </a:t>
            </a:r>
            <a:r>
              <a:rPr kumimoji="0" sz="2400" b="0" i="0" u="none" strike="noStrike" kern="1200" cap="none" spc="-15" normalizeH="0" baseline="0" noProof="0" dirty="0">
                <a:ln>
                  <a:noFill/>
                </a:ln>
                <a:solidFill>
                  <a:srgbClr val="FFFFFF"/>
                </a:solidFill>
                <a:effectLst/>
                <a:uLnTx/>
                <a:uFillTx/>
                <a:latin typeface="Calibri"/>
                <a:ea typeface="+mn-ea"/>
                <a:cs typeface="Calibri"/>
              </a:rPr>
              <a:t>are </a:t>
            </a:r>
            <a:r>
              <a:rPr kumimoji="0" sz="2400" b="0" i="0" u="none" strike="noStrike" kern="1200" cap="none" spc="0" normalizeH="0" baseline="0" noProof="0" dirty="0">
                <a:ln>
                  <a:noFill/>
                </a:ln>
                <a:solidFill>
                  <a:srgbClr val="FFFFFF"/>
                </a:solidFill>
                <a:effectLst/>
                <a:uLnTx/>
                <a:uFillTx/>
                <a:latin typeface="Calibri"/>
                <a:ea typeface="+mn-ea"/>
                <a:cs typeface="Calibri"/>
              </a:rPr>
              <a:t>PL/SQL </a:t>
            </a:r>
            <a:r>
              <a:rPr kumimoji="0" sz="2400" b="0" i="0" u="none" strike="noStrike" kern="1200" cap="none" spc="-10" normalizeH="0" baseline="0" noProof="0" dirty="0">
                <a:ln>
                  <a:noFill/>
                </a:ln>
                <a:solidFill>
                  <a:srgbClr val="FFFFFF"/>
                </a:solidFill>
                <a:effectLst/>
                <a:uLnTx/>
                <a:uFillTx/>
                <a:latin typeface="Calibri"/>
                <a:ea typeface="+mn-ea"/>
                <a:cs typeface="Calibri"/>
              </a:rPr>
              <a:t>blocks </a:t>
            </a:r>
            <a:r>
              <a:rPr kumimoji="0" sz="2400" b="0" i="0" u="none" strike="noStrike" kern="1200" cap="none" spc="0" normalizeH="0" baseline="0" noProof="0" dirty="0">
                <a:ln>
                  <a:noFill/>
                </a:ln>
                <a:solidFill>
                  <a:srgbClr val="FFFFFF"/>
                </a:solidFill>
                <a:effectLst/>
                <a:uLnTx/>
                <a:uFillTx/>
                <a:latin typeface="Calibri"/>
                <a:ea typeface="+mn-ea"/>
                <a:cs typeface="Calibri"/>
              </a:rPr>
              <a:t>which </a:t>
            </a:r>
            <a:r>
              <a:rPr kumimoji="0" sz="2400" b="0" i="0" u="none" strike="noStrike" kern="1200" cap="none" spc="-5" normalizeH="0" baseline="0" noProof="0" dirty="0">
                <a:ln>
                  <a:noFill/>
                </a:ln>
                <a:solidFill>
                  <a:srgbClr val="FFFFFF"/>
                </a:solidFill>
                <a:effectLst/>
                <a:uLnTx/>
                <a:uFillTx/>
                <a:latin typeface="Calibri"/>
                <a:ea typeface="+mn-ea"/>
                <a:cs typeface="Calibri"/>
              </a:rPr>
              <a:t>do </a:t>
            </a:r>
            <a:r>
              <a:rPr kumimoji="0" sz="2400" b="0" i="0" u="none" strike="noStrike" kern="1200" cap="none" spc="-10" normalizeH="0" baseline="0" noProof="0" dirty="0">
                <a:ln>
                  <a:noFill/>
                </a:ln>
                <a:solidFill>
                  <a:srgbClr val="FFFFFF"/>
                </a:solidFill>
                <a:effectLst/>
                <a:uLnTx/>
                <a:uFillTx/>
                <a:latin typeface="Calibri"/>
                <a:ea typeface="+mn-ea"/>
                <a:cs typeface="Calibri"/>
              </a:rPr>
              <a:t>not </a:t>
            </a:r>
            <a:r>
              <a:rPr kumimoji="0" sz="2400" b="0" i="0" u="none" strike="noStrike" kern="1200" cap="none" spc="-20" normalizeH="0" baseline="0" noProof="0" dirty="0">
                <a:ln>
                  <a:noFill/>
                </a:ln>
                <a:solidFill>
                  <a:srgbClr val="FFFFFF"/>
                </a:solidFill>
                <a:effectLst/>
                <a:uLnTx/>
                <a:uFillTx/>
                <a:latin typeface="Calibri"/>
                <a:ea typeface="+mn-ea"/>
                <a:cs typeface="Calibri"/>
              </a:rPr>
              <a:t>have  any </a:t>
            </a:r>
            <a:r>
              <a:rPr kumimoji="0" sz="2400" b="0" i="0" u="none" strike="noStrike" kern="1200" cap="none" spc="-5" normalizeH="0" baseline="0" noProof="0" dirty="0">
                <a:ln>
                  <a:noFill/>
                </a:ln>
                <a:solidFill>
                  <a:srgbClr val="FFFFFF"/>
                </a:solidFill>
                <a:effectLst/>
                <a:uLnTx/>
                <a:uFillTx/>
                <a:latin typeface="Calibri"/>
                <a:ea typeface="+mn-ea"/>
                <a:cs typeface="Calibri"/>
              </a:rPr>
              <a:t>names </a:t>
            </a:r>
            <a:r>
              <a:rPr kumimoji="0" sz="2400" b="0" i="0" u="none" strike="noStrike" kern="1200" cap="none" spc="0" normalizeH="0" baseline="0" noProof="0" dirty="0">
                <a:ln>
                  <a:noFill/>
                </a:ln>
                <a:solidFill>
                  <a:srgbClr val="FFFFFF"/>
                </a:solidFill>
                <a:effectLst/>
                <a:uLnTx/>
                <a:uFillTx/>
                <a:latin typeface="Calibri"/>
                <a:ea typeface="+mn-ea"/>
                <a:cs typeface="Calibri"/>
              </a:rPr>
              <a:t>assigned </a:t>
            </a:r>
            <a:r>
              <a:rPr kumimoji="0" sz="2400" b="0" i="0" u="none" strike="noStrike" kern="1200" cap="none" spc="-15" normalizeH="0" baseline="0" noProof="0" dirty="0">
                <a:ln>
                  <a:noFill/>
                </a:ln>
                <a:solidFill>
                  <a:srgbClr val="FFFFFF"/>
                </a:solidFill>
                <a:effectLst/>
                <a:uLnTx/>
                <a:uFillTx/>
                <a:latin typeface="Calibri"/>
                <a:ea typeface="+mn-ea"/>
                <a:cs typeface="Calibri"/>
              </a:rPr>
              <a:t>to</a:t>
            </a:r>
            <a:r>
              <a:rPr kumimoji="0" sz="2400" b="0" i="0" u="none" strike="noStrike" kern="1200" cap="none" spc="5" normalizeH="0" baseline="0" noProof="0" dirty="0">
                <a:ln>
                  <a:noFill/>
                </a:ln>
                <a:solidFill>
                  <a:srgbClr val="FFFFFF"/>
                </a:solidFill>
                <a:effectLst/>
                <a:uLnTx/>
                <a:uFillTx/>
                <a:latin typeface="Calibri"/>
                <a:ea typeface="+mn-ea"/>
                <a:cs typeface="Calibri"/>
              </a:rPr>
              <a:t> </a:t>
            </a:r>
            <a:r>
              <a:rPr kumimoji="0" sz="2400" b="0" i="0" u="none" strike="noStrike" kern="1200" cap="none" spc="-5" normalizeH="0" baseline="0" noProof="0" dirty="0">
                <a:ln>
                  <a:noFill/>
                </a:ln>
                <a:solidFill>
                  <a:srgbClr val="FFFFFF"/>
                </a:solidFill>
                <a:effectLst/>
                <a:uLnTx/>
                <a:uFillTx/>
                <a:latin typeface="Calibri"/>
                <a:ea typeface="+mn-ea"/>
                <a:cs typeface="Calibri"/>
              </a:rPr>
              <a:t>them.</a:t>
            </a:r>
            <a:endParaRPr kumimoji="0" sz="24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10"/>
              </a:spcBef>
              <a:spcAft>
                <a:spcPts val="0"/>
              </a:spcAft>
              <a:buClrTx/>
              <a:buSzTx/>
              <a:buFontTx/>
              <a:buNone/>
              <a:tabLst/>
              <a:defRPr/>
            </a:pPr>
            <a:endParaRPr kumimoji="0" sz="2850" b="0" i="0" u="none" strike="noStrike" kern="1200" cap="none" spc="0" normalizeH="0" baseline="0" noProof="0">
              <a:ln>
                <a:noFill/>
              </a:ln>
              <a:solidFill>
                <a:prstClr val="black"/>
              </a:solidFill>
              <a:effectLst/>
              <a:uLnTx/>
              <a:uFillTx/>
              <a:latin typeface="Times New Roman"/>
              <a:ea typeface="+mn-ea"/>
              <a:cs typeface="Times New Roman"/>
            </a:endParaRPr>
          </a:p>
          <a:p>
            <a:pPr marL="12700" marR="247650" lvl="0" indent="0" algn="l" defTabSz="914400" rtl="0" eaLnBrk="1" fontAlgn="auto" latinLnBrk="0" hangingPunct="1">
              <a:lnSpc>
                <a:spcPct val="91500"/>
              </a:lnSpc>
              <a:spcBef>
                <a:spcPts val="0"/>
              </a:spcBef>
              <a:spcAft>
                <a:spcPts val="0"/>
              </a:spcAft>
              <a:buClrTx/>
              <a:buSzTx/>
              <a:buFontTx/>
              <a:buNone/>
              <a:tabLst/>
              <a:defRPr/>
            </a:pPr>
            <a:r>
              <a:rPr kumimoji="0" sz="2400" b="0" i="0" u="none" strike="noStrike" kern="1200" cap="none" spc="-10" normalizeH="0" baseline="0" noProof="0" dirty="0">
                <a:ln>
                  <a:noFill/>
                </a:ln>
                <a:solidFill>
                  <a:srgbClr val="FFFFFF"/>
                </a:solidFill>
                <a:effectLst/>
                <a:uLnTx/>
                <a:uFillTx/>
                <a:latin typeface="Calibri"/>
                <a:ea typeface="+mn-ea"/>
                <a:cs typeface="Calibri"/>
              </a:rPr>
              <a:t>They </a:t>
            </a:r>
            <a:r>
              <a:rPr kumimoji="0" sz="2400" b="0" i="0" u="none" strike="noStrike" kern="1200" cap="none" spc="-5" normalizeH="0" baseline="0" noProof="0" dirty="0">
                <a:ln>
                  <a:noFill/>
                </a:ln>
                <a:solidFill>
                  <a:srgbClr val="FFFFFF"/>
                </a:solidFill>
                <a:effectLst/>
                <a:uLnTx/>
                <a:uFillTx/>
                <a:latin typeface="Calibri"/>
                <a:ea typeface="+mn-ea"/>
                <a:cs typeface="Calibri"/>
              </a:rPr>
              <a:t>need </a:t>
            </a:r>
            <a:r>
              <a:rPr kumimoji="0" sz="2400" b="0" i="0" u="none" strike="noStrike" kern="1200" cap="none" spc="-15" normalizeH="0" baseline="0" noProof="0" dirty="0">
                <a:ln>
                  <a:noFill/>
                </a:ln>
                <a:solidFill>
                  <a:srgbClr val="FFFFFF"/>
                </a:solidFill>
                <a:effectLst/>
                <a:uLnTx/>
                <a:uFillTx/>
                <a:latin typeface="Calibri"/>
                <a:ea typeface="+mn-ea"/>
                <a:cs typeface="Calibri"/>
              </a:rPr>
              <a:t>to </a:t>
            </a:r>
            <a:r>
              <a:rPr kumimoji="0" sz="2400" b="0" i="0" u="none" strike="noStrike" kern="1200" cap="none" spc="-5" normalizeH="0" baseline="0" noProof="0" dirty="0">
                <a:ln>
                  <a:noFill/>
                </a:ln>
                <a:solidFill>
                  <a:srgbClr val="FFFFFF"/>
                </a:solidFill>
                <a:effectLst/>
                <a:uLnTx/>
                <a:uFillTx/>
                <a:latin typeface="Calibri"/>
                <a:ea typeface="+mn-ea"/>
                <a:cs typeface="Calibri"/>
              </a:rPr>
              <a:t>be </a:t>
            </a:r>
            <a:r>
              <a:rPr kumimoji="0" sz="2400" b="0" i="0" u="none" strike="noStrike" kern="1200" cap="none" spc="-15" normalizeH="0" baseline="0" noProof="0" dirty="0">
                <a:ln>
                  <a:noFill/>
                </a:ln>
                <a:solidFill>
                  <a:srgbClr val="FFFFFF"/>
                </a:solidFill>
                <a:effectLst/>
                <a:uLnTx/>
                <a:uFillTx/>
                <a:latin typeface="Calibri"/>
                <a:ea typeface="+mn-ea"/>
                <a:cs typeface="Calibri"/>
              </a:rPr>
              <a:t>created </a:t>
            </a:r>
            <a:r>
              <a:rPr kumimoji="0" sz="2400" b="0" i="0" u="none" strike="noStrike" kern="1200" cap="none" spc="0" normalizeH="0" baseline="0" noProof="0" dirty="0">
                <a:ln>
                  <a:noFill/>
                </a:ln>
                <a:solidFill>
                  <a:srgbClr val="FFFFFF"/>
                </a:solidFill>
                <a:effectLst/>
                <a:uLnTx/>
                <a:uFillTx/>
                <a:latin typeface="Calibri"/>
                <a:ea typeface="+mn-ea"/>
                <a:cs typeface="Calibri"/>
              </a:rPr>
              <a:t>and </a:t>
            </a:r>
            <a:r>
              <a:rPr kumimoji="0" sz="2400" b="0" i="0" u="none" strike="noStrike" kern="1200" cap="none" spc="-5" normalizeH="0" baseline="0" noProof="0" dirty="0">
                <a:ln>
                  <a:noFill/>
                </a:ln>
                <a:solidFill>
                  <a:srgbClr val="FFFFFF"/>
                </a:solidFill>
                <a:effectLst/>
                <a:uLnTx/>
                <a:uFillTx/>
                <a:latin typeface="Calibri"/>
                <a:ea typeface="+mn-ea"/>
                <a:cs typeface="Calibri"/>
              </a:rPr>
              <a:t>used </a:t>
            </a:r>
            <a:r>
              <a:rPr kumimoji="0" sz="2400" b="0" i="0" u="none" strike="noStrike" kern="1200" cap="none" spc="0" normalizeH="0" baseline="0" noProof="0" dirty="0">
                <a:ln>
                  <a:noFill/>
                </a:ln>
                <a:solidFill>
                  <a:srgbClr val="FFFFFF"/>
                </a:solidFill>
                <a:effectLst/>
                <a:uLnTx/>
                <a:uFillTx/>
                <a:latin typeface="Calibri"/>
                <a:ea typeface="+mn-ea"/>
                <a:cs typeface="Calibri"/>
              </a:rPr>
              <a:t>in the </a:t>
            </a:r>
            <a:r>
              <a:rPr kumimoji="0" sz="2400" b="0" i="0" u="none" strike="noStrike" kern="1200" cap="none" spc="-5" normalizeH="0" baseline="0" noProof="0" dirty="0">
                <a:ln>
                  <a:noFill/>
                </a:ln>
                <a:solidFill>
                  <a:srgbClr val="FFFFFF"/>
                </a:solidFill>
                <a:effectLst/>
                <a:uLnTx/>
                <a:uFillTx/>
                <a:latin typeface="Calibri"/>
                <a:ea typeface="+mn-ea"/>
                <a:cs typeface="Calibri"/>
              </a:rPr>
              <a:t>same session  because they </a:t>
            </a:r>
            <a:r>
              <a:rPr kumimoji="0" sz="2400" b="0" i="0" u="none" strike="noStrike" kern="1200" cap="none" spc="0" normalizeH="0" baseline="0" noProof="0" dirty="0">
                <a:ln>
                  <a:noFill/>
                </a:ln>
                <a:solidFill>
                  <a:srgbClr val="FFFFFF"/>
                </a:solidFill>
                <a:effectLst/>
                <a:uLnTx/>
                <a:uFillTx/>
                <a:latin typeface="Calibri"/>
                <a:ea typeface="+mn-ea"/>
                <a:cs typeface="Calibri"/>
              </a:rPr>
              <a:t>will </a:t>
            </a:r>
            <a:r>
              <a:rPr kumimoji="0" sz="2400" b="0" i="0" u="none" strike="noStrike" kern="1200" cap="none" spc="-5" normalizeH="0" baseline="0" noProof="0" dirty="0">
                <a:ln>
                  <a:noFill/>
                </a:ln>
                <a:solidFill>
                  <a:srgbClr val="FFFFFF"/>
                </a:solidFill>
                <a:effectLst/>
                <a:uLnTx/>
                <a:uFillTx/>
                <a:latin typeface="Calibri"/>
                <a:ea typeface="+mn-ea"/>
                <a:cs typeface="Calibri"/>
              </a:rPr>
              <a:t>not be </a:t>
            </a:r>
            <a:r>
              <a:rPr kumimoji="0" sz="2400" b="0" i="0" u="none" strike="noStrike" kern="1200" cap="none" spc="-20" normalizeH="0" baseline="0" noProof="0" dirty="0">
                <a:ln>
                  <a:noFill/>
                </a:ln>
                <a:solidFill>
                  <a:srgbClr val="FFFFFF"/>
                </a:solidFill>
                <a:effectLst/>
                <a:uLnTx/>
                <a:uFillTx/>
                <a:latin typeface="Calibri"/>
                <a:ea typeface="+mn-ea"/>
                <a:cs typeface="Calibri"/>
              </a:rPr>
              <a:t>stored </a:t>
            </a:r>
            <a:r>
              <a:rPr kumimoji="0" sz="2400" b="0" i="0" u="none" strike="noStrike" kern="1200" cap="none" spc="0" normalizeH="0" baseline="0" noProof="0" dirty="0">
                <a:ln>
                  <a:noFill/>
                </a:ln>
                <a:solidFill>
                  <a:srgbClr val="FFFFFF"/>
                </a:solidFill>
                <a:effectLst/>
                <a:uLnTx/>
                <a:uFillTx/>
                <a:latin typeface="Calibri"/>
                <a:ea typeface="+mn-ea"/>
                <a:cs typeface="Calibri"/>
              </a:rPr>
              <a:t>in </a:t>
            </a:r>
            <a:r>
              <a:rPr kumimoji="0" sz="2400" b="0" i="0" u="none" strike="noStrike" kern="1200" cap="none" spc="-5" normalizeH="0" baseline="0" noProof="0" dirty="0">
                <a:ln>
                  <a:noFill/>
                </a:ln>
                <a:solidFill>
                  <a:srgbClr val="FFFFFF"/>
                </a:solidFill>
                <a:effectLst/>
                <a:uLnTx/>
                <a:uFillTx/>
                <a:latin typeface="Calibri"/>
                <a:ea typeface="+mn-ea"/>
                <a:cs typeface="Calibri"/>
              </a:rPr>
              <a:t>the server </a:t>
            </a:r>
            <a:r>
              <a:rPr kumimoji="0" sz="2400" b="0" i="0" u="none" strike="noStrike" kern="1200" cap="none" spc="0" normalizeH="0" baseline="0" noProof="0" dirty="0">
                <a:ln>
                  <a:noFill/>
                </a:ln>
                <a:solidFill>
                  <a:srgbClr val="FFFFFF"/>
                </a:solidFill>
                <a:effectLst/>
                <a:uLnTx/>
                <a:uFillTx/>
                <a:latin typeface="Calibri"/>
                <a:ea typeface="+mn-ea"/>
                <a:cs typeface="Calibri"/>
              </a:rPr>
              <a:t>as a  </a:t>
            </a:r>
            <a:r>
              <a:rPr kumimoji="0" sz="2400" b="0" i="0" u="none" strike="noStrike" kern="1200" cap="none" spc="-10" normalizeH="0" baseline="0" noProof="0" dirty="0">
                <a:ln>
                  <a:noFill/>
                </a:ln>
                <a:solidFill>
                  <a:srgbClr val="FFFFFF"/>
                </a:solidFill>
                <a:effectLst/>
                <a:uLnTx/>
                <a:uFillTx/>
                <a:latin typeface="Calibri"/>
                <a:ea typeface="+mn-ea"/>
                <a:cs typeface="Calibri"/>
              </a:rPr>
              <a:t>database</a:t>
            </a:r>
            <a:r>
              <a:rPr kumimoji="0" sz="2400" b="0" i="0" u="none" strike="noStrike" kern="1200" cap="none" spc="-15" normalizeH="0" baseline="0" noProof="0" dirty="0">
                <a:ln>
                  <a:noFill/>
                </a:ln>
                <a:solidFill>
                  <a:srgbClr val="FFFFFF"/>
                </a:solidFill>
                <a:effectLst/>
                <a:uLnTx/>
                <a:uFillTx/>
                <a:latin typeface="Calibri"/>
                <a:ea typeface="+mn-ea"/>
                <a:cs typeface="Calibri"/>
              </a:rPr>
              <a:t> </a:t>
            </a:r>
            <a:r>
              <a:rPr kumimoji="0" sz="2400" b="0" i="0" u="none" strike="noStrike" kern="1200" cap="none" spc="-5" normalizeH="0" baseline="0" noProof="0" dirty="0">
                <a:ln>
                  <a:noFill/>
                </a:ln>
                <a:solidFill>
                  <a:srgbClr val="FFFFFF"/>
                </a:solidFill>
                <a:effectLst/>
                <a:uLnTx/>
                <a:uFillTx/>
                <a:latin typeface="Calibri"/>
                <a:ea typeface="+mn-ea"/>
                <a:cs typeface="Calibri"/>
              </a:rPr>
              <a:t>objects.</a:t>
            </a:r>
            <a:endParaRPr kumimoji="0" sz="24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50"/>
              </a:spcBef>
              <a:spcAft>
                <a:spcPts val="0"/>
              </a:spcAft>
              <a:buClrTx/>
              <a:buSzTx/>
              <a:buFontTx/>
              <a:buNone/>
              <a:tabLst/>
              <a:defRPr/>
            </a:pPr>
            <a:endParaRPr kumimoji="0" sz="265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ts val="2760"/>
              </a:lnSpc>
              <a:spcBef>
                <a:spcPts val="0"/>
              </a:spcBef>
              <a:spcAft>
                <a:spcPts val="0"/>
              </a:spcAft>
              <a:buClrTx/>
              <a:buSzTx/>
              <a:buFontTx/>
              <a:buNone/>
              <a:tabLst/>
              <a:defRPr/>
            </a:pPr>
            <a:r>
              <a:rPr kumimoji="0" sz="2400" b="0" i="0" u="none" strike="noStrike" kern="1200" cap="none" spc="-5" normalizeH="0" baseline="0" noProof="0" dirty="0">
                <a:ln>
                  <a:noFill/>
                </a:ln>
                <a:solidFill>
                  <a:srgbClr val="FFFFFF"/>
                </a:solidFill>
                <a:effectLst/>
                <a:uLnTx/>
                <a:uFillTx/>
                <a:latin typeface="Calibri"/>
                <a:ea typeface="+mn-ea"/>
                <a:cs typeface="Calibri"/>
              </a:rPr>
              <a:t>Since they need not </a:t>
            </a:r>
            <a:r>
              <a:rPr kumimoji="0" sz="2400" b="0" i="0" u="none" strike="noStrike" kern="1200" cap="none" spc="-15" normalizeH="0" baseline="0" noProof="0" dirty="0">
                <a:ln>
                  <a:noFill/>
                </a:ln>
                <a:solidFill>
                  <a:srgbClr val="FFFFFF"/>
                </a:solidFill>
                <a:effectLst/>
                <a:uLnTx/>
                <a:uFillTx/>
                <a:latin typeface="Calibri"/>
                <a:ea typeface="+mn-ea"/>
                <a:cs typeface="Calibri"/>
              </a:rPr>
              <a:t>to </a:t>
            </a:r>
            <a:r>
              <a:rPr kumimoji="0" sz="2400" b="0" i="0" u="none" strike="noStrike" kern="1200" cap="none" spc="-20" normalizeH="0" baseline="0" noProof="0" dirty="0">
                <a:ln>
                  <a:noFill/>
                </a:ln>
                <a:solidFill>
                  <a:srgbClr val="FFFFFF"/>
                </a:solidFill>
                <a:effectLst/>
                <a:uLnTx/>
                <a:uFillTx/>
                <a:latin typeface="Calibri"/>
                <a:ea typeface="+mn-ea"/>
                <a:cs typeface="Calibri"/>
              </a:rPr>
              <a:t>store </a:t>
            </a:r>
            <a:r>
              <a:rPr kumimoji="0" sz="2400" b="0" i="0" u="none" strike="noStrike" kern="1200" cap="none" spc="0" normalizeH="0" baseline="0" noProof="0" dirty="0">
                <a:ln>
                  <a:noFill/>
                </a:ln>
                <a:solidFill>
                  <a:srgbClr val="FFFFFF"/>
                </a:solidFill>
                <a:effectLst/>
                <a:uLnTx/>
                <a:uFillTx/>
                <a:latin typeface="Calibri"/>
                <a:ea typeface="+mn-ea"/>
                <a:cs typeface="Calibri"/>
              </a:rPr>
              <a:t>in the </a:t>
            </a:r>
            <a:r>
              <a:rPr kumimoji="0" sz="2400" b="0" i="0" u="none" strike="noStrike" kern="1200" cap="none" spc="-10" normalizeH="0" baseline="0" noProof="0" dirty="0">
                <a:ln>
                  <a:noFill/>
                </a:ln>
                <a:solidFill>
                  <a:srgbClr val="FFFFFF"/>
                </a:solidFill>
                <a:effectLst/>
                <a:uLnTx/>
                <a:uFillTx/>
                <a:latin typeface="Calibri"/>
                <a:ea typeface="+mn-ea"/>
                <a:cs typeface="Calibri"/>
              </a:rPr>
              <a:t>database, </a:t>
            </a:r>
            <a:r>
              <a:rPr kumimoji="0" sz="2400" b="0" i="0" u="none" strike="noStrike" kern="1200" cap="none" spc="-5" normalizeH="0" baseline="0" noProof="0" dirty="0">
                <a:ln>
                  <a:noFill/>
                </a:ln>
                <a:solidFill>
                  <a:srgbClr val="FFFFFF"/>
                </a:solidFill>
                <a:effectLst/>
                <a:uLnTx/>
                <a:uFillTx/>
                <a:latin typeface="Calibri"/>
                <a:ea typeface="+mn-ea"/>
                <a:cs typeface="Calibri"/>
              </a:rPr>
              <a:t>they</a:t>
            </a:r>
            <a:r>
              <a:rPr kumimoji="0" sz="2400" b="0" i="0" u="none" strike="noStrike" kern="1200" cap="none" spc="5" normalizeH="0" baseline="0" noProof="0" dirty="0">
                <a:ln>
                  <a:noFill/>
                </a:ln>
                <a:solidFill>
                  <a:srgbClr val="FFFFFF"/>
                </a:solidFill>
                <a:effectLst/>
                <a:uLnTx/>
                <a:uFillTx/>
                <a:latin typeface="Calibri"/>
                <a:ea typeface="+mn-ea"/>
                <a:cs typeface="Calibri"/>
              </a:rPr>
              <a:t> </a:t>
            </a:r>
            <a:r>
              <a:rPr kumimoji="0" sz="2400" b="0" i="0" u="none" strike="noStrike" kern="1200" cap="none" spc="-5" normalizeH="0" baseline="0" noProof="0" dirty="0">
                <a:ln>
                  <a:noFill/>
                </a:ln>
                <a:solidFill>
                  <a:srgbClr val="FFFFFF"/>
                </a:solidFill>
                <a:effectLst/>
                <a:uLnTx/>
                <a:uFillTx/>
                <a:latin typeface="Calibri"/>
                <a:ea typeface="+mn-ea"/>
                <a:cs typeface="Calibri"/>
              </a:rPr>
              <a:t>need</a:t>
            </a:r>
            <a:endParaRPr kumimoji="0" sz="240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ts val="2760"/>
              </a:lnSpc>
              <a:spcBef>
                <a:spcPts val="0"/>
              </a:spcBef>
              <a:spcAft>
                <a:spcPts val="0"/>
              </a:spcAft>
              <a:buClrTx/>
              <a:buSzTx/>
              <a:buFontTx/>
              <a:buNone/>
              <a:tabLst/>
              <a:defRPr/>
            </a:pPr>
            <a:r>
              <a:rPr kumimoji="0" sz="2400" b="0" i="0" u="none" strike="noStrike" kern="1200" cap="none" spc="-5" normalizeH="0" baseline="0" noProof="0" dirty="0">
                <a:ln>
                  <a:noFill/>
                </a:ln>
                <a:solidFill>
                  <a:srgbClr val="FFFFFF"/>
                </a:solidFill>
                <a:effectLst/>
                <a:uLnTx/>
                <a:uFillTx/>
                <a:latin typeface="Calibri"/>
                <a:ea typeface="+mn-ea"/>
                <a:cs typeface="Calibri"/>
              </a:rPr>
              <a:t>no </a:t>
            </a:r>
            <a:r>
              <a:rPr kumimoji="0" sz="2400" b="0" i="0" u="none" strike="noStrike" kern="1200" cap="none" spc="-10" normalizeH="0" baseline="0" noProof="0" dirty="0">
                <a:ln>
                  <a:noFill/>
                </a:ln>
                <a:solidFill>
                  <a:srgbClr val="FFFFFF"/>
                </a:solidFill>
                <a:effectLst/>
                <a:uLnTx/>
                <a:uFillTx/>
                <a:latin typeface="Calibri"/>
                <a:ea typeface="+mn-ea"/>
                <a:cs typeface="Calibri"/>
              </a:rPr>
              <a:t>compilation</a:t>
            </a:r>
            <a:r>
              <a:rPr kumimoji="0" sz="2400" b="0" i="0" u="none" strike="noStrike" kern="1200" cap="none" spc="-5" normalizeH="0" baseline="0" noProof="0" dirty="0">
                <a:ln>
                  <a:noFill/>
                </a:ln>
                <a:solidFill>
                  <a:srgbClr val="FFFFFF"/>
                </a:solidFill>
                <a:effectLst/>
                <a:uLnTx/>
                <a:uFillTx/>
                <a:latin typeface="Calibri"/>
                <a:ea typeface="+mn-ea"/>
                <a:cs typeface="Calibri"/>
              </a:rPr>
              <a:t> </a:t>
            </a:r>
            <a:r>
              <a:rPr kumimoji="0" sz="2400" b="0" i="0" u="none" strike="noStrike" kern="1200" cap="none" spc="-15" normalizeH="0" baseline="0" noProof="0" dirty="0">
                <a:ln>
                  <a:noFill/>
                </a:ln>
                <a:solidFill>
                  <a:srgbClr val="FFFFFF"/>
                </a:solidFill>
                <a:effectLst/>
                <a:uLnTx/>
                <a:uFillTx/>
                <a:latin typeface="Calibri"/>
                <a:ea typeface="+mn-ea"/>
                <a:cs typeface="Calibri"/>
              </a:rPr>
              <a:t>steps.</a:t>
            </a:r>
            <a:endParaRPr kumimoji="0" sz="24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a:p>
            <a:pPr marL="12700" marR="45085" lvl="0" indent="0" algn="l" defTabSz="914400" rtl="0" eaLnBrk="1" fontAlgn="auto" latinLnBrk="0" hangingPunct="1">
              <a:lnSpc>
                <a:spcPts val="2640"/>
              </a:lnSpc>
              <a:spcBef>
                <a:spcPts val="1935"/>
              </a:spcBef>
              <a:spcAft>
                <a:spcPts val="0"/>
              </a:spcAft>
              <a:buClrTx/>
              <a:buSzTx/>
              <a:buFontTx/>
              <a:buNone/>
              <a:tabLst/>
              <a:defRPr/>
            </a:pPr>
            <a:r>
              <a:rPr kumimoji="0" sz="2400" b="0" i="0" u="none" strike="noStrike" kern="1200" cap="none" spc="-10" normalizeH="0" baseline="0" noProof="0" dirty="0">
                <a:ln>
                  <a:noFill/>
                </a:ln>
                <a:solidFill>
                  <a:srgbClr val="FFFFFF"/>
                </a:solidFill>
                <a:effectLst/>
                <a:uLnTx/>
                <a:uFillTx/>
                <a:latin typeface="Calibri"/>
                <a:ea typeface="+mn-ea"/>
                <a:cs typeface="Calibri"/>
              </a:rPr>
              <a:t>They are written </a:t>
            </a:r>
            <a:r>
              <a:rPr kumimoji="0" sz="2400" b="0" i="0" u="none" strike="noStrike" kern="1200" cap="none" spc="0" normalizeH="0" baseline="0" noProof="0" dirty="0">
                <a:ln>
                  <a:noFill/>
                </a:ln>
                <a:solidFill>
                  <a:srgbClr val="FFFFFF"/>
                </a:solidFill>
                <a:effectLst/>
                <a:uLnTx/>
                <a:uFillTx/>
                <a:latin typeface="Calibri"/>
                <a:ea typeface="+mn-ea"/>
                <a:cs typeface="Calibri"/>
              </a:rPr>
              <a:t>and </a:t>
            </a:r>
            <a:r>
              <a:rPr kumimoji="0" sz="2400" b="0" i="0" u="none" strike="noStrike" kern="1200" cap="none" spc="-15" normalizeH="0" baseline="0" noProof="0" dirty="0">
                <a:ln>
                  <a:noFill/>
                </a:ln>
                <a:solidFill>
                  <a:srgbClr val="FFFFFF"/>
                </a:solidFill>
                <a:effectLst/>
                <a:uLnTx/>
                <a:uFillTx/>
                <a:latin typeface="Calibri"/>
                <a:ea typeface="+mn-ea"/>
                <a:cs typeface="Calibri"/>
              </a:rPr>
              <a:t>executed </a:t>
            </a:r>
            <a:r>
              <a:rPr kumimoji="0" sz="2400" b="0" i="0" u="none" strike="noStrike" kern="1200" cap="none" spc="-25" normalizeH="0" baseline="0" noProof="0" dirty="0">
                <a:ln>
                  <a:noFill/>
                </a:ln>
                <a:solidFill>
                  <a:srgbClr val="FFFFFF"/>
                </a:solidFill>
                <a:effectLst/>
                <a:uLnTx/>
                <a:uFillTx/>
                <a:latin typeface="Calibri"/>
                <a:ea typeface="+mn-ea"/>
                <a:cs typeface="Calibri"/>
              </a:rPr>
              <a:t>directly, </a:t>
            </a:r>
            <a:r>
              <a:rPr kumimoji="0" sz="2400" b="0" i="0" u="none" strike="noStrike" kern="1200" cap="none" spc="0" normalizeH="0" baseline="0" noProof="0" dirty="0">
                <a:ln>
                  <a:noFill/>
                </a:ln>
                <a:solidFill>
                  <a:srgbClr val="FFFFFF"/>
                </a:solidFill>
                <a:effectLst/>
                <a:uLnTx/>
                <a:uFillTx/>
                <a:latin typeface="Calibri"/>
                <a:ea typeface="+mn-ea"/>
                <a:cs typeface="Calibri"/>
              </a:rPr>
              <a:t>and </a:t>
            </a:r>
            <a:r>
              <a:rPr kumimoji="0" sz="2400" b="0" i="0" u="none" strike="noStrike" kern="1200" cap="none" spc="-10" normalizeH="0" baseline="0" noProof="0" dirty="0">
                <a:ln>
                  <a:noFill/>
                </a:ln>
                <a:solidFill>
                  <a:srgbClr val="FFFFFF"/>
                </a:solidFill>
                <a:effectLst/>
                <a:uLnTx/>
                <a:uFillTx/>
                <a:latin typeface="Calibri"/>
                <a:ea typeface="+mn-ea"/>
                <a:cs typeface="Calibri"/>
              </a:rPr>
              <a:t>compilation  </a:t>
            </a:r>
            <a:r>
              <a:rPr kumimoji="0" sz="2400" b="0" i="0" u="none" strike="noStrike" kern="1200" cap="none" spc="0" normalizeH="0" baseline="0" noProof="0" dirty="0">
                <a:ln>
                  <a:noFill/>
                </a:ln>
                <a:solidFill>
                  <a:srgbClr val="FFFFFF"/>
                </a:solidFill>
                <a:effectLst/>
                <a:uLnTx/>
                <a:uFillTx/>
                <a:latin typeface="Calibri"/>
                <a:ea typeface="+mn-ea"/>
                <a:cs typeface="Calibri"/>
              </a:rPr>
              <a:t>and </a:t>
            </a:r>
            <a:r>
              <a:rPr kumimoji="0" sz="2400" b="0" i="0" u="none" strike="noStrike" kern="1200" cap="none" spc="-15" normalizeH="0" baseline="0" noProof="0" dirty="0">
                <a:ln>
                  <a:noFill/>
                </a:ln>
                <a:solidFill>
                  <a:srgbClr val="FFFFFF"/>
                </a:solidFill>
                <a:effectLst/>
                <a:uLnTx/>
                <a:uFillTx/>
                <a:latin typeface="Calibri"/>
                <a:ea typeface="+mn-ea"/>
                <a:cs typeface="Calibri"/>
              </a:rPr>
              <a:t>execution </a:t>
            </a:r>
            <a:r>
              <a:rPr kumimoji="0" sz="2400" b="0" i="0" u="none" strike="noStrike" kern="1200" cap="none" spc="-5" normalizeH="0" baseline="0" noProof="0" dirty="0">
                <a:ln>
                  <a:noFill/>
                </a:ln>
                <a:solidFill>
                  <a:srgbClr val="FFFFFF"/>
                </a:solidFill>
                <a:effectLst/>
                <a:uLnTx/>
                <a:uFillTx/>
                <a:latin typeface="Calibri"/>
                <a:ea typeface="+mn-ea"/>
                <a:cs typeface="Calibri"/>
              </a:rPr>
              <a:t>happen </a:t>
            </a:r>
            <a:r>
              <a:rPr kumimoji="0" sz="2400" b="0" i="0" u="none" strike="noStrike" kern="1200" cap="none" spc="0" normalizeH="0" baseline="0" noProof="0" dirty="0">
                <a:ln>
                  <a:noFill/>
                </a:ln>
                <a:solidFill>
                  <a:srgbClr val="FFFFFF"/>
                </a:solidFill>
                <a:effectLst/>
                <a:uLnTx/>
                <a:uFillTx/>
                <a:latin typeface="Calibri"/>
                <a:ea typeface="+mn-ea"/>
                <a:cs typeface="Calibri"/>
              </a:rPr>
              <a:t>in a </a:t>
            </a:r>
            <a:r>
              <a:rPr kumimoji="0" sz="2400" b="0" i="0" u="none" strike="noStrike" kern="1200" cap="none" spc="-5" normalizeH="0" baseline="0" noProof="0" dirty="0">
                <a:ln>
                  <a:noFill/>
                </a:ln>
                <a:solidFill>
                  <a:srgbClr val="FFFFFF"/>
                </a:solidFill>
                <a:effectLst/>
                <a:uLnTx/>
                <a:uFillTx/>
                <a:latin typeface="Calibri"/>
                <a:ea typeface="+mn-ea"/>
                <a:cs typeface="Calibri"/>
              </a:rPr>
              <a:t>single</a:t>
            </a:r>
            <a:r>
              <a:rPr kumimoji="0" sz="2400" b="0" i="0" u="none" strike="noStrike" kern="1200" cap="none" spc="-20" normalizeH="0" baseline="0" noProof="0" dirty="0">
                <a:ln>
                  <a:noFill/>
                </a:ln>
                <a:solidFill>
                  <a:srgbClr val="FFFFFF"/>
                </a:solidFill>
                <a:effectLst/>
                <a:uLnTx/>
                <a:uFillTx/>
                <a:latin typeface="Calibri"/>
                <a:ea typeface="+mn-ea"/>
                <a:cs typeface="Calibri"/>
              </a:rPr>
              <a:t> </a:t>
            </a:r>
            <a:r>
              <a:rPr kumimoji="0" sz="2400" b="0" i="0" u="none" strike="noStrike" kern="1200" cap="none" spc="-10" normalizeH="0" baseline="0" noProof="0" dirty="0">
                <a:ln>
                  <a:noFill/>
                </a:ln>
                <a:solidFill>
                  <a:srgbClr val="FFFFFF"/>
                </a:solidFill>
                <a:effectLst/>
                <a:uLnTx/>
                <a:uFillTx/>
                <a:latin typeface="Calibri"/>
                <a:ea typeface="+mn-ea"/>
                <a:cs typeface="Calibri"/>
              </a:rPr>
              <a:t>process.</a:t>
            </a:r>
            <a:endParaRPr kumimoji="0" sz="24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7120255" cy="726440"/>
          </a:xfrm>
          <a:prstGeom prst="rect">
            <a:avLst/>
          </a:prstGeom>
        </p:spPr>
        <p:txBody>
          <a:bodyPr vert="horz" wrap="square" lIns="0" tIns="12065" rIns="0" bIns="0" rtlCol="0">
            <a:spAutoFit/>
          </a:bodyPr>
          <a:lstStyle/>
          <a:p>
            <a:pPr marL="12700">
              <a:lnSpc>
                <a:spcPct val="100000"/>
              </a:lnSpc>
              <a:spcBef>
                <a:spcPts val="95"/>
              </a:spcBef>
            </a:pPr>
            <a:r>
              <a:rPr spc="-100" dirty="0"/>
              <a:t>Anonymous </a:t>
            </a:r>
            <a:r>
              <a:rPr spc="-90" dirty="0"/>
              <a:t>blocks:</a:t>
            </a:r>
            <a:r>
              <a:rPr spc="-459" dirty="0"/>
              <a:t> </a:t>
            </a:r>
            <a:r>
              <a:rPr spc="-85" dirty="0"/>
              <a:t>Unnamed</a:t>
            </a:r>
          </a:p>
        </p:txBody>
      </p:sp>
      <p:sp>
        <p:nvSpPr>
          <p:cNvPr id="3" name="object 3"/>
          <p:cNvSpPr/>
          <p:nvPr/>
        </p:nvSpPr>
        <p:spPr>
          <a:xfrm>
            <a:off x="448055" y="1748027"/>
            <a:ext cx="7638288" cy="1449324"/>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txBox="1"/>
          <p:nvPr/>
        </p:nvSpPr>
        <p:spPr>
          <a:xfrm>
            <a:off x="651763" y="1880438"/>
            <a:ext cx="7125970" cy="4252595"/>
          </a:xfrm>
          <a:prstGeom prst="rect">
            <a:avLst/>
          </a:prstGeom>
        </p:spPr>
        <p:txBody>
          <a:bodyPr vert="horz" wrap="square" lIns="0" tIns="67945" rIns="0" bIns="0" rtlCol="0">
            <a:spAutoFit/>
          </a:bodyPr>
          <a:lstStyle/>
          <a:p>
            <a:pPr marL="12700" marR="133350" lvl="0" indent="0" algn="l" defTabSz="914400" rtl="0" eaLnBrk="1" fontAlgn="auto" latinLnBrk="0" hangingPunct="1">
              <a:lnSpc>
                <a:spcPts val="3960"/>
              </a:lnSpc>
              <a:spcBef>
                <a:spcPts val="535"/>
              </a:spcBef>
              <a:spcAft>
                <a:spcPts val="0"/>
              </a:spcAft>
              <a:buClrTx/>
              <a:buSzTx/>
              <a:buFontTx/>
              <a:buNone/>
              <a:tabLst/>
              <a:defRPr/>
            </a:pPr>
            <a:r>
              <a:rPr kumimoji="0" sz="3600" b="0" i="0" u="none" strike="noStrike" kern="1200" cap="none" spc="-5" normalizeH="0" baseline="0" noProof="0" dirty="0">
                <a:ln>
                  <a:noFill/>
                </a:ln>
                <a:solidFill>
                  <a:srgbClr val="FFFFFF"/>
                </a:solidFill>
                <a:effectLst/>
                <a:uLnTx/>
                <a:uFillTx/>
                <a:latin typeface="Calibri"/>
                <a:ea typeface="+mn-ea"/>
                <a:cs typeface="Calibri"/>
              </a:rPr>
              <a:t>Below </a:t>
            </a:r>
            <a:r>
              <a:rPr kumimoji="0" sz="3600" b="0" i="0" u="none" strike="noStrike" kern="1200" cap="none" spc="-15" normalizeH="0" baseline="0" noProof="0" dirty="0">
                <a:ln>
                  <a:noFill/>
                </a:ln>
                <a:solidFill>
                  <a:srgbClr val="FFFFFF"/>
                </a:solidFill>
                <a:effectLst/>
                <a:uLnTx/>
                <a:uFillTx/>
                <a:latin typeface="Calibri"/>
                <a:ea typeface="+mn-ea"/>
                <a:cs typeface="Calibri"/>
              </a:rPr>
              <a:t>are </a:t>
            </a:r>
            <a:r>
              <a:rPr kumimoji="0" sz="3600" b="0" i="0" u="none" strike="noStrike" kern="1200" cap="none" spc="-35" normalizeH="0" baseline="0" noProof="0" dirty="0">
                <a:ln>
                  <a:noFill/>
                </a:ln>
                <a:solidFill>
                  <a:srgbClr val="FFFFFF"/>
                </a:solidFill>
                <a:effectLst/>
                <a:uLnTx/>
                <a:uFillTx/>
                <a:latin typeface="Calibri"/>
                <a:ea typeface="+mn-ea"/>
                <a:cs typeface="Calibri"/>
              </a:rPr>
              <a:t>few </a:t>
            </a:r>
            <a:r>
              <a:rPr kumimoji="0" sz="3600" b="0" i="0" u="none" strike="noStrike" kern="1200" cap="none" spc="-15" normalizeH="0" baseline="0" noProof="0" dirty="0">
                <a:ln>
                  <a:noFill/>
                </a:ln>
                <a:solidFill>
                  <a:srgbClr val="FFFFFF"/>
                </a:solidFill>
                <a:effectLst/>
                <a:uLnTx/>
                <a:uFillTx/>
                <a:latin typeface="Calibri"/>
                <a:ea typeface="+mn-ea"/>
                <a:cs typeface="Calibri"/>
              </a:rPr>
              <a:t>more </a:t>
            </a:r>
            <a:r>
              <a:rPr kumimoji="0" sz="3600" b="0" i="0" u="none" strike="noStrike" kern="1200" cap="none" spc="-10" normalizeH="0" baseline="0" noProof="0" dirty="0">
                <a:ln>
                  <a:noFill/>
                </a:ln>
                <a:solidFill>
                  <a:srgbClr val="FFFFFF"/>
                </a:solidFill>
                <a:effectLst/>
                <a:uLnTx/>
                <a:uFillTx/>
                <a:latin typeface="Calibri"/>
                <a:ea typeface="+mn-ea"/>
                <a:cs typeface="Calibri"/>
              </a:rPr>
              <a:t>characteristics </a:t>
            </a:r>
            <a:r>
              <a:rPr kumimoji="0" sz="3600" b="0" i="0" u="none" strike="noStrike" kern="1200" cap="none" spc="-5" normalizeH="0" baseline="0" noProof="0" dirty="0">
                <a:ln>
                  <a:noFill/>
                </a:ln>
                <a:solidFill>
                  <a:srgbClr val="FFFFFF"/>
                </a:solidFill>
                <a:effectLst/>
                <a:uLnTx/>
                <a:uFillTx/>
                <a:latin typeface="Calibri"/>
                <a:ea typeface="+mn-ea"/>
                <a:cs typeface="Calibri"/>
              </a:rPr>
              <a:t>of  </a:t>
            </a:r>
            <a:r>
              <a:rPr kumimoji="0" sz="3600" b="0" i="0" u="none" strike="noStrike" kern="1200" cap="none" spc="-10" normalizeH="0" baseline="0" noProof="0" dirty="0">
                <a:ln>
                  <a:noFill/>
                </a:ln>
                <a:solidFill>
                  <a:srgbClr val="FFFFFF"/>
                </a:solidFill>
                <a:effectLst/>
                <a:uLnTx/>
                <a:uFillTx/>
                <a:latin typeface="Calibri"/>
                <a:ea typeface="+mn-ea"/>
                <a:cs typeface="Calibri"/>
              </a:rPr>
              <a:t>Anonymous</a:t>
            </a:r>
            <a:r>
              <a:rPr kumimoji="0" sz="3600" b="0" i="0" u="none" strike="noStrike" kern="1200" cap="none" spc="-5" normalizeH="0" baseline="0" noProof="0" dirty="0">
                <a:ln>
                  <a:noFill/>
                </a:ln>
                <a:solidFill>
                  <a:srgbClr val="FFFFFF"/>
                </a:solidFill>
                <a:effectLst/>
                <a:uLnTx/>
                <a:uFillTx/>
                <a:latin typeface="Calibri"/>
                <a:ea typeface="+mn-ea"/>
                <a:cs typeface="Calibri"/>
              </a:rPr>
              <a:t> </a:t>
            </a:r>
            <a:r>
              <a:rPr kumimoji="0" sz="3600" b="0" i="0" u="none" strike="noStrike" kern="1200" cap="none" spc="-15" normalizeH="0" baseline="0" noProof="0" dirty="0">
                <a:ln>
                  <a:noFill/>
                </a:ln>
                <a:solidFill>
                  <a:srgbClr val="FFFFFF"/>
                </a:solidFill>
                <a:effectLst/>
                <a:uLnTx/>
                <a:uFillTx/>
                <a:latin typeface="Calibri"/>
                <a:ea typeface="+mn-ea"/>
                <a:cs typeface="Calibri"/>
              </a:rPr>
              <a:t>blocks.</a:t>
            </a:r>
            <a:endParaRPr kumimoji="0" sz="3600" b="0" i="0" u="none" strike="noStrike" kern="1200" cap="none" spc="0" normalizeH="0" baseline="0" noProof="0">
              <a:ln>
                <a:noFill/>
              </a:ln>
              <a:solidFill>
                <a:prstClr val="black"/>
              </a:solidFill>
              <a:effectLst/>
              <a:uLnTx/>
              <a:uFillTx/>
              <a:latin typeface="Calibri"/>
              <a:ea typeface="+mn-ea"/>
              <a:cs typeface="Calibri"/>
            </a:endParaRPr>
          </a:p>
          <a:p>
            <a:pPr marL="333375" marR="393065" lvl="0" indent="-286385" algn="l" defTabSz="914400" rtl="0" eaLnBrk="1" fontAlgn="auto" latinLnBrk="0" hangingPunct="1">
              <a:lnSpc>
                <a:spcPts val="3070"/>
              </a:lnSpc>
              <a:spcBef>
                <a:spcPts val="2085"/>
              </a:spcBef>
              <a:spcAft>
                <a:spcPts val="0"/>
              </a:spcAft>
              <a:buClrTx/>
              <a:buSzTx/>
              <a:buFontTx/>
              <a:buChar char="•"/>
              <a:tabLst>
                <a:tab pos="334010" algn="l"/>
              </a:tabLst>
              <a:defRPr/>
            </a:pPr>
            <a:r>
              <a:rPr kumimoji="0" sz="2800" b="0" i="0" u="none" strike="noStrike" kern="1200" cap="none" spc="-5" normalizeH="0" baseline="0" noProof="0" dirty="0">
                <a:ln>
                  <a:noFill/>
                </a:ln>
                <a:solidFill>
                  <a:srgbClr val="2E2B1F"/>
                </a:solidFill>
                <a:effectLst/>
                <a:uLnTx/>
                <a:uFillTx/>
                <a:latin typeface="Calibri"/>
                <a:ea typeface="+mn-ea"/>
                <a:cs typeface="Calibri"/>
              </a:rPr>
              <a:t>These </a:t>
            </a:r>
            <a:r>
              <a:rPr kumimoji="0" sz="2800" b="0" i="0" u="none" strike="noStrike" kern="1200" cap="none" spc="-15" normalizeH="0" baseline="0" noProof="0" dirty="0">
                <a:ln>
                  <a:noFill/>
                </a:ln>
                <a:solidFill>
                  <a:srgbClr val="2E2B1F"/>
                </a:solidFill>
                <a:effectLst/>
                <a:uLnTx/>
                <a:uFillTx/>
                <a:latin typeface="Calibri"/>
                <a:ea typeface="+mn-ea"/>
                <a:cs typeface="Calibri"/>
              </a:rPr>
              <a:t>blocks </a:t>
            </a:r>
            <a:r>
              <a:rPr kumimoji="0" sz="2800" b="0" i="0" u="none" strike="noStrike" kern="1200" cap="none" spc="-5" normalizeH="0" baseline="0" noProof="0" dirty="0">
                <a:ln>
                  <a:noFill/>
                </a:ln>
                <a:solidFill>
                  <a:srgbClr val="2E2B1F"/>
                </a:solidFill>
                <a:effectLst/>
                <a:uLnTx/>
                <a:uFillTx/>
                <a:latin typeface="Calibri"/>
                <a:ea typeface="+mn-ea"/>
                <a:cs typeface="Calibri"/>
              </a:rPr>
              <a:t>don't </a:t>
            </a:r>
            <a:r>
              <a:rPr kumimoji="0" sz="2800" b="0" i="0" u="none" strike="noStrike" kern="1200" cap="none" spc="-25" normalizeH="0" baseline="0" noProof="0" dirty="0">
                <a:ln>
                  <a:noFill/>
                </a:ln>
                <a:solidFill>
                  <a:srgbClr val="2E2B1F"/>
                </a:solidFill>
                <a:effectLst/>
                <a:uLnTx/>
                <a:uFillTx/>
                <a:latin typeface="Calibri"/>
                <a:ea typeface="+mn-ea"/>
                <a:cs typeface="Calibri"/>
              </a:rPr>
              <a:t>have </a:t>
            </a:r>
            <a:r>
              <a:rPr kumimoji="0" sz="2800" b="0" i="0" u="none" strike="noStrike" kern="1200" cap="none" spc="-20" normalizeH="0" baseline="0" noProof="0" dirty="0">
                <a:ln>
                  <a:noFill/>
                </a:ln>
                <a:solidFill>
                  <a:srgbClr val="2E2B1F"/>
                </a:solidFill>
                <a:effectLst/>
                <a:uLnTx/>
                <a:uFillTx/>
                <a:latin typeface="Calibri"/>
                <a:ea typeface="+mn-ea"/>
                <a:cs typeface="Calibri"/>
              </a:rPr>
              <a:t>any </a:t>
            </a:r>
            <a:r>
              <a:rPr kumimoji="0" sz="2800" b="0" i="0" u="none" strike="noStrike" kern="1200" cap="none" spc="-25" normalizeH="0" baseline="0" noProof="0" dirty="0">
                <a:ln>
                  <a:noFill/>
                </a:ln>
                <a:solidFill>
                  <a:srgbClr val="2E2B1F"/>
                </a:solidFill>
                <a:effectLst/>
                <a:uLnTx/>
                <a:uFillTx/>
                <a:latin typeface="Calibri"/>
                <a:ea typeface="+mn-ea"/>
                <a:cs typeface="Calibri"/>
              </a:rPr>
              <a:t>reference </a:t>
            </a:r>
            <a:r>
              <a:rPr kumimoji="0" sz="2800" b="0" i="0" u="none" strike="noStrike" kern="1200" cap="none" spc="-10" normalizeH="0" baseline="0" noProof="0" dirty="0">
                <a:ln>
                  <a:noFill/>
                </a:ln>
                <a:solidFill>
                  <a:srgbClr val="2E2B1F"/>
                </a:solidFill>
                <a:effectLst/>
                <a:uLnTx/>
                <a:uFillTx/>
                <a:latin typeface="Calibri"/>
                <a:ea typeface="+mn-ea"/>
                <a:cs typeface="Calibri"/>
              </a:rPr>
              <a:t>name  specified </a:t>
            </a:r>
            <a:r>
              <a:rPr kumimoji="0" sz="2800" b="0" i="0" u="none" strike="noStrike" kern="1200" cap="none" spc="-25" normalizeH="0" baseline="0" noProof="0" dirty="0">
                <a:ln>
                  <a:noFill/>
                </a:ln>
                <a:solidFill>
                  <a:srgbClr val="2E2B1F"/>
                </a:solidFill>
                <a:effectLst/>
                <a:uLnTx/>
                <a:uFillTx/>
                <a:latin typeface="Calibri"/>
                <a:ea typeface="+mn-ea"/>
                <a:cs typeface="Calibri"/>
              </a:rPr>
              <a:t>for</a:t>
            </a:r>
            <a:r>
              <a:rPr kumimoji="0" sz="2800" b="0" i="0" u="none" strike="noStrike" kern="1200" cap="none" spc="30" normalizeH="0" baseline="0" noProof="0" dirty="0">
                <a:ln>
                  <a:noFill/>
                </a:ln>
                <a:solidFill>
                  <a:srgbClr val="2E2B1F"/>
                </a:solidFill>
                <a:effectLst/>
                <a:uLnTx/>
                <a:uFillTx/>
                <a:latin typeface="Calibri"/>
                <a:ea typeface="+mn-ea"/>
                <a:cs typeface="Calibri"/>
              </a:rPr>
              <a:t> </a:t>
            </a:r>
            <a:r>
              <a:rPr kumimoji="0" sz="2800" b="0" i="0" u="none" strike="noStrike" kern="1200" cap="none" spc="-5" normalizeH="0" baseline="0" noProof="0" dirty="0">
                <a:ln>
                  <a:noFill/>
                </a:ln>
                <a:solidFill>
                  <a:srgbClr val="2E2B1F"/>
                </a:solidFill>
                <a:effectLst/>
                <a:uLnTx/>
                <a:uFillTx/>
                <a:latin typeface="Calibri"/>
                <a:ea typeface="+mn-ea"/>
                <a:cs typeface="Calibri"/>
              </a:rPr>
              <a:t>them.</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333375" marR="74295" lvl="0" indent="-286385" algn="l" defTabSz="914400" rtl="0" eaLnBrk="1" fontAlgn="auto" latinLnBrk="0" hangingPunct="1">
              <a:lnSpc>
                <a:spcPts val="3080"/>
              </a:lnSpc>
              <a:spcBef>
                <a:spcPts val="680"/>
              </a:spcBef>
              <a:spcAft>
                <a:spcPts val="0"/>
              </a:spcAft>
              <a:buClrTx/>
              <a:buSzTx/>
              <a:buFontTx/>
              <a:buChar char="•"/>
              <a:tabLst>
                <a:tab pos="334010" algn="l"/>
              </a:tabLst>
              <a:defRPr/>
            </a:pPr>
            <a:r>
              <a:rPr kumimoji="0" sz="2800" b="0" i="0" u="none" strike="noStrike" kern="1200" cap="none" spc="-10" normalizeH="0" baseline="0" noProof="0" dirty="0">
                <a:ln>
                  <a:noFill/>
                </a:ln>
                <a:solidFill>
                  <a:srgbClr val="2E2B1F"/>
                </a:solidFill>
                <a:effectLst/>
                <a:uLnTx/>
                <a:uFillTx/>
                <a:latin typeface="Calibri"/>
                <a:ea typeface="+mn-ea"/>
                <a:cs typeface="Calibri"/>
              </a:rPr>
              <a:t>These blocks </a:t>
            </a:r>
            <a:r>
              <a:rPr kumimoji="0" sz="2800" b="0" i="0" u="none" strike="noStrike" kern="1200" cap="none" spc="-20" normalizeH="0" baseline="0" noProof="0" dirty="0">
                <a:ln>
                  <a:noFill/>
                </a:ln>
                <a:solidFill>
                  <a:srgbClr val="2E2B1F"/>
                </a:solidFill>
                <a:effectLst/>
                <a:uLnTx/>
                <a:uFillTx/>
                <a:latin typeface="Calibri"/>
                <a:ea typeface="+mn-ea"/>
                <a:cs typeface="Calibri"/>
              </a:rPr>
              <a:t>start </a:t>
            </a:r>
            <a:r>
              <a:rPr kumimoji="0" sz="2800" b="0" i="0" u="none" strike="noStrike" kern="1200" cap="none" spc="-5" normalizeH="0" baseline="0" noProof="0" dirty="0">
                <a:ln>
                  <a:noFill/>
                </a:ln>
                <a:solidFill>
                  <a:srgbClr val="2E2B1F"/>
                </a:solidFill>
                <a:effectLst/>
                <a:uLnTx/>
                <a:uFillTx/>
                <a:latin typeface="Calibri"/>
                <a:ea typeface="+mn-ea"/>
                <a:cs typeface="Calibri"/>
              </a:rPr>
              <a:t>with the </a:t>
            </a:r>
            <a:r>
              <a:rPr kumimoji="0" sz="2800" b="0" i="0" u="none" strike="noStrike" kern="1200" cap="none" spc="-25" normalizeH="0" baseline="0" noProof="0" dirty="0">
                <a:ln>
                  <a:noFill/>
                </a:ln>
                <a:solidFill>
                  <a:srgbClr val="2E2B1F"/>
                </a:solidFill>
                <a:effectLst/>
                <a:uLnTx/>
                <a:uFillTx/>
                <a:latin typeface="Calibri"/>
                <a:ea typeface="+mn-ea"/>
                <a:cs typeface="Calibri"/>
              </a:rPr>
              <a:t>keyword </a:t>
            </a:r>
            <a:r>
              <a:rPr kumimoji="0" sz="2800" b="0" i="0" u="none" strike="noStrike" kern="1200" cap="none" spc="-10" normalizeH="0" baseline="0" noProof="0" dirty="0">
                <a:ln>
                  <a:noFill/>
                </a:ln>
                <a:solidFill>
                  <a:srgbClr val="2E2B1F"/>
                </a:solidFill>
                <a:effectLst/>
                <a:uLnTx/>
                <a:uFillTx/>
                <a:latin typeface="Calibri"/>
                <a:ea typeface="+mn-ea"/>
                <a:cs typeface="Calibri"/>
              </a:rPr>
              <a:t>'DECLARE'  </a:t>
            </a:r>
            <a:r>
              <a:rPr kumimoji="0" sz="2800" b="0" i="0" u="none" strike="noStrike" kern="1200" cap="none" spc="-5" normalizeH="0" baseline="0" noProof="0" dirty="0">
                <a:ln>
                  <a:noFill/>
                </a:ln>
                <a:solidFill>
                  <a:srgbClr val="2E2B1F"/>
                </a:solidFill>
                <a:effectLst/>
                <a:uLnTx/>
                <a:uFillTx/>
                <a:latin typeface="Calibri"/>
                <a:ea typeface="+mn-ea"/>
                <a:cs typeface="Calibri"/>
              </a:rPr>
              <a:t>or</a:t>
            </a:r>
            <a:r>
              <a:rPr kumimoji="0" sz="2800" b="0" i="0" u="none" strike="noStrike" kern="1200" cap="none" spc="-10" normalizeH="0" baseline="0" noProof="0" dirty="0">
                <a:ln>
                  <a:noFill/>
                </a:ln>
                <a:solidFill>
                  <a:srgbClr val="2E2B1F"/>
                </a:solidFill>
                <a:effectLst/>
                <a:uLnTx/>
                <a:uFillTx/>
                <a:latin typeface="Calibri"/>
                <a:ea typeface="+mn-ea"/>
                <a:cs typeface="Calibri"/>
              </a:rPr>
              <a:t> 'BEGIN'.</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333375" marR="5080" lvl="0" indent="-286385" algn="l" defTabSz="914400" rtl="0" eaLnBrk="1" fontAlgn="auto" latinLnBrk="0" hangingPunct="1">
              <a:lnSpc>
                <a:spcPct val="91600"/>
              </a:lnSpc>
              <a:spcBef>
                <a:spcPts val="630"/>
              </a:spcBef>
              <a:spcAft>
                <a:spcPts val="0"/>
              </a:spcAft>
              <a:buClrTx/>
              <a:buSzTx/>
              <a:buFontTx/>
              <a:buChar char="•"/>
              <a:tabLst>
                <a:tab pos="334010" algn="l"/>
              </a:tabLst>
              <a:defRPr/>
            </a:pPr>
            <a:r>
              <a:rPr kumimoji="0" sz="2800" b="0" i="0" u="none" strike="noStrike" kern="1200" cap="none" spc="-10" normalizeH="0" baseline="0" noProof="0" dirty="0">
                <a:ln>
                  <a:noFill/>
                </a:ln>
                <a:solidFill>
                  <a:srgbClr val="2E2B1F"/>
                </a:solidFill>
                <a:effectLst/>
                <a:uLnTx/>
                <a:uFillTx/>
                <a:latin typeface="Calibri"/>
                <a:ea typeface="+mn-ea"/>
                <a:cs typeface="Calibri"/>
              </a:rPr>
              <a:t>These blocks can </a:t>
            </a:r>
            <a:r>
              <a:rPr kumimoji="0" sz="2800" b="0" i="0" u="none" strike="noStrike" kern="1200" cap="none" spc="-25" normalizeH="0" baseline="0" noProof="0" dirty="0">
                <a:ln>
                  <a:noFill/>
                </a:ln>
                <a:solidFill>
                  <a:srgbClr val="2E2B1F"/>
                </a:solidFill>
                <a:effectLst/>
                <a:uLnTx/>
                <a:uFillTx/>
                <a:latin typeface="Calibri"/>
                <a:ea typeface="+mn-ea"/>
                <a:cs typeface="Calibri"/>
              </a:rPr>
              <a:t>have </a:t>
            </a:r>
            <a:r>
              <a:rPr kumimoji="0" sz="2800" b="0" i="0" u="none" strike="noStrike" kern="1200" cap="none" spc="0" normalizeH="0" baseline="0" noProof="0" dirty="0">
                <a:ln>
                  <a:noFill/>
                </a:ln>
                <a:solidFill>
                  <a:srgbClr val="2E2B1F"/>
                </a:solidFill>
                <a:effectLst/>
                <a:uLnTx/>
                <a:uFillTx/>
                <a:latin typeface="Calibri"/>
                <a:ea typeface="+mn-ea"/>
                <a:cs typeface="Calibri"/>
              </a:rPr>
              <a:t>all </a:t>
            </a:r>
            <a:r>
              <a:rPr kumimoji="0" sz="2800" b="0" i="0" u="none" strike="noStrike" kern="1200" cap="none" spc="-15" normalizeH="0" baseline="0" noProof="0" dirty="0">
                <a:ln>
                  <a:noFill/>
                </a:ln>
                <a:solidFill>
                  <a:srgbClr val="2E2B1F"/>
                </a:solidFill>
                <a:effectLst/>
                <a:uLnTx/>
                <a:uFillTx/>
                <a:latin typeface="Calibri"/>
                <a:ea typeface="+mn-ea"/>
                <a:cs typeface="Calibri"/>
              </a:rPr>
              <a:t>three </a:t>
            </a:r>
            <a:r>
              <a:rPr kumimoji="0" sz="2800" b="0" i="0" u="none" strike="noStrike" kern="1200" cap="none" spc="-10" normalizeH="0" baseline="0" noProof="0" dirty="0">
                <a:ln>
                  <a:noFill/>
                </a:ln>
                <a:solidFill>
                  <a:srgbClr val="2E2B1F"/>
                </a:solidFill>
                <a:effectLst/>
                <a:uLnTx/>
                <a:uFillTx/>
                <a:latin typeface="Calibri"/>
                <a:ea typeface="+mn-ea"/>
                <a:cs typeface="Calibri"/>
              </a:rPr>
              <a:t>sections </a:t>
            </a:r>
            <a:r>
              <a:rPr kumimoji="0" sz="2800" b="0" i="0" u="none" strike="noStrike" kern="1200" cap="none" spc="-5" normalizeH="0" baseline="0" noProof="0" dirty="0">
                <a:ln>
                  <a:noFill/>
                </a:ln>
                <a:solidFill>
                  <a:srgbClr val="2E2B1F"/>
                </a:solidFill>
                <a:effectLst/>
                <a:uLnTx/>
                <a:uFillTx/>
                <a:latin typeface="Calibri"/>
                <a:ea typeface="+mn-ea"/>
                <a:cs typeface="Calibri"/>
              </a:rPr>
              <a:t>of the  </a:t>
            </a:r>
            <a:r>
              <a:rPr kumimoji="0" sz="2800" b="0" i="0" u="none" strike="noStrike" kern="1200" cap="none" spc="-10" normalizeH="0" baseline="0" noProof="0" dirty="0">
                <a:ln>
                  <a:noFill/>
                </a:ln>
                <a:solidFill>
                  <a:srgbClr val="2E2B1F"/>
                </a:solidFill>
                <a:effectLst/>
                <a:uLnTx/>
                <a:uFillTx/>
                <a:latin typeface="Calibri"/>
                <a:ea typeface="+mn-ea"/>
                <a:cs typeface="Calibri"/>
              </a:rPr>
              <a:t>block, </a:t>
            </a:r>
            <a:r>
              <a:rPr kumimoji="0" sz="2800" b="0" i="0" u="none" strike="noStrike" kern="1200" cap="none" spc="-5" normalizeH="0" baseline="0" noProof="0" dirty="0">
                <a:ln>
                  <a:noFill/>
                </a:ln>
                <a:solidFill>
                  <a:srgbClr val="2E2B1F"/>
                </a:solidFill>
                <a:effectLst/>
                <a:uLnTx/>
                <a:uFillTx/>
                <a:latin typeface="Calibri"/>
                <a:ea typeface="+mn-ea"/>
                <a:cs typeface="Calibri"/>
              </a:rPr>
              <a:t>in which </a:t>
            </a:r>
            <a:r>
              <a:rPr kumimoji="0" sz="2800" b="0" i="0" u="none" strike="noStrike" kern="1200" cap="none" spc="-20" normalizeH="0" baseline="0" noProof="0" dirty="0">
                <a:ln>
                  <a:noFill/>
                </a:ln>
                <a:solidFill>
                  <a:srgbClr val="2E2B1F"/>
                </a:solidFill>
                <a:effectLst/>
                <a:uLnTx/>
                <a:uFillTx/>
                <a:latin typeface="Calibri"/>
                <a:ea typeface="+mn-ea"/>
                <a:cs typeface="Calibri"/>
              </a:rPr>
              <a:t>execution </a:t>
            </a:r>
            <a:r>
              <a:rPr kumimoji="0" sz="2800" b="0" i="0" u="none" strike="noStrike" kern="1200" cap="none" spc="-10" normalizeH="0" baseline="0" noProof="0" dirty="0">
                <a:ln>
                  <a:noFill/>
                </a:ln>
                <a:solidFill>
                  <a:srgbClr val="2E2B1F"/>
                </a:solidFill>
                <a:effectLst/>
                <a:uLnTx/>
                <a:uFillTx/>
                <a:latin typeface="Calibri"/>
                <a:ea typeface="+mn-ea"/>
                <a:cs typeface="Calibri"/>
              </a:rPr>
              <a:t>section </a:t>
            </a:r>
            <a:r>
              <a:rPr kumimoji="0" sz="2800" b="0" i="0" u="none" strike="noStrike" kern="1200" cap="none" spc="-5" normalizeH="0" baseline="0" noProof="0" dirty="0">
                <a:ln>
                  <a:noFill/>
                </a:ln>
                <a:solidFill>
                  <a:srgbClr val="2E2B1F"/>
                </a:solidFill>
                <a:effectLst/>
                <a:uLnTx/>
                <a:uFillTx/>
                <a:latin typeface="Calibri"/>
                <a:ea typeface="+mn-ea"/>
                <a:cs typeface="Calibri"/>
              </a:rPr>
              <a:t>is </a:t>
            </a:r>
            <a:r>
              <a:rPr kumimoji="0" sz="2800" b="0" i="0" u="none" strike="noStrike" kern="1200" cap="none" spc="-30" normalizeH="0" baseline="0" noProof="0" dirty="0">
                <a:ln>
                  <a:noFill/>
                </a:ln>
                <a:solidFill>
                  <a:srgbClr val="2E2B1F"/>
                </a:solidFill>
                <a:effectLst/>
                <a:uLnTx/>
                <a:uFillTx/>
                <a:latin typeface="Calibri"/>
                <a:ea typeface="+mn-ea"/>
                <a:cs typeface="Calibri"/>
              </a:rPr>
              <a:t>mandatory,  </a:t>
            </a:r>
            <a:r>
              <a:rPr kumimoji="0" sz="2800" b="0" i="0" u="none" strike="noStrike" kern="1200" cap="none" spc="-5" normalizeH="0" baseline="0" noProof="0" dirty="0">
                <a:ln>
                  <a:noFill/>
                </a:ln>
                <a:solidFill>
                  <a:srgbClr val="2E2B1F"/>
                </a:solidFill>
                <a:effectLst/>
                <a:uLnTx/>
                <a:uFillTx/>
                <a:latin typeface="Calibri"/>
                <a:ea typeface="+mn-ea"/>
                <a:cs typeface="Calibri"/>
              </a:rPr>
              <a:t>the </a:t>
            </a:r>
            <a:r>
              <a:rPr kumimoji="0" sz="2800" b="0" i="0" u="none" strike="noStrike" kern="1200" cap="none" spc="-10" normalizeH="0" baseline="0" noProof="0" dirty="0">
                <a:ln>
                  <a:noFill/>
                </a:ln>
                <a:solidFill>
                  <a:srgbClr val="2E2B1F"/>
                </a:solidFill>
                <a:effectLst/>
                <a:uLnTx/>
                <a:uFillTx/>
                <a:latin typeface="Calibri"/>
                <a:ea typeface="+mn-ea"/>
                <a:cs typeface="Calibri"/>
              </a:rPr>
              <a:t>other two sections </a:t>
            </a:r>
            <a:r>
              <a:rPr kumimoji="0" sz="2800" b="0" i="0" u="none" strike="noStrike" kern="1200" cap="none" spc="-20" normalizeH="0" baseline="0" noProof="0" dirty="0">
                <a:ln>
                  <a:noFill/>
                </a:ln>
                <a:solidFill>
                  <a:srgbClr val="2E2B1F"/>
                </a:solidFill>
                <a:effectLst/>
                <a:uLnTx/>
                <a:uFillTx/>
                <a:latin typeface="Calibri"/>
                <a:ea typeface="+mn-ea"/>
                <a:cs typeface="Calibri"/>
              </a:rPr>
              <a:t>are</a:t>
            </a:r>
            <a:r>
              <a:rPr kumimoji="0" sz="2800" b="0" i="0" u="none" strike="noStrike" kern="1200" cap="none" spc="40" normalizeH="0" baseline="0" noProof="0" dirty="0">
                <a:ln>
                  <a:noFill/>
                </a:ln>
                <a:solidFill>
                  <a:srgbClr val="2E2B1F"/>
                </a:solidFill>
                <a:effectLst/>
                <a:uLnTx/>
                <a:uFillTx/>
                <a:latin typeface="Calibri"/>
                <a:ea typeface="+mn-ea"/>
                <a:cs typeface="Calibri"/>
              </a:rPr>
              <a:t> </a:t>
            </a:r>
            <a:r>
              <a:rPr kumimoji="0" sz="2800" b="0" i="0" u="none" strike="noStrike" kern="1200" cap="none" spc="-5" normalizeH="0" baseline="0" noProof="0" dirty="0">
                <a:ln>
                  <a:noFill/>
                </a:ln>
                <a:solidFill>
                  <a:srgbClr val="2E2B1F"/>
                </a:solidFill>
                <a:effectLst/>
                <a:uLnTx/>
                <a:uFillTx/>
                <a:latin typeface="Calibri"/>
                <a:ea typeface="+mn-ea"/>
                <a:cs typeface="Calibri"/>
              </a:rPr>
              <a:t>optional.</a:t>
            </a:r>
            <a:endParaRPr kumimoji="0" sz="28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536315" cy="726440"/>
          </a:xfrm>
          <a:prstGeom prst="rect">
            <a:avLst/>
          </a:prstGeom>
        </p:spPr>
        <p:txBody>
          <a:bodyPr vert="horz" wrap="square" lIns="0" tIns="12065" rIns="0" bIns="0" rtlCol="0">
            <a:spAutoFit/>
          </a:bodyPr>
          <a:lstStyle/>
          <a:p>
            <a:pPr marL="12700">
              <a:lnSpc>
                <a:spcPct val="100000"/>
              </a:lnSpc>
              <a:spcBef>
                <a:spcPts val="95"/>
              </a:spcBef>
            </a:pPr>
            <a:r>
              <a:rPr spc="-80" dirty="0"/>
              <a:t>Named</a:t>
            </a:r>
            <a:r>
              <a:rPr spc="-305" dirty="0"/>
              <a:t> </a:t>
            </a:r>
            <a:r>
              <a:rPr spc="-90" dirty="0"/>
              <a:t>blocks:</a:t>
            </a:r>
          </a:p>
        </p:txBody>
      </p:sp>
      <p:sp>
        <p:nvSpPr>
          <p:cNvPr id="3" name="object 3"/>
          <p:cNvSpPr/>
          <p:nvPr/>
        </p:nvSpPr>
        <p:spPr>
          <a:xfrm>
            <a:off x="377952" y="1848611"/>
            <a:ext cx="7815072" cy="114909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377952" y="2915411"/>
            <a:ext cx="7778496" cy="1103376"/>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377952" y="3982211"/>
            <a:ext cx="7822692" cy="1149095"/>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377952" y="5049011"/>
            <a:ext cx="7778496" cy="1149095"/>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p:nvPr/>
        </p:nvSpPr>
        <p:spPr>
          <a:xfrm>
            <a:off x="588365" y="1986152"/>
            <a:ext cx="7275195" cy="3955415"/>
          </a:xfrm>
          <a:prstGeom prst="rect">
            <a:avLst/>
          </a:prstGeom>
        </p:spPr>
        <p:txBody>
          <a:bodyPr vert="horz" wrap="square" lIns="0" tIns="50165" rIns="0" bIns="0" rtlCol="0">
            <a:spAutoFit/>
          </a:bodyPr>
          <a:lstStyle/>
          <a:p>
            <a:pPr marL="12700" marR="11430" lvl="0" indent="0" algn="l" defTabSz="914400" rtl="0" eaLnBrk="1" fontAlgn="auto" latinLnBrk="0" hangingPunct="1">
              <a:lnSpc>
                <a:spcPts val="2750"/>
              </a:lnSpc>
              <a:spcBef>
                <a:spcPts val="395"/>
              </a:spcBef>
              <a:spcAft>
                <a:spcPts val="0"/>
              </a:spcAft>
              <a:buClrTx/>
              <a:buSzTx/>
              <a:buFontTx/>
              <a:buNone/>
              <a:tabLst/>
              <a:defRPr/>
            </a:pPr>
            <a:r>
              <a:rPr kumimoji="0" sz="2500" b="0" i="0" u="none" strike="noStrike" kern="1200" cap="none" spc="-5" normalizeH="0" baseline="0" noProof="0" dirty="0">
                <a:ln>
                  <a:noFill/>
                </a:ln>
                <a:solidFill>
                  <a:srgbClr val="FFFFFF"/>
                </a:solidFill>
                <a:effectLst/>
                <a:uLnTx/>
                <a:uFillTx/>
                <a:latin typeface="Calibri"/>
                <a:ea typeface="+mn-ea"/>
                <a:cs typeface="Calibri"/>
              </a:rPr>
              <a:t>Named </a:t>
            </a:r>
            <a:r>
              <a:rPr kumimoji="0" sz="2500" b="0" i="0" u="none" strike="noStrike" kern="1200" cap="none" spc="-10" normalizeH="0" baseline="0" noProof="0" dirty="0">
                <a:ln>
                  <a:noFill/>
                </a:ln>
                <a:solidFill>
                  <a:srgbClr val="FFFFFF"/>
                </a:solidFill>
                <a:effectLst/>
                <a:uLnTx/>
                <a:uFillTx/>
                <a:latin typeface="Calibri"/>
                <a:ea typeface="+mn-ea"/>
                <a:cs typeface="Calibri"/>
              </a:rPr>
              <a:t>blocks </a:t>
            </a:r>
            <a:r>
              <a:rPr kumimoji="0" sz="2500" b="0" i="0" u="none" strike="noStrike" kern="1200" cap="none" spc="-15" normalizeH="0" baseline="0" noProof="0" dirty="0">
                <a:ln>
                  <a:noFill/>
                </a:ln>
                <a:solidFill>
                  <a:srgbClr val="FFFFFF"/>
                </a:solidFill>
                <a:effectLst/>
                <a:uLnTx/>
                <a:uFillTx/>
                <a:latin typeface="Calibri"/>
                <a:ea typeface="+mn-ea"/>
                <a:cs typeface="Calibri"/>
              </a:rPr>
              <a:t>are having </a:t>
            </a:r>
            <a:r>
              <a:rPr kumimoji="0" sz="2500" b="0" i="0" u="none" strike="noStrike" kern="1200" cap="none" spc="-5" normalizeH="0" baseline="0" noProof="0" dirty="0">
                <a:ln>
                  <a:noFill/>
                </a:ln>
                <a:solidFill>
                  <a:srgbClr val="FFFFFF"/>
                </a:solidFill>
                <a:effectLst/>
                <a:uLnTx/>
                <a:uFillTx/>
                <a:latin typeface="Calibri"/>
                <a:ea typeface="+mn-ea"/>
                <a:cs typeface="Calibri"/>
              </a:rPr>
              <a:t>a </a:t>
            </a:r>
            <a:r>
              <a:rPr kumimoji="0" sz="2500" b="0" i="0" u="none" strike="noStrike" kern="1200" cap="none" spc="-10" normalizeH="0" baseline="0" noProof="0" dirty="0">
                <a:ln>
                  <a:noFill/>
                </a:ln>
                <a:solidFill>
                  <a:srgbClr val="FFFFFF"/>
                </a:solidFill>
                <a:effectLst/>
                <a:uLnTx/>
                <a:uFillTx/>
                <a:latin typeface="Calibri"/>
                <a:ea typeface="+mn-ea"/>
                <a:cs typeface="Calibri"/>
              </a:rPr>
              <a:t>specific </a:t>
            </a:r>
            <a:r>
              <a:rPr kumimoji="0" sz="2500" b="0" i="0" u="none" strike="noStrike" kern="1200" cap="none" spc="-5" normalizeH="0" baseline="0" noProof="0" dirty="0">
                <a:ln>
                  <a:noFill/>
                </a:ln>
                <a:solidFill>
                  <a:srgbClr val="FFFFFF"/>
                </a:solidFill>
                <a:effectLst/>
                <a:uLnTx/>
                <a:uFillTx/>
                <a:latin typeface="Calibri"/>
                <a:ea typeface="+mn-ea"/>
                <a:cs typeface="Calibri"/>
              </a:rPr>
              <a:t>and </a:t>
            </a:r>
            <a:r>
              <a:rPr kumimoji="0" sz="2500" b="0" i="0" u="none" strike="noStrike" kern="1200" cap="none" spc="-10" normalizeH="0" baseline="0" noProof="0" dirty="0">
                <a:ln>
                  <a:noFill/>
                </a:ln>
                <a:solidFill>
                  <a:srgbClr val="FFFFFF"/>
                </a:solidFill>
                <a:effectLst/>
                <a:uLnTx/>
                <a:uFillTx/>
                <a:latin typeface="Calibri"/>
                <a:ea typeface="+mn-ea"/>
                <a:cs typeface="Calibri"/>
              </a:rPr>
              <a:t>unique name </a:t>
            </a:r>
            <a:r>
              <a:rPr kumimoji="0" sz="2500" b="0" i="0" u="none" strike="noStrike" kern="1200" cap="none" spc="-25" normalizeH="0" baseline="0" noProof="0" dirty="0">
                <a:ln>
                  <a:noFill/>
                </a:ln>
                <a:solidFill>
                  <a:srgbClr val="FFFFFF"/>
                </a:solidFill>
                <a:effectLst/>
                <a:uLnTx/>
                <a:uFillTx/>
                <a:latin typeface="Calibri"/>
                <a:ea typeface="+mn-ea"/>
                <a:cs typeface="Calibri"/>
              </a:rPr>
              <a:t>for  </a:t>
            </a:r>
            <a:r>
              <a:rPr kumimoji="0" sz="2500" b="0" i="0" u="none" strike="noStrike" kern="1200" cap="none" spc="-5" normalizeH="0" baseline="0" noProof="0" dirty="0">
                <a:ln>
                  <a:noFill/>
                </a:ln>
                <a:solidFill>
                  <a:srgbClr val="FFFFFF"/>
                </a:solidFill>
                <a:effectLst/>
                <a:uLnTx/>
                <a:uFillTx/>
                <a:latin typeface="Calibri"/>
                <a:ea typeface="+mn-ea"/>
                <a:cs typeface="Calibri"/>
              </a:rPr>
              <a:t>them.</a:t>
            </a:r>
            <a:endParaRPr kumimoji="0" sz="25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5"/>
              </a:spcBef>
              <a:spcAft>
                <a:spcPts val="0"/>
              </a:spcAft>
              <a:buClrTx/>
              <a:buSzTx/>
              <a:buFontTx/>
              <a:buNone/>
              <a:tabLst/>
              <a:defRPr/>
            </a:pPr>
            <a:endParaRPr kumimoji="0" sz="345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2500" b="0" i="0" u="none" strike="noStrike" kern="1200" cap="none" spc="-10" normalizeH="0" baseline="0" noProof="0" dirty="0">
                <a:ln>
                  <a:noFill/>
                </a:ln>
                <a:solidFill>
                  <a:srgbClr val="FFFFFF"/>
                </a:solidFill>
                <a:effectLst/>
                <a:uLnTx/>
                <a:uFillTx/>
                <a:latin typeface="Calibri"/>
                <a:ea typeface="+mn-ea"/>
                <a:cs typeface="Calibri"/>
              </a:rPr>
              <a:t>They </a:t>
            </a:r>
            <a:r>
              <a:rPr kumimoji="0" sz="2500" b="0" i="0" u="none" strike="noStrike" kern="1200" cap="none" spc="-15" normalizeH="0" baseline="0" noProof="0" dirty="0">
                <a:ln>
                  <a:noFill/>
                </a:ln>
                <a:solidFill>
                  <a:srgbClr val="FFFFFF"/>
                </a:solidFill>
                <a:effectLst/>
                <a:uLnTx/>
                <a:uFillTx/>
                <a:latin typeface="Calibri"/>
                <a:ea typeface="+mn-ea"/>
                <a:cs typeface="Calibri"/>
              </a:rPr>
              <a:t>are </a:t>
            </a:r>
            <a:r>
              <a:rPr kumimoji="0" sz="2500" b="0" i="0" u="none" strike="noStrike" kern="1200" cap="none" spc="-20" normalizeH="0" baseline="0" noProof="0" dirty="0">
                <a:ln>
                  <a:noFill/>
                </a:ln>
                <a:solidFill>
                  <a:srgbClr val="FFFFFF"/>
                </a:solidFill>
                <a:effectLst/>
                <a:uLnTx/>
                <a:uFillTx/>
                <a:latin typeface="Calibri"/>
                <a:ea typeface="+mn-ea"/>
                <a:cs typeface="Calibri"/>
              </a:rPr>
              <a:t>stored </a:t>
            </a:r>
            <a:r>
              <a:rPr kumimoji="0" sz="2500" b="0" i="0" u="none" strike="noStrike" kern="1200" cap="none" spc="-5" normalizeH="0" baseline="0" noProof="0" dirty="0">
                <a:ln>
                  <a:noFill/>
                </a:ln>
                <a:solidFill>
                  <a:srgbClr val="FFFFFF"/>
                </a:solidFill>
                <a:effectLst/>
                <a:uLnTx/>
                <a:uFillTx/>
                <a:latin typeface="Calibri"/>
                <a:ea typeface="+mn-ea"/>
                <a:cs typeface="Calibri"/>
              </a:rPr>
              <a:t>as the </a:t>
            </a:r>
            <a:r>
              <a:rPr kumimoji="0" sz="2500" b="0" i="0" u="none" strike="noStrike" kern="1200" cap="none" spc="-10" normalizeH="0" baseline="0" noProof="0" dirty="0">
                <a:ln>
                  <a:noFill/>
                </a:ln>
                <a:solidFill>
                  <a:srgbClr val="FFFFFF"/>
                </a:solidFill>
                <a:effectLst/>
                <a:uLnTx/>
                <a:uFillTx/>
                <a:latin typeface="Calibri"/>
                <a:ea typeface="+mn-ea"/>
                <a:cs typeface="Calibri"/>
              </a:rPr>
              <a:t>database </a:t>
            </a:r>
            <a:r>
              <a:rPr kumimoji="0" sz="2500" b="0" i="0" u="none" strike="noStrike" kern="1200" cap="none" spc="-5" normalizeH="0" baseline="0" noProof="0" dirty="0">
                <a:ln>
                  <a:noFill/>
                </a:ln>
                <a:solidFill>
                  <a:srgbClr val="FFFFFF"/>
                </a:solidFill>
                <a:effectLst/>
                <a:uLnTx/>
                <a:uFillTx/>
                <a:latin typeface="Calibri"/>
                <a:ea typeface="+mn-ea"/>
                <a:cs typeface="Calibri"/>
              </a:rPr>
              <a:t>objects </a:t>
            </a:r>
            <a:r>
              <a:rPr kumimoji="0" sz="2500" b="0" i="0" u="none" strike="noStrike" kern="1200" cap="none" spc="0" normalizeH="0" baseline="0" noProof="0" dirty="0">
                <a:ln>
                  <a:noFill/>
                </a:ln>
                <a:solidFill>
                  <a:srgbClr val="FFFFFF"/>
                </a:solidFill>
                <a:effectLst/>
                <a:uLnTx/>
                <a:uFillTx/>
                <a:latin typeface="Calibri"/>
                <a:ea typeface="+mn-ea"/>
                <a:cs typeface="Calibri"/>
              </a:rPr>
              <a:t>in </a:t>
            </a:r>
            <a:r>
              <a:rPr kumimoji="0" sz="2500" b="0" i="0" u="none" strike="noStrike" kern="1200" cap="none" spc="-5" normalizeH="0" baseline="0" noProof="0" dirty="0">
                <a:ln>
                  <a:noFill/>
                </a:ln>
                <a:solidFill>
                  <a:srgbClr val="FFFFFF"/>
                </a:solidFill>
                <a:effectLst/>
                <a:uLnTx/>
                <a:uFillTx/>
                <a:latin typeface="Calibri"/>
                <a:ea typeface="+mn-ea"/>
                <a:cs typeface="Calibri"/>
              </a:rPr>
              <a:t>the</a:t>
            </a:r>
            <a:r>
              <a:rPr kumimoji="0" sz="2500" b="0" i="0" u="none" strike="noStrike" kern="1200" cap="none" spc="50" normalizeH="0" baseline="0" noProof="0" dirty="0">
                <a:ln>
                  <a:noFill/>
                </a:ln>
                <a:solidFill>
                  <a:srgbClr val="FFFFFF"/>
                </a:solidFill>
                <a:effectLst/>
                <a:uLnTx/>
                <a:uFillTx/>
                <a:latin typeface="Calibri"/>
                <a:ea typeface="+mn-ea"/>
                <a:cs typeface="Calibri"/>
              </a:rPr>
              <a:t> </a:t>
            </a:r>
            <a:r>
              <a:rPr kumimoji="0" sz="2500" b="0" i="0" u="none" strike="noStrike" kern="1200" cap="none" spc="-40" normalizeH="0" baseline="0" noProof="0" dirty="0">
                <a:ln>
                  <a:noFill/>
                </a:ln>
                <a:solidFill>
                  <a:srgbClr val="FFFFFF"/>
                </a:solidFill>
                <a:effectLst/>
                <a:uLnTx/>
                <a:uFillTx/>
                <a:latin typeface="Calibri"/>
                <a:ea typeface="+mn-ea"/>
                <a:cs typeface="Calibri"/>
              </a:rPr>
              <a:t>server.</a:t>
            </a:r>
            <a:endParaRPr kumimoji="0" sz="25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500" b="0" i="0" u="none" strike="noStrike" kern="1200" cap="none" spc="0" normalizeH="0" baseline="0" noProof="0">
              <a:ln>
                <a:noFill/>
              </a:ln>
              <a:solidFill>
                <a:prstClr val="black"/>
              </a:solidFill>
              <a:effectLst/>
              <a:uLnTx/>
              <a:uFillTx/>
              <a:latin typeface="Times New Roman"/>
              <a:ea typeface="+mn-ea"/>
              <a:cs typeface="Times New Roman"/>
            </a:endParaRPr>
          </a:p>
          <a:p>
            <a:pPr marL="12700" marR="5080" lvl="0" indent="0" algn="l" defTabSz="914400" rtl="0" eaLnBrk="1" fontAlgn="auto" latinLnBrk="0" hangingPunct="1">
              <a:lnSpc>
                <a:spcPts val="2750"/>
              </a:lnSpc>
              <a:spcBef>
                <a:spcPts val="1455"/>
              </a:spcBef>
              <a:spcAft>
                <a:spcPts val="0"/>
              </a:spcAft>
              <a:buClrTx/>
              <a:buSzTx/>
              <a:buFontTx/>
              <a:buNone/>
              <a:tabLst/>
              <a:defRPr/>
            </a:pPr>
            <a:r>
              <a:rPr kumimoji="0" sz="2500" b="0" i="0" u="none" strike="noStrike" kern="1200" cap="none" spc="-5" normalizeH="0" baseline="0" noProof="0" dirty="0">
                <a:ln>
                  <a:noFill/>
                </a:ln>
                <a:solidFill>
                  <a:srgbClr val="FFFFFF"/>
                </a:solidFill>
                <a:effectLst/>
                <a:uLnTx/>
                <a:uFillTx/>
                <a:latin typeface="Calibri"/>
                <a:ea typeface="+mn-ea"/>
                <a:cs typeface="Calibri"/>
              </a:rPr>
              <a:t>Since they </a:t>
            </a:r>
            <a:r>
              <a:rPr kumimoji="0" sz="2500" b="0" i="0" u="none" strike="noStrike" kern="1200" cap="none" spc="-15" normalizeH="0" baseline="0" noProof="0" dirty="0">
                <a:ln>
                  <a:noFill/>
                </a:ln>
                <a:solidFill>
                  <a:srgbClr val="FFFFFF"/>
                </a:solidFill>
                <a:effectLst/>
                <a:uLnTx/>
                <a:uFillTx/>
                <a:latin typeface="Calibri"/>
                <a:ea typeface="+mn-ea"/>
                <a:cs typeface="Calibri"/>
              </a:rPr>
              <a:t>are </a:t>
            </a:r>
            <a:r>
              <a:rPr kumimoji="0" sz="2500" b="0" i="0" u="none" strike="noStrike" kern="1200" cap="none" spc="-10" normalizeH="0" baseline="0" noProof="0" dirty="0">
                <a:ln>
                  <a:noFill/>
                </a:ln>
                <a:solidFill>
                  <a:srgbClr val="FFFFFF"/>
                </a:solidFill>
                <a:effectLst/>
                <a:uLnTx/>
                <a:uFillTx/>
                <a:latin typeface="Calibri"/>
                <a:ea typeface="+mn-ea"/>
                <a:cs typeface="Calibri"/>
              </a:rPr>
              <a:t>available </a:t>
            </a:r>
            <a:r>
              <a:rPr kumimoji="0" sz="2500" b="0" i="0" u="none" strike="noStrike" kern="1200" cap="none" spc="-5" normalizeH="0" baseline="0" noProof="0" dirty="0">
                <a:ln>
                  <a:noFill/>
                </a:ln>
                <a:solidFill>
                  <a:srgbClr val="FFFFFF"/>
                </a:solidFill>
                <a:effectLst/>
                <a:uLnTx/>
                <a:uFillTx/>
                <a:latin typeface="Calibri"/>
                <a:ea typeface="+mn-ea"/>
                <a:cs typeface="Calibri"/>
              </a:rPr>
              <a:t>as </a:t>
            </a:r>
            <a:r>
              <a:rPr kumimoji="0" sz="2500" b="0" i="0" u="none" strike="noStrike" kern="1200" cap="none" spc="-10" normalizeH="0" baseline="0" noProof="0" dirty="0">
                <a:ln>
                  <a:noFill/>
                </a:ln>
                <a:solidFill>
                  <a:srgbClr val="FFFFFF"/>
                </a:solidFill>
                <a:effectLst/>
                <a:uLnTx/>
                <a:uFillTx/>
                <a:latin typeface="Calibri"/>
                <a:ea typeface="+mn-ea"/>
                <a:cs typeface="Calibri"/>
              </a:rPr>
              <a:t>database </a:t>
            </a:r>
            <a:r>
              <a:rPr kumimoji="0" sz="2500" b="0" i="0" u="none" strike="noStrike" kern="1200" cap="none" spc="-5" normalizeH="0" baseline="0" noProof="0" dirty="0">
                <a:ln>
                  <a:noFill/>
                </a:ln>
                <a:solidFill>
                  <a:srgbClr val="FFFFFF"/>
                </a:solidFill>
                <a:effectLst/>
                <a:uLnTx/>
                <a:uFillTx/>
                <a:latin typeface="Calibri"/>
                <a:ea typeface="+mn-ea"/>
                <a:cs typeface="Calibri"/>
              </a:rPr>
              <a:t>objects, they </a:t>
            </a:r>
            <a:r>
              <a:rPr kumimoji="0" sz="2500" b="0" i="0" u="none" strike="noStrike" kern="1200" cap="none" spc="-15" normalizeH="0" baseline="0" noProof="0" dirty="0">
                <a:ln>
                  <a:noFill/>
                </a:ln>
                <a:solidFill>
                  <a:srgbClr val="FFFFFF"/>
                </a:solidFill>
                <a:effectLst/>
                <a:uLnTx/>
                <a:uFillTx/>
                <a:latin typeface="Calibri"/>
                <a:ea typeface="+mn-ea"/>
                <a:cs typeface="Calibri"/>
              </a:rPr>
              <a:t>can </a:t>
            </a:r>
            <a:r>
              <a:rPr kumimoji="0" sz="2500" b="0" i="0" u="none" strike="noStrike" kern="1200" cap="none" spc="-10" normalizeH="0" baseline="0" noProof="0" dirty="0">
                <a:ln>
                  <a:noFill/>
                </a:ln>
                <a:solidFill>
                  <a:srgbClr val="FFFFFF"/>
                </a:solidFill>
                <a:effectLst/>
                <a:uLnTx/>
                <a:uFillTx/>
                <a:latin typeface="Calibri"/>
                <a:ea typeface="+mn-ea"/>
                <a:cs typeface="Calibri"/>
              </a:rPr>
              <a:t>be  </a:t>
            </a:r>
            <a:r>
              <a:rPr kumimoji="0" sz="2500" b="0" i="0" u="none" strike="noStrike" kern="1200" cap="none" spc="-20" normalizeH="0" baseline="0" noProof="0" dirty="0">
                <a:ln>
                  <a:noFill/>
                </a:ln>
                <a:solidFill>
                  <a:srgbClr val="FFFFFF"/>
                </a:solidFill>
                <a:effectLst/>
                <a:uLnTx/>
                <a:uFillTx/>
                <a:latin typeface="Calibri"/>
                <a:ea typeface="+mn-ea"/>
                <a:cs typeface="Calibri"/>
              </a:rPr>
              <a:t>referred </a:t>
            </a:r>
            <a:r>
              <a:rPr kumimoji="0" sz="2500" b="0" i="0" u="none" strike="noStrike" kern="1200" cap="none" spc="-15" normalizeH="0" baseline="0" noProof="0" dirty="0">
                <a:ln>
                  <a:noFill/>
                </a:ln>
                <a:solidFill>
                  <a:srgbClr val="FFFFFF"/>
                </a:solidFill>
                <a:effectLst/>
                <a:uLnTx/>
                <a:uFillTx/>
                <a:latin typeface="Calibri"/>
                <a:ea typeface="+mn-ea"/>
                <a:cs typeface="Calibri"/>
              </a:rPr>
              <a:t>to </a:t>
            </a:r>
            <a:r>
              <a:rPr kumimoji="0" sz="2500" b="0" i="0" u="none" strike="noStrike" kern="1200" cap="none" spc="0" normalizeH="0" baseline="0" noProof="0" dirty="0">
                <a:ln>
                  <a:noFill/>
                </a:ln>
                <a:solidFill>
                  <a:srgbClr val="FFFFFF"/>
                </a:solidFill>
                <a:effectLst/>
                <a:uLnTx/>
                <a:uFillTx/>
                <a:latin typeface="Calibri"/>
                <a:ea typeface="+mn-ea"/>
                <a:cs typeface="Calibri"/>
              </a:rPr>
              <a:t>or </a:t>
            </a:r>
            <a:r>
              <a:rPr kumimoji="0" sz="2500" b="0" i="0" u="none" strike="noStrike" kern="1200" cap="none" spc="-10" normalizeH="0" baseline="0" noProof="0" dirty="0">
                <a:ln>
                  <a:noFill/>
                </a:ln>
                <a:solidFill>
                  <a:srgbClr val="FFFFFF"/>
                </a:solidFill>
                <a:effectLst/>
                <a:uLnTx/>
                <a:uFillTx/>
                <a:latin typeface="Calibri"/>
                <a:ea typeface="+mn-ea"/>
                <a:cs typeface="Calibri"/>
              </a:rPr>
              <a:t>used </a:t>
            </a:r>
            <a:r>
              <a:rPr kumimoji="0" sz="2500" b="0" i="0" u="none" strike="noStrike" kern="1200" cap="none" spc="-5" normalizeH="0" baseline="0" noProof="0" dirty="0">
                <a:ln>
                  <a:noFill/>
                </a:ln>
                <a:solidFill>
                  <a:srgbClr val="FFFFFF"/>
                </a:solidFill>
                <a:effectLst/>
                <a:uLnTx/>
                <a:uFillTx/>
                <a:latin typeface="Calibri"/>
                <a:ea typeface="+mn-ea"/>
                <a:cs typeface="Calibri"/>
              </a:rPr>
              <a:t>as long as it </a:t>
            </a:r>
            <a:r>
              <a:rPr kumimoji="0" sz="2500" b="0" i="0" u="none" strike="noStrike" kern="1200" cap="none" spc="0" normalizeH="0" baseline="0" noProof="0" dirty="0">
                <a:ln>
                  <a:noFill/>
                </a:ln>
                <a:solidFill>
                  <a:srgbClr val="FFFFFF"/>
                </a:solidFill>
                <a:effectLst/>
                <a:uLnTx/>
                <a:uFillTx/>
                <a:latin typeface="Calibri"/>
                <a:ea typeface="+mn-ea"/>
                <a:cs typeface="Calibri"/>
              </a:rPr>
              <a:t>is </a:t>
            </a:r>
            <a:r>
              <a:rPr kumimoji="0" sz="2500" b="0" i="0" u="none" strike="noStrike" kern="1200" cap="none" spc="-15" normalizeH="0" baseline="0" noProof="0" dirty="0">
                <a:ln>
                  <a:noFill/>
                </a:ln>
                <a:solidFill>
                  <a:srgbClr val="FFFFFF"/>
                </a:solidFill>
                <a:effectLst/>
                <a:uLnTx/>
                <a:uFillTx/>
                <a:latin typeface="Calibri"/>
                <a:ea typeface="+mn-ea"/>
                <a:cs typeface="Calibri"/>
              </a:rPr>
              <a:t>present </a:t>
            </a:r>
            <a:r>
              <a:rPr kumimoji="0" sz="2500" b="0" i="0" u="none" strike="noStrike" kern="1200" cap="none" spc="-5" normalizeH="0" baseline="0" noProof="0" dirty="0">
                <a:ln>
                  <a:noFill/>
                </a:ln>
                <a:solidFill>
                  <a:srgbClr val="FFFFFF"/>
                </a:solidFill>
                <a:effectLst/>
                <a:uLnTx/>
                <a:uFillTx/>
                <a:latin typeface="Calibri"/>
                <a:ea typeface="+mn-ea"/>
                <a:cs typeface="Calibri"/>
              </a:rPr>
              <a:t>in the</a:t>
            </a:r>
            <a:r>
              <a:rPr kumimoji="0" sz="2500" b="0" i="0" u="none" strike="noStrike" kern="1200" cap="none" spc="100" normalizeH="0" baseline="0" noProof="0" dirty="0">
                <a:ln>
                  <a:noFill/>
                </a:ln>
                <a:solidFill>
                  <a:srgbClr val="FFFFFF"/>
                </a:solidFill>
                <a:effectLst/>
                <a:uLnTx/>
                <a:uFillTx/>
                <a:latin typeface="Calibri"/>
                <a:ea typeface="+mn-ea"/>
                <a:cs typeface="Calibri"/>
              </a:rPr>
              <a:t> </a:t>
            </a:r>
            <a:r>
              <a:rPr kumimoji="0" sz="2500" b="0" i="0" u="none" strike="noStrike" kern="1200" cap="none" spc="-40" normalizeH="0" baseline="0" noProof="0" dirty="0">
                <a:ln>
                  <a:noFill/>
                </a:ln>
                <a:solidFill>
                  <a:srgbClr val="FFFFFF"/>
                </a:solidFill>
                <a:effectLst/>
                <a:uLnTx/>
                <a:uFillTx/>
                <a:latin typeface="Calibri"/>
                <a:ea typeface="+mn-ea"/>
                <a:cs typeface="Calibri"/>
              </a:rPr>
              <a:t>server.</a:t>
            </a:r>
            <a:endParaRPr kumimoji="0" sz="25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20"/>
              </a:spcBef>
              <a:spcAft>
                <a:spcPts val="0"/>
              </a:spcAft>
              <a:buClrTx/>
              <a:buSzTx/>
              <a:buFontTx/>
              <a:buNone/>
              <a:tabLst/>
              <a:defRPr/>
            </a:pPr>
            <a:endParaRPr kumimoji="0" sz="2500" b="0" i="0" u="none" strike="noStrike" kern="1200" cap="none" spc="0" normalizeH="0" baseline="0" noProof="0">
              <a:ln>
                <a:noFill/>
              </a:ln>
              <a:solidFill>
                <a:prstClr val="black"/>
              </a:solidFill>
              <a:effectLst/>
              <a:uLnTx/>
              <a:uFillTx/>
              <a:latin typeface="Times New Roman"/>
              <a:ea typeface="+mn-ea"/>
              <a:cs typeface="Times New Roman"/>
            </a:endParaRPr>
          </a:p>
          <a:p>
            <a:pPr marL="12700" marR="383540" lvl="0" indent="0" algn="l" defTabSz="914400" rtl="0" eaLnBrk="1" fontAlgn="auto" latinLnBrk="0" hangingPunct="1">
              <a:lnSpc>
                <a:spcPts val="2750"/>
              </a:lnSpc>
              <a:spcBef>
                <a:spcPts val="5"/>
              </a:spcBef>
              <a:spcAft>
                <a:spcPts val="0"/>
              </a:spcAft>
              <a:buClrTx/>
              <a:buSzTx/>
              <a:buFontTx/>
              <a:buNone/>
              <a:tabLst/>
              <a:defRPr/>
            </a:pPr>
            <a:r>
              <a:rPr kumimoji="0" sz="2500" b="0" i="0" u="none" strike="noStrike" kern="1200" cap="none" spc="-10" normalizeH="0" baseline="0" noProof="0" dirty="0">
                <a:ln>
                  <a:noFill/>
                </a:ln>
                <a:solidFill>
                  <a:srgbClr val="FFFFFF"/>
                </a:solidFill>
                <a:effectLst/>
                <a:uLnTx/>
                <a:uFillTx/>
                <a:latin typeface="Calibri"/>
                <a:ea typeface="+mn-ea"/>
                <a:cs typeface="Calibri"/>
              </a:rPr>
              <a:t>The compilation process </a:t>
            </a:r>
            <a:r>
              <a:rPr kumimoji="0" sz="2500" b="0" i="0" u="none" strike="noStrike" kern="1200" cap="none" spc="-25" normalizeH="0" baseline="0" noProof="0" dirty="0">
                <a:ln>
                  <a:noFill/>
                </a:ln>
                <a:solidFill>
                  <a:srgbClr val="FFFFFF"/>
                </a:solidFill>
                <a:effectLst/>
                <a:uLnTx/>
                <a:uFillTx/>
                <a:latin typeface="Calibri"/>
                <a:ea typeface="+mn-ea"/>
                <a:cs typeface="Calibri"/>
              </a:rPr>
              <a:t>for </a:t>
            </a:r>
            <a:r>
              <a:rPr kumimoji="0" sz="2500" b="0" i="0" u="none" strike="noStrike" kern="1200" cap="none" spc="-10" normalizeH="0" baseline="0" noProof="0" dirty="0">
                <a:ln>
                  <a:noFill/>
                </a:ln>
                <a:solidFill>
                  <a:srgbClr val="FFFFFF"/>
                </a:solidFill>
                <a:effectLst/>
                <a:uLnTx/>
                <a:uFillTx/>
                <a:latin typeface="Calibri"/>
                <a:ea typeface="+mn-ea"/>
                <a:cs typeface="Calibri"/>
              </a:rPr>
              <a:t>named blocks happens  </a:t>
            </a:r>
            <a:r>
              <a:rPr kumimoji="0" sz="2500" b="0" i="0" u="none" strike="noStrike" kern="1200" cap="none" spc="-15" normalizeH="0" baseline="0" noProof="0" dirty="0">
                <a:ln>
                  <a:noFill/>
                </a:ln>
                <a:solidFill>
                  <a:srgbClr val="FFFFFF"/>
                </a:solidFill>
                <a:effectLst/>
                <a:uLnTx/>
                <a:uFillTx/>
                <a:latin typeface="Calibri"/>
                <a:ea typeface="+mn-ea"/>
                <a:cs typeface="Calibri"/>
              </a:rPr>
              <a:t>separately </a:t>
            </a:r>
            <a:r>
              <a:rPr kumimoji="0" sz="2500" b="0" i="0" u="none" strike="noStrike" kern="1200" cap="none" spc="-5" normalizeH="0" baseline="0" noProof="0" dirty="0">
                <a:ln>
                  <a:noFill/>
                </a:ln>
                <a:solidFill>
                  <a:srgbClr val="FFFFFF"/>
                </a:solidFill>
                <a:effectLst/>
                <a:uLnTx/>
                <a:uFillTx/>
                <a:latin typeface="Calibri"/>
                <a:ea typeface="+mn-ea"/>
                <a:cs typeface="Calibri"/>
              </a:rPr>
              <a:t>while </a:t>
            </a:r>
            <a:r>
              <a:rPr kumimoji="0" sz="2500" b="0" i="0" u="none" strike="noStrike" kern="1200" cap="none" spc="-10" normalizeH="0" baseline="0" noProof="0" dirty="0">
                <a:ln>
                  <a:noFill/>
                </a:ln>
                <a:solidFill>
                  <a:srgbClr val="FFFFFF"/>
                </a:solidFill>
                <a:effectLst/>
                <a:uLnTx/>
                <a:uFillTx/>
                <a:latin typeface="Calibri"/>
                <a:ea typeface="+mn-ea"/>
                <a:cs typeface="Calibri"/>
              </a:rPr>
              <a:t>creating </a:t>
            </a:r>
            <a:r>
              <a:rPr kumimoji="0" sz="2500" b="0" i="0" u="none" strike="noStrike" kern="1200" cap="none" spc="-5" normalizeH="0" baseline="0" noProof="0" dirty="0">
                <a:ln>
                  <a:noFill/>
                </a:ln>
                <a:solidFill>
                  <a:srgbClr val="FFFFFF"/>
                </a:solidFill>
                <a:effectLst/>
                <a:uLnTx/>
                <a:uFillTx/>
                <a:latin typeface="Calibri"/>
                <a:ea typeface="+mn-ea"/>
                <a:cs typeface="Calibri"/>
              </a:rPr>
              <a:t>them as a </a:t>
            </a:r>
            <a:r>
              <a:rPr kumimoji="0" sz="2500" b="0" i="0" u="none" strike="noStrike" kern="1200" cap="none" spc="-10" normalizeH="0" baseline="0" noProof="0" dirty="0">
                <a:ln>
                  <a:noFill/>
                </a:ln>
                <a:solidFill>
                  <a:srgbClr val="FFFFFF"/>
                </a:solidFill>
                <a:effectLst/>
                <a:uLnTx/>
                <a:uFillTx/>
                <a:latin typeface="Calibri"/>
                <a:ea typeface="+mn-ea"/>
                <a:cs typeface="Calibri"/>
              </a:rPr>
              <a:t>database</a:t>
            </a:r>
            <a:r>
              <a:rPr kumimoji="0" sz="2500" b="0" i="0" u="none" strike="noStrike" kern="1200" cap="none" spc="45" normalizeH="0" baseline="0" noProof="0" dirty="0">
                <a:ln>
                  <a:noFill/>
                </a:ln>
                <a:solidFill>
                  <a:srgbClr val="FFFFFF"/>
                </a:solidFill>
                <a:effectLst/>
                <a:uLnTx/>
                <a:uFillTx/>
                <a:latin typeface="Calibri"/>
                <a:ea typeface="+mn-ea"/>
                <a:cs typeface="Calibri"/>
              </a:rPr>
              <a:t> </a:t>
            </a:r>
            <a:r>
              <a:rPr kumimoji="0" sz="2500" b="0" i="0" u="none" strike="noStrike" kern="1200" cap="none" spc="-5" normalizeH="0" baseline="0" noProof="0" dirty="0">
                <a:ln>
                  <a:noFill/>
                </a:ln>
                <a:solidFill>
                  <a:srgbClr val="FFFFFF"/>
                </a:solidFill>
                <a:effectLst/>
                <a:uLnTx/>
                <a:uFillTx/>
                <a:latin typeface="Calibri"/>
                <a:ea typeface="+mn-ea"/>
                <a:cs typeface="Calibri"/>
              </a:rPr>
              <a:t>objects.</a:t>
            </a:r>
            <a:endParaRPr kumimoji="0" sz="25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536315" cy="726440"/>
          </a:xfrm>
          <a:prstGeom prst="rect">
            <a:avLst/>
          </a:prstGeom>
        </p:spPr>
        <p:txBody>
          <a:bodyPr vert="horz" wrap="square" lIns="0" tIns="12065" rIns="0" bIns="0" rtlCol="0">
            <a:spAutoFit/>
          </a:bodyPr>
          <a:lstStyle/>
          <a:p>
            <a:pPr marL="12700">
              <a:lnSpc>
                <a:spcPct val="100000"/>
              </a:lnSpc>
              <a:spcBef>
                <a:spcPts val="95"/>
              </a:spcBef>
            </a:pPr>
            <a:r>
              <a:rPr spc="-80" dirty="0"/>
              <a:t>Named</a:t>
            </a:r>
            <a:r>
              <a:rPr spc="-305" dirty="0"/>
              <a:t> </a:t>
            </a:r>
            <a:r>
              <a:rPr spc="-90" dirty="0"/>
              <a:t>blocks:</a:t>
            </a:r>
          </a:p>
        </p:txBody>
      </p:sp>
      <p:sp>
        <p:nvSpPr>
          <p:cNvPr id="3" name="object 3"/>
          <p:cNvSpPr/>
          <p:nvPr/>
        </p:nvSpPr>
        <p:spPr>
          <a:xfrm>
            <a:off x="356615" y="1543811"/>
            <a:ext cx="7799832" cy="815339"/>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356615" y="4696967"/>
            <a:ext cx="7799832" cy="81534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574040" y="1487374"/>
            <a:ext cx="7188834" cy="4549140"/>
          </a:xfrm>
          <a:prstGeom prst="rect">
            <a:avLst/>
          </a:prstGeom>
        </p:spPr>
        <p:txBody>
          <a:bodyPr vert="horz" wrap="square" lIns="0" tIns="197485" rIns="0" bIns="0" rtlCol="0">
            <a:spAutoFit/>
          </a:bodyPr>
          <a:lstStyle/>
          <a:p>
            <a:pPr marL="12700" marR="0" lvl="0" indent="0" algn="l" defTabSz="914400" rtl="0" eaLnBrk="1" fontAlgn="auto" latinLnBrk="0" hangingPunct="1">
              <a:lnSpc>
                <a:spcPct val="100000"/>
              </a:lnSpc>
              <a:spcBef>
                <a:spcPts val="1555"/>
              </a:spcBef>
              <a:spcAft>
                <a:spcPts val="0"/>
              </a:spcAft>
              <a:buClrTx/>
              <a:buSzTx/>
              <a:buFontTx/>
              <a:buNone/>
              <a:tabLst/>
              <a:defRPr/>
            </a:pPr>
            <a:r>
              <a:rPr kumimoji="0" sz="2600" b="0" i="0" u="none" strike="noStrike" kern="1200" cap="none" spc="-5" normalizeH="0" baseline="0" noProof="0" dirty="0">
                <a:ln>
                  <a:noFill/>
                </a:ln>
                <a:solidFill>
                  <a:srgbClr val="FFFFFF"/>
                </a:solidFill>
                <a:effectLst/>
                <a:uLnTx/>
                <a:uFillTx/>
                <a:latin typeface="Calibri"/>
                <a:ea typeface="+mn-ea"/>
                <a:cs typeface="Calibri"/>
              </a:rPr>
              <a:t>Below </a:t>
            </a:r>
            <a:r>
              <a:rPr kumimoji="0" sz="2600" b="0" i="0" u="none" strike="noStrike" kern="1200" cap="none" spc="-10" normalizeH="0" baseline="0" noProof="0" dirty="0">
                <a:ln>
                  <a:noFill/>
                </a:ln>
                <a:solidFill>
                  <a:srgbClr val="FFFFFF"/>
                </a:solidFill>
                <a:effectLst/>
                <a:uLnTx/>
                <a:uFillTx/>
                <a:latin typeface="Calibri"/>
                <a:ea typeface="+mn-ea"/>
                <a:cs typeface="Calibri"/>
              </a:rPr>
              <a:t>are </a:t>
            </a:r>
            <a:r>
              <a:rPr kumimoji="0" sz="2600" b="0" i="0" u="none" strike="noStrike" kern="1200" cap="none" spc="-25" normalizeH="0" baseline="0" noProof="0" dirty="0">
                <a:ln>
                  <a:noFill/>
                </a:ln>
                <a:solidFill>
                  <a:srgbClr val="FFFFFF"/>
                </a:solidFill>
                <a:effectLst/>
                <a:uLnTx/>
                <a:uFillTx/>
                <a:latin typeface="Calibri"/>
                <a:ea typeface="+mn-ea"/>
                <a:cs typeface="Calibri"/>
              </a:rPr>
              <a:t>few </a:t>
            </a:r>
            <a:r>
              <a:rPr kumimoji="0" sz="2600" b="0" i="0" u="none" strike="noStrike" kern="1200" cap="none" spc="-10" normalizeH="0" baseline="0" noProof="0" dirty="0">
                <a:ln>
                  <a:noFill/>
                </a:ln>
                <a:solidFill>
                  <a:srgbClr val="FFFFFF"/>
                </a:solidFill>
                <a:effectLst/>
                <a:uLnTx/>
                <a:uFillTx/>
                <a:latin typeface="Calibri"/>
                <a:ea typeface="+mn-ea"/>
                <a:cs typeface="Calibri"/>
              </a:rPr>
              <a:t>more characteristics </a:t>
            </a:r>
            <a:r>
              <a:rPr kumimoji="0" sz="2600" b="0" i="0" u="none" strike="noStrike" kern="1200" cap="none" spc="-5" normalizeH="0" baseline="0" noProof="0" dirty="0">
                <a:ln>
                  <a:noFill/>
                </a:ln>
                <a:solidFill>
                  <a:srgbClr val="FFFFFF"/>
                </a:solidFill>
                <a:effectLst/>
                <a:uLnTx/>
                <a:uFillTx/>
                <a:latin typeface="Calibri"/>
                <a:ea typeface="+mn-ea"/>
                <a:cs typeface="Calibri"/>
              </a:rPr>
              <a:t>of </a:t>
            </a:r>
            <a:r>
              <a:rPr kumimoji="0" sz="2600" b="0" i="0" u="none" strike="noStrike" kern="1200" cap="none" spc="0" normalizeH="0" baseline="0" noProof="0" dirty="0">
                <a:ln>
                  <a:noFill/>
                </a:ln>
                <a:solidFill>
                  <a:srgbClr val="FFFFFF"/>
                </a:solidFill>
                <a:effectLst/>
                <a:uLnTx/>
                <a:uFillTx/>
                <a:latin typeface="Calibri"/>
                <a:ea typeface="+mn-ea"/>
                <a:cs typeface="Calibri"/>
              </a:rPr>
              <a:t>Named</a:t>
            </a:r>
            <a:r>
              <a:rPr kumimoji="0" sz="2600" b="0" i="0" u="none" strike="noStrike" kern="1200" cap="none" spc="5" normalizeH="0" baseline="0" noProof="0" dirty="0">
                <a:ln>
                  <a:noFill/>
                </a:ln>
                <a:solidFill>
                  <a:srgbClr val="FFFFFF"/>
                </a:solidFill>
                <a:effectLst/>
                <a:uLnTx/>
                <a:uFillTx/>
                <a:latin typeface="Calibri"/>
                <a:ea typeface="+mn-ea"/>
                <a:cs typeface="Calibri"/>
              </a:rPr>
              <a:t> </a:t>
            </a:r>
            <a:r>
              <a:rPr kumimoji="0" sz="2600" b="0" i="0" u="none" strike="noStrike" kern="1200" cap="none" spc="-10" normalizeH="0" baseline="0" noProof="0" dirty="0">
                <a:ln>
                  <a:noFill/>
                </a:ln>
                <a:solidFill>
                  <a:srgbClr val="FFFFFF"/>
                </a:solidFill>
                <a:effectLst/>
                <a:uLnTx/>
                <a:uFillTx/>
                <a:latin typeface="Calibri"/>
                <a:ea typeface="+mn-ea"/>
                <a:cs typeface="Calibri"/>
              </a:rPr>
              <a:t>blocks.</a:t>
            </a:r>
            <a:endParaRPr kumimoji="0" sz="2600" b="0" i="0" u="none" strike="noStrike" kern="1200" cap="none" spc="0" normalizeH="0" baseline="0" noProof="0">
              <a:ln>
                <a:noFill/>
              </a:ln>
              <a:solidFill>
                <a:prstClr val="black"/>
              </a:solidFill>
              <a:effectLst/>
              <a:uLnTx/>
              <a:uFillTx/>
              <a:latin typeface="Calibri"/>
              <a:ea typeface="+mn-ea"/>
              <a:cs typeface="Calibri"/>
            </a:endParaRPr>
          </a:p>
          <a:p>
            <a:pPr marL="353695" marR="0" lvl="0" indent="-228600" algn="l" defTabSz="914400" rtl="0" eaLnBrk="1" fontAlgn="auto" latinLnBrk="0" hangingPunct="1">
              <a:lnSpc>
                <a:spcPct val="100000"/>
              </a:lnSpc>
              <a:spcBef>
                <a:spcPts val="1120"/>
              </a:spcBef>
              <a:spcAft>
                <a:spcPts val="0"/>
              </a:spcAft>
              <a:buClrTx/>
              <a:buSzTx/>
              <a:buFontTx/>
              <a:buChar char="•"/>
              <a:tabLst>
                <a:tab pos="354330" algn="l"/>
              </a:tabLst>
              <a:defRPr/>
            </a:pPr>
            <a:r>
              <a:rPr kumimoji="0" sz="2000" b="0" i="0" u="none" strike="noStrike" kern="1200" cap="none" spc="-5" normalizeH="0" baseline="0" noProof="0" dirty="0">
                <a:ln>
                  <a:noFill/>
                </a:ln>
                <a:solidFill>
                  <a:srgbClr val="2E2B1F"/>
                </a:solidFill>
                <a:effectLst/>
                <a:uLnTx/>
                <a:uFillTx/>
                <a:latin typeface="Calibri"/>
                <a:ea typeface="+mn-ea"/>
                <a:cs typeface="Calibri"/>
              </a:rPr>
              <a:t>These </a:t>
            </a:r>
            <a:r>
              <a:rPr kumimoji="0" sz="2000" b="0" i="0" u="none" strike="noStrike" kern="1200" cap="none" spc="-10" normalizeH="0" baseline="0" noProof="0" dirty="0">
                <a:ln>
                  <a:noFill/>
                </a:ln>
                <a:solidFill>
                  <a:srgbClr val="2E2B1F"/>
                </a:solidFill>
                <a:effectLst/>
                <a:uLnTx/>
                <a:uFillTx/>
                <a:latin typeface="Calibri"/>
                <a:ea typeface="+mn-ea"/>
                <a:cs typeface="Calibri"/>
              </a:rPr>
              <a:t>blocks </a:t>
            </a:r>
            <a:r>
              <a:rPr kumimoji="0" sz="2000" b="0" i="0" u="none" strike="noStrike" kern="1200" cap="none" spc="-5" normalizeH="0" baseline="0" noProof="0" dirty="0">
                <a:ln>
                  <a:noFill/>
                </a:ln>
                <a:solidFill>
                  <a:srgbClr val="2E2B1F"/>
                </a:solidFill>
                <a:effectLst/>
                <a:uLnTx/>
                <a:uFillTx/>
                <a:latin typeface="Calibri"/>
                <a:ea typeface="+mn-ea"/>
                <a:cs typeface="Calibri"/>
              </a:rPr>
              <a:t>can be called </a:t>
            </a:r>
            <a:r>
              <a:rPr kumimoji="0" sz="2000" b="0" i="0" u="none" strike="noStrike" kern="1200" cap="none" spc="-15" normalizeH="0" baseline="0" noProof="0" dirty="0">
                <a:ln>
                  <a:noFill/>
                </a:ln>
                <a:solidFill>
                  <a:srgbClr val="2E2B1F"/>
                </a:solidFill>
                <a:effectLst/>
                <a:uLnTx/>
                <a:uFillTx/>
                <a:latin typeface="Calibri"/>
                <a:ea typeface="+mn-ea"/>
                <a:cs typeface="Calibri"/>
              </a:rPr>
              <a:t>from </a:t>
            </a:r>
            <a:r>
              <a:rPr kumimoji="0" sz="2000" b="0" i="0" u="none" strike="noStrike" kern="1200" cap="none" spc="-5" normalizeH="0" baseline="0" noProof="0" dirty="0">
                <a:ln>
                  <a:noFill/>
                </a:ln>
                <a:solidFill>
                  <a:srgbClr val="2E2B1F"/>
                </a:solidFill>
                <a:effectLst/>
                <a:uLnTx/>
                <a:uFillTx/>
                <a:latin typeface="Calibri"/>
                <a:ea typeface="+mn-ea"/>
                <a:cs typeface="Calibri"/>
              </a:rPr>
              <a:t>other</a:t>
            </a:r>
            <a:r>
              <a:rPr kumimoji="0" sz="2000" b="0" i="0" u="none" strike="noStrike" kern="1200" cap="none" spc="-25" normalizeH="0" baseline="0" noProof="0" dirty="0">
                <a:ln>
                  <a:noFill/>
                </a:ln>
                <a:solidFill>
                  <a:srgbClr val="2E2B1F"/>
                </a:solidFill>
                <a:effectLst/>
                <a:uLnTx/>
                <a:uFillTx/>
                <a:latin typeface="Calibri"/>
                <a:ea typeface="+mn-ea"/>
                <a:cs typeface="Calibri"/>
              </a:rPr>
              <a:t> </a:t>
            </a:r>
            <a:r>
              <a:rPr kumimoji="0" sz="2000" b="0" i="0" u="none" strike="noStrike" kern="1200" cap="none" spc="-10" normalizeH="0" baseline="0" noProof="0" dirty="0">
                <a:ln>
                  <a:noFill/>
                </a:ln>
                <a:solidFill>
                  <a:srgbClr val="2E2B1F"/>
                </a:solidFill>
                <a:effectLst/>
                <a:uLnTx/>
                <a:uFillTx/>
                <a:latin typeface="Calibri"/>
                <a:ea typeface="+mn-ea"/>
                <a:cs typeface="Calibri"/>
              </a:rPr>
              <a:t>blocks.</a:t>
            </a:r>
            <a:endParaRPr kumimoji="0" sz="2000" b="0" i="0" u="none" strike="noStrike" kern="1200" cap="none" spc="0" normalizeH="0" baseline="0" noProof="0">
              <a:ln>
                <a:noFill/>
              </a:ln>
              <a:solidFill>
                <a:prstClr val="black"/>
              </a:solidFill>
              <a:effectLst/>
              <a:uLnTx/>
              <a:uFillTx/>
              <a:latin typeface="Calibri"/>
              <a:ea typeface="+mn-ea"/>
              <a:cs typeface="Calibri"/>
            </a:endParaRPr>
          </a:p>
          <a:p>
            <a:pPr marL="353695" marR="83820" lvl="0" indent="-228600" algn="just" defTabSz="914400" rtl="0" eaLnBrk="1" fontAlgn="auto" latinLnBrk="0" hangingPunct="1">
              <a:lnSpc>
                <a:spcPct val="91700"/>
              </a:lnSpc>
              <a:spcBef>
                <a:spcPts val="484"/>
              </a:spcBef>
              <a:spcAft>
                <a:spcPts val="0"/>
              </a:spcAft>
              <a:buClrTx/>
              <a:buSzTx/>
              <a:buFontTx/>
              <a:buChar char="•"/>
              <a:tabLst>
                <a:tab pos="354330" algn="l"/>
              </a:tabLst>
              <a:defRPr/>
            </a:pPr>
            <a:r>
              <a:rPr kumimoji="0" sz="2000" b="0" i="0" u="none" strike="noStrike" kern="1200" cap="none" spc="-5" normalizeH="0" baseline="0" noProof="0" dirty="0">
                <a:ln>
                  <a:noFill/>
                </a:ln>
                <a:solidFill>
                  <a:srgbClr val="2E2B1F"/>
                </a:solidFill>
                <a:effectLst/>
                <a:uLnTx/>
                <a:uFillTx/>
                <a:latin typeface="Calibri"/>
                <a:ea typeface="+mn-ea"/>
                <a:cs typeface="Calibri"/>
              </a:rPr>
              <a:t>The block </a:t>
            </a:r>
            <a:r>
              <a:rPr kumimoji="0" sz="2000" b="0" i="0" u="none" strike="noStrike" kern="1200" cap="none" spc="-10" normalizeH="0" baseline="0" noProof="0" dirty="0">
                <a:ln>
                  <a:noFill/>
                </a:ln>
                <a:solidFill>
                  <a:srgbClr val="2E2B1F"/>
                </a:solidFill>
                <a:effectLst/>
                <a:uLnTx/>
                <a:uFillTx/>
                <a:latin typeface="Calibri"/>
                <a:ea typeface="+mn-ea"/>
                <a:cs typeface="Calibri"/>
              </a:rPr>
              <a:t>structure </a:t>
            </a:r>
            <a:r>
              <a:rPr kumimoji="0" sz="2000" b="0" i="0" u="none" strike="noStrike" kern="1200" cap="none" spc="0" normalizeH="0" baseline="0" noProof="0" dirty="0">
                <a:ln>
                  <a:noFill/>
                </a:ln>
                <a:solidFill>
                  <a:srgbClr val="2E2B1F"/>
                </a:solidFill>
                <a:effectLst/>
                <a:uLnTx/>
                <a:uFillTx/>
                <a:latin typeface="Calibri"/>
                <a:ea typeface="+mn-ea"/>
                <a:cs typeface="Calibri"/>
              </a:rPr>
              <a:t>is </a:t>
            </a:r>
            <a:r>
              <a:rPr kumimoji="0" sz="2000" b="0" i="0" u="none" strike="noStrike" kern="1200" cap="none" spc="-5" normalizeH="0" baseline="0" noProof="0" dirty="0">
                <a:ln>
                  <a:noFill/>
                </a:ln>
                <a:solidFill>
                  <a:srgbClr val="2E2B1F"/>
                </a:solidFill>
                <a:effectLst/>
                <a:uLnTx/>
                <a:uFillTx/>
                <a:latin typeface="Calibri"/>
                <a:ea typeface="+mn-ea"/>
                <a:cs typeface="Calibri"/>
              </a:rPr>
              <a:t>same </a:t>
            </a:r>
            <a:r>
              <a:rPr kumimoji="0" sz="2000" b="0" i="0" u="none" strike="noStrike" kern="1200" cap="none" spc="0" normalizeH="0" baseline="0" noProof="0" dirty="0">
                <a:ln>
                  <a:noFill/>
                </a:ln>
                <a:solidFill>
                  <a:srgbClr val="2E2B1F"/>
                </a:solidFill>
                <a:effectLst/>
                <a:uLnTx/>
                <a:uFillTx/>
                <a:latin typeface="Calibri"/>
                <a:ea typeface="+mn-ea"/>
                <a:cs typeface="Calibri"/>
              </a:rPr>
              <a:t>as an </a:t>
            </a:r>
            <a:r>
              <a:rPr kumimoji="0" sz="2000" b="0" i="0" u="none" strike="noStrike" kern="1200" cap="none" spc="-5" normalizeH="0" baseline="0" noProof="0" dirty="0">
                <a:ln>
                  <a:noFill/>
                </a:ln>
                <a:solidFill>
                  <a:srgbClr val="2E2B1F"/>
                </a:solidFill>
                <a:effectLst/>
                <a:uLnTx/>
                <a:uFillTx/>
                <a:latin typeface="Calibri"/>
                <a:ea typeface="+mn-ea"/>
                <a:cs typeface="Calibri"/>
              </a:rPr>
              <a:t>anonymous block, </a:t>
            </a:r>
            <a:r>
              <a:rPr kumimoji="0" sz="2000" b="0" i="0" u="none" strike="noStrike" kern="1200" cap="none" spc="-15" normalizeH="0" baseline="0" noProof="0" dirty="0">
                <a:ln>
                  <a:noFill/>
                </a:ln>
                <a:solidFill>
                  <a:srgbClr val="2E2B1F"/>
                </a:solidFill>
                <a:effectLst/>
                <a:uLnTx/>
                <a:uFillTx/>
                <a:latin typeface="Calibri"/>
                <a:ea typeface="+mn-ea"/>
                <a:cs typeface="Calibri"/>
              </a:rPr>
              <a:t>except </a:t>
            </a:r>
            <a:r>
              <a:rPr kumimoji="0" sz="2000" b="0" i="0" u="none" strike="noStrike" kern="1200" cap="none" spc="0" normalizeH="0" baseline="0" noProof="0" dirty="0">
                <a:ln>
                  <a:noFill/>
                </a:ln>
                <a:solidFill>
                  <a:srgbClr val="2E2B1F"/>
                </a:solidFill>
                <a:effectLst/>
                <a:uLnTx/>
                <a:uFillTx/>
                <a:latin typeface="Calibri"/>
                <a:ea typeface="+mn-ea"/>
                <a:cs typeface="Calibri"/>
              </a:rPr>
              <a:t>it </a:t>
            </a:r>
            <a:r>
              <a:rPr kumimoji="0" sz="2000" b="0" i="0" u="none" strike="noStrike" kern="1200" cap="none" spc="-5" normalizeH="0" baseline="0" noProof="0" dirty="0">
                <a:ln>
                  <a:noFill/>
                </a:ln>
                <a:solidFill>
                  <a:srgbClr val="2E2B1F"/>
                </a:solidFill>
                <a:effectLst/>
                <a:uLnTx/>
                <a:uFillTx/>
                <a:latin typeface="Calibri"/>
                <a:ea typeface="+mn-ea"/>
                <a:cs typeface="Calibri"/>
              </a:rPr>
              <a:t>will  </a:t>
            </a:r>
            <a:r>
              <a:rPr kumimoji="0" sz="2000" b="0" i="0" u="none" strike="noStrike" kern="1200" cap="none" spc="-10" normalizeH="0" baseline="0" noProof="0" dirty="0">
                <a:ln>
                  <a:noFill/>
                </a:ln>
                <a:solidFill>
                  <a:srgbClr val="2E2B1F"/>
                </a:solidFill>
                <a:effectLst/>
                <a:uLnTx/>
                <a:uFillTx/>
                <a:latin typeface="Calibri"/>
                <a:ea typeface="+mn-ea"/>
                <a:cs typeface="Calibri"/>
              </a:rPr>
              <a:t>never </a:t>
            </a:r>
            <a:r>
              <a:rPr kumimoji="0" sz="2000" b="0" i="0" u="none" strike="noStrike" kern="1200" cap="none" spc="-15" normalizeH="0" baseline="0" noProof="0" dirty="0">
                <a:ln>
                  <a:noFill/>
                </a:ln>
                <a:solidFill>
                  <a:srgbClr val="2E2B1F"/>
                </a:solidFill>
                <a:effectLst/>
                <a:uLnTx/>
                <a:uFillTx/>
                <a:latin typeface="Calibri"/>
                <a:ea typeface="+mn-ea"/>
                <a:cs typeface="Calibri"/>
              </a:rPr>
              <a:t>start </a:t>
            </a:r>
            <a:r>
              <a:rPr kumimoji="0" sz="2000" b="0" i="0" u="none" strike="noStrike" kern="1200" cap="none" spc="-5" normalizeH="0" baseline="0" noProof="0" dirty="0">
                <a:ln>
                  <a:noFill/>
                </a:ln>
                <a:solidFill>
                  <a:srgbClr val="2E2B1F"/>
                </a:solidFill>
                <a:effectLst/>
                <a:uLnTx/>
                <a:uFillTx/>
                <a:latin typeface="Calibri"/>
                <a:ea typeface="+mn-ea"/>
                <a:cs typeface="Calibri"/>
              </a:rPr>
              <a:t>with </a:t>
            </a:r>
            <a:r>
              <a:rPr kumimoji="0" sz="2000" b="0" i="0" u="none" strike="noStrike" kern="1200" cap="none" spc="0" normalizeH="0" baseline="0" noProof="0" dirty="0">
                <a:ln>
                  <a:noFill/>
                </a:ln>
                <a:solidFill>
                  <a:srgbClr val="2E2B1F"/>
                </a:solidFill>
                <a:effectLst/>
                <a:uLnTx/>
                <a:uFillTx/>
                <a:latin typeface="Calibri"/>
                <a:ea typeface="+mn-ea"/>
                <a:cs typeface="Calibri"/>
              </a:rPr>
              <a:t>the </a:t>
            </a:r>
            <a:r>
              <a:rPr kumimoji="0" sz="2000" b="0" i="0" u="none" strike="noStrike" kern="1200" cap="none" spc="-20" normalizeH="0" baseline="0" noProof="0" dirty="0">
                <a:ln>
                  <a:noFill/>
                </a:ln>
                <a:solidFill>
                  <a:srgbClr val="2E2B1F"/>
                </a:solidFill>
                <a:effectLst/>
                <a:uLnTx/>
                <a:uFillTx/>
                <a:latin typeface="Calibri"/>
                <a:ea typeface="+mn-ea"/>
                <a:cs typeface="Calibri"/>
              </a:rPr>
              <a:t>keyword </a:t>
            </a:r>
            <a:r>
              <a:rPr kumimoji="0" sz="2000" b="0" i="0" u="none" strike="noStrike" kern="1200" cap="none" spc="-5" normalizeH="0" baseline="0" noProof="0" dirty="0">
                <a:ln>
                  <a:noFill/>
                </a:ln>
                <a:solidFill>
                  <a:srgbClr val="2E2B1F"/>
                </a:solidFill>
                <a:effectLst/>
                <a:uLnTx/>
                <a:uFillTx/>
                <a:latin typeface="Calibri"/>
                <a:ea typeface="+mn-ea"/>
                <a:cs typeface="Calibri"/>
              </a:rPr>
              <a:t>'DECLARE'. Instead, </a:t>
            </a:r>
            <a:r>
              <a:rPr kumimoji="0" sz="2000" b="0" i="0" u="none" strike="noStrike" kern="1200" cap="none" spc="0" normalizeH="0" baseline="0" noProof="0" dirty="0">
                <a:ln>
                  <a:noFill/>
                </a:ln>
                <a:solidFill>
                  <a:srgbClr val="2E2B1F"/>
                </a:solidFill>
                <a:effectLst/>
                <a:uLnTx/>
                <a:uFillTx/>
                <a:latin typeface="Calibri"/>
                <a:ea typeface="+mn-ea"/>
                <a:cs typeface="Calibri"/>
              </a:rPr>
              <a:t>it </a:t>
            </a:r>
            <a:r>
              <a:rPr kumimoji="0" sz="2000" b="0" i="0" u="none" strike="noStrike" kern="1200" cap="none" spc="-5" normalizeH="0" baseline="0" noProof="0" dirty="0">
                <a:ln>
                  <a:noFill/>
                </a:ln>
                <a:solidFill>
                  <a:srgbClr val="2E2B1F"/>
                </a:solidFill>
                <a:effectLst/>
                <a:uLnTx/>
                <a:uFillTx/>
                <a:latin typeface="Calibri"/>
                <a:ea typeface="+mn-ea"/>
                <a:cs typeface="Calibri"/>
              </a:rPr>
              <a:t>will </a:t>
            </a:r>
            <a:r>
              <a:rPr kumimoji="0" sz="2000" b="0" i="0" u="none" strike="noStrike" kern="1200" cap="none" spc="-15" normalizeH="0" baseline="0" noProof="0" dirty="0">
                <a:ln>
                  <a:noFill/>
                </a:ln>
                <a:solidFill>
                  <a:srgbClr val="2E2B1F"/>
                </a:solidFill>
                <a:effectLst/>
                <a:uLnTx/>
                <a:uFillTx/>
                <a:latin typeface="Calibri"/>
                <a:ea typeface="+mn-ea"/>
                <a:cs typeface="Calibri"/>
              </a:rPr>
              <a:t>start </a:t>
            </a:r>
            <a:r>
              <a:rPr kumimoji="0" sz="2000" b="0" i="0" u="none" strike="noStrike" kern="1200" cap="none" spc="-5" normalizeH="0" baseline="0" noProof="0" dirty="0">
                <a:ln>
                  <a:noFill/>
                </a:ln>
                <a:solidFill>
                  <a:srgbClr val="2E2B1F"/>
                </a:solidFill>
                <a:effectLst/>
                <a:uLnTx/>
                <a:uFillTx/>
                <a:latin typeface="Calibri"/>
                <a:ea typeface="+mn-ea"/>
                <a:cs typeface="Calibri"/>
              </a:rPr>
              <a:t>with  </a:t>
            </a:r>
            <a:r>
              <a:rPr kumimoji="0" sz="2000" b="0" i="0" u="none" strike="noStrike" kern="1200" cap="none" spc="0" normalizeH="0" baseline="0" noProof="0" dirty="0">
                <a:ln>
                  <a:noFill/>
                </a:ln>
                <a:solidFill>
                  <a:srgbClr val="2E2B1F"/>
                </a:solidFill>
                <a:effectLst/>
                <a:uLnTx/>
                <a:uFillTx/>
                <a:latin typeface="Calibri"/>
                <a:ea typeface="+mn-ea"/>
                <a:cs typeface="Calibri"/>
              </a:rPr>
              <a:t>the </a:t>
            </a:r>
            <a:r>
              <a:rPr kumimoji="0" sz="2000" b="0" i="0" u="none" strike="noStrike" kern="1200" cap="none" spc="-20" normalizeH="0" baseline="0" noProof="0" dirty="0">
                <a:ln>
                  <a:noFill/>
                </a:ln>
                <a:solidFill>
                  <a:srgbClr val="2E2B1F"/>
                </a:solidFill>
                <a:effectLst/>
                <a:uLnTx/>
                <a:uFillTx/>
                <a:latin typeface="Calibri"/>
                <a:ea typeface="+mn-ea"/>
                <a:cs typeface="Calibri"/>
              </a:rPr>
              <a:t>keyword </a:t>
            </a:r>
            <a:r>
              <a:rPr kumimoji="0" sz="2000" b="0" i="0" u="none" strike="noStrike" kern="1200" cap="none" spc="-25" normalizeH="0" baseline="0" noProof="0" dirty="0">
                <a:ln>
                  <a:noFill/>
                </a:ln>
                <a:solidFill>
                  <a:srgbClr val="2E2B1F"/>
                </a:solidFill>
                <a:effectLst/>
                <a:uLnTx/>
                <a:uFillTx/>
                <a:latin typeface="Calibri"/>
                <a:ea typeface="+mn-ea"/>
                <a:cs typeface="Calibri"/>
              </a:rPr>
              <a:t>'CREATE' </a:t>
            </a:r>
            <a:r>
              <a:rPr kumimoji="0" sz="2000" b="0" i="0" u="none" strike="noStrike" kern="1200" cap="none" spc="0" normalizeH="0" baseline="0" noProof="0" dirty="0">
                <a:ln>
                  <a:noFill/>
                </a:ln>
                <a:solidFill>
                  <a:srgbClr val="2E2B1F"/>
                </a:solidFill>
                <a:effectLst/>
                <a:uLnTx/>
                <a:uFillTx/>
                <a:latin typeface="Calibri"/>
                <a:ea typeface="+mn-ea"/>
                <a:cs typeface="Calibri"/>
              </a:rPr>
              <a:t>which </a:t>
            </a:r>
            <a:r>
              <a:rPr kumimoji="0" sz="2000" b="0" i="0" u="none" strike="noStrike" kern="1200" cap="none" spc="-5" normalizeH="0" baseline="0" noProof="0" dirty="0">
                <a:ln>
                  <a:noFill/>
                </a:ln>
                <a:solidFill>
                  <a:srgbClr val="2E2B1F"/>
                </a:solidFill>
                <a:effectLst/>
                <a:uLnTx/>
                <a:uFillTx/>
                <a:latin typeface="Calibri"/>
                <a:ea typeface="+mn-ea"/>
                <a:cs typeface="Calibri"/>
              </a:rPr>
              <a:t>instruct </a:t>
            </a:r>
            <a:r>
              <a:rPr kumimoji="0" sz="2000" b="0" i="0" u="none" strike="noStrike" kern="1200" cap="none" spc="0" normalizeH="0" baseline="0" noProof="0" dirty="0">
                <a:ln>
                  <a:noFill/>
                </a:ln>
                <a:solidFill>
                  <a:srgbClr val="2E2B1F"/>
                </a:solidFill>
                <a:effectLst/>
                <a:uLnTx/>
                <a:uFillTx/>
                <a:latin typeface="Calibri"/>
                <a:ea typeface="+mn-ea"/>
                <a:cs typeface="Calibri"/>
              </a:rPr>
              <a:t>the </a:t>
            </a:r>
            <a:r>
              <a:rPr kumimoji="0" sz="2000" b="0" i="0" u="none" strike="noStrike" kern="1200" cap="none" spc="-5" normalizeH="0" baseline="0" noProof="0" dirty="0">
                <a:ln>
                  <a:noFill/>
                </a:ln>
                <a:solidFill>
                  <a:srgbClr val="2E2B1F"/>
                </a:solidFill>
                <a:effectLst/>
                <a:uLnTx/>
                <a:uFillTx/>
                <a:latin typeface="Calibri"/>
                <a:ea typeface="+mn-ea"/>
                <a:cs typeface="Calibri"/>
              </a:rPr>
              <a:t>compiler </a:t>
            </a:r>
            <a:r>
              <a:rPr kumimoji="0" sz="2000" b="0" i="0" u="none" strike="noStrike" kern="1200" cap="none" spc="-15" normalizeH="0" baseline="0" noProof="0" dirty="0">
                <a:ln>
                  <a:noFill/>
                </a:ln>
                <a:solidFill>
                  <a:srgbClr val="2E2B1F"/>
                </a:solidFill>
                <a:effectLst/>
                <a:uLnTx/>
                <a:uFillTx/>
                <a:latin typeface="Calibri"/>
                <a:ea typeface="+mn-ea"/>
                <a:cs typeface="Calibri"/>
              </a:rPr>
              <a:t>to create </a:t>
            </a:r>
            <a:r>
              <a:rPr kumimoji="0" sz="2000" b="0" i="0" u="none" strike="noStrike" kern="1200" cap="none" spc="0" normalizeH="0" baseline="0" noProof="0" dirty="0">
                <a:ln>
                  <a:noFill/>
                </a:ln>
                <a:solidFill>
                  <a:srgbClr val="2E2B1F"/>
                </a:solidFill>
                <a:effectLst/>
                <a:uLnTx/>
                <a:uFillTx/>
                <a:latin typeface="Calibri"/>
                <a:ea typeface="+mn-ea"/>
                <a:cs typeface="Calibri"/>
              </a:rPr>
              <a:t>it as a  </a:t>
            </a:r>
            <a:r>
              <a:rPr kumimoji="0" sz="2000" b="0" i="0" u="none" strike="noStrike" kern="1200" cap="none" spc="-5" normalizeH="0" baseline="0" noProof="0" dirty="0">
                <a:ln>
                  <a:noFill/>
                </a:ln>
                <a:solidFill>
                  <a:srgbClr val="2E2B1F"/>
                </a:solidFill>
                <a:effectLst/>
                <a:uLnTx/>
                <a:uFillTx/>
                <a:latin typeface="Calibri"/>
                <a:ea typeface="+mn-ea"/>
                <a:cs typeface="Calibri"/>
              </a:rPr>
              <a:t>database</a:t>
            </a:r>
            <a:r>
              <a:rPr kumimoji="0" sz="2000" b="0" i="0" u="none" strike="noStrike" kern="1200" cap="none" spc="-25" normalizeH="0" baseline="0" noProof="0" dirty="0">
                <a:ln>
                  <a:noFill/>
                </a:ln>
                <a:solidFill>
                  <a:srgbClr val="2E2B1F"/>
                </a:solidFill>
                <a:effectLst/>
                <a:uLnTx/>
                <a:uFillTx/>
                <a:latin typeface="Calibri"/>
                <a:ea typeface="+mn-ea"/>
                <a:cs typeface="Calibri"/>
              </a:rPr>
              <a:t> </a:t>
            </a:r>
            <a:r>
              <a:rPr kumimoji="0" sz="2000" b="0" i="0" u="none" strike="noStrike" kern="1200" cap="none" spc="-5" normalizeH="0" baseline="0" noProof="0" dirty="0">
                <a:ln>
                  <a:noFill/>
                </a:ln>
                <a:solidFill>
                  <a:srgbClr val="2E2B1F"/>
                </a:solidFill>
                <a:effectLst/>
                <a:uLnTx/>
                <a:uFillTx/>
                <a:latin typeface="Calibri"/>
                <a:ea typeface="+mn-ea"/>
                <a:cs typeface="Calibri"/>
              </a:rPr>
              <a:t>object.</a:t>
            </a:r>
            <a:endParaRPr kumimoji="0" sz="2000" b="0" i="0" u="none" strike="noStrike" kern="1200" cap="none" spc="0" normalizeH="0" baseline="0" noProof="0">
              <a:ln>
                <a:noFill/>
              </a:ln>
              <a:solidFill>
                <a:prstClr val="black"/>
              </a:solidFill>
              <a:effectLst/>
              <a:uLnTx/>
              <a:uFillTx/>
              <a:latin typeface="Calibri"/>
              <a:ea typeface="+mn-ea"/>
              <a:cs typeface="Calibri"/>
            </a:endParaRPr>
          </a:p>
          <a:p>
            <a:pPr marL="353695" marR="5080" lvl="0" indent="-228600" algn="l" defTabSz="914400" rtl="0" eaLnBrk="1" fontAlgn="auto" latinLnBrk="0" hangingPunct="1">
              <a:lnSpc>
                <a:spcPts val="2210"/>
              </a:lnSpc>
              <a:spcBef>
                <a:spcPts val="509"/>
              </a:spcBef>
              <a:spcAft>
                <a:spcPts val="0"/>
              </a:spcAft>
              <a:buClrTx/>
              <a:buSzTx/>
              <a:buFontTx/>
              <a:buChar char="•"/>
              <a:tabLst>
                <a:tab pos="354330" algn="l"/>
              </a:tabLst>
              <a:defRPr/>
            </a:pPr>
            <a:r>
              <a:rPr kumimoji="0" sz="2000" b="0" i="0" u="none" strike="noStrike" kern="1200" cap="none" spc="-5" normalizeH="0" baseline="0" noProof="0" dirty="0">
                <a:ln>
                  <a:noFill/>
                </a:ln>
                <a:solidFill>
                  <a:srgbClr val="2E2B1F"/>
                </a:solidFill>
                <a:effectLst/>
                <a:uLnTx/>
                <a:uFillTx/>
                <a:latin typeface="Calibri"/>
                <a:ea typeface="+mn-ea"/>
                <a:cs typeface="Calibri"/>
              </a:rPr>
              <a:t>These </a:t>
            </a:r>
            <a:r>
              <a:rPr kumimoji="0" sz="2000" b="0" i="0" u="none" strike="noStrike" kern="1200" cap="none" spc="-10" normalizeH="0" baseline="0" noProof="0" dirty="0">
                <a:ln>
                  <a:noFill/>
                </a:ln>
                <a:solidFill>
                  <a:srgbClr val="2E2B1F"/>
                </a:solidFill>
                <a:effectLst/>
                <a:uLnTx/>
                <a:uFillTx/>
                <a:latin typeface="Calibri"/>
                <a:ea typeface="+mn-ea"/>
                <a:cs typeface="Calibri"/>
              </a:rPr>
              <a:t>blocks </a:t>
            </a:r>
            <a:r>
              <a:rPr kumimoji="0" sz="2000" b="0" i="0" u="none" strike="noStrike" kern="1200" cap="none" spc="-5" normalizeH="0" baseline="0" noProof="0" dirty="0">
                <a:ln>
                  <a:noFill/>
                </a:ln>
                <a:solidFill>
                  <a:srgbClr val="2E2B1F"/>
                </a:solidFill>
                <a:effectLst/>
                <a:uLnTx/>
                <a:uFillTx/>
                <a:latin typeface="Calibri"/>
                <a:ea typeface="+mn-ea"/>
                <a:cs typeface="Calibri"/>
              </a:rPr>
              <a:t>can be </a:t>
            </a:r>
            <a:r>
              <a:rPr kumimoji="0" sz="2000" b="0" i="0" u="none" strike="noStrike" kern="1200" cap="none" spc="-10" normalizeH="0" baseline="0" noProof="0" dirty="0">
                <a:ln>
                  <a:noFill/>
                </a:ln>
                <a:solidFill>
                  <a:srgbClr val="2E2B1F"/>
                </a:solidFill>
                <a:effectLst/>
                <a:uLnTx/>
                <a:uFillTx/>
                <a:latin typeface="Calibri"/>
                <a:ea typeface="+mn-ea"/>
                <a:cs typeface="Calibri"/>
              </a:rPr>
              <a:t>nested </a:t>
            </a:r>
            <a:r>
              <a:rPr kumimoji="0" sz="2000" b="0" i="0" u="none" strike="noStrike" kern="1200" cap="none" spc="0" normalizeH="0" baseline="0" noProof="0" dirty="0">
                <a:ln>
                  <a:noFill/>
                </a:ln>
                <a:solidFill>
                  <a:srgbClr val="2E2B1F"/>
                </a:solidFill>
                <a:effectLst/>
                <a:uLnTx/>
                <a:uFillTx/>
                <a:latin typeface="Calibri"/>
                <a:ea typeface="+mn-ea"/>
                <a:cs typeface="Calibri"/>
              </a:rPr>
              <a:t>within </a:t>
            </a:r>
            <a:r>
              <a:rPr kumimoji="0" sz="2000" b="0" i="0" u="none" strike="noStrike" kern="1200" cap="none" spc="-5" normalizeH="0" baseline="0" noProof="0" dirty="0">
                <a:ln>
                  <a:noFill/>
                </a:ln>
                <a:solidFill>
                  <a:srgbClr val="2E2B1F"/>
                </a:solidFill>
                <a:effectLst/>
                <a:uLnTx/>
                <a:uFillTx/>
                <a:latin typeface="Calibri"/>
                <a:ea typeface="+mn-ea"/>
                <a:cs typeface="Calibri"/>
              </a:rPr>
              <a:t>other </a:t>
            </a:r>
            <a:r>
              <a:rPr kumimoji="0" sz="2000" b="0" i="0" u="none" strike="noStrike" kern="1200" cap="none" spc="-10" normalizeH="0" baseline="0" noProof="0" dirty="0">
                <a:ln>
                  <a:noFill/>
                </a:ln>
                <a:solidFill>
                  <a:srgbClr val="2E2B1F"/>
                </a:solidFill>
                <a:effectLst/>
                <a:uLnTx/>
                <a:uFillTx/>
                <a:latin typeface="Calibri"/>
                <a:ea typeface="+mn-ea"/>
                <a:cs typeface="Calibri"/>
              </a:rPr>
              <a:t>blocks. </a:t>
            </a:r>
            <a:r>
              <a:rPr kumimoji="0" sz="2000" b="0" i="0" u="none" strike="noStrike" kern="1200" cap="none" spc="0" normalizeH="0" baseline="0" noProof="0" dirty="0">
                <a:ln>
                  <a:noFill/>
                </a:ln>
                <a:solidFill>
                  <a:srgbClr val="2E2B1F"/>
                </a:solidFill>
                <a:effectLst/>
                <a:uLnTx/>
                <a:uFillTx/>
                <a:latin typeface="Calibri"/>
                <a:ea typeface="+mn-ea"/>
                <a:cs typeface="Calibri"/>
              </a:rPr>
              <a:t>It </a:t>
            </a:r>
            <a:r>
              <a:rPr kumimoji="0" sz="2000" b="0" i="0" u="none" strike="noStrike" kern="1200" cap="none" spc="-5" normalizeH="0" baseline="0" noProof="0" dirty="0">
                <a:ln>
                  <a:noFill/>
                </a:ln>
                <a:solidFill>
                  <a:srgbClr val="2E2B1F"/>
                </a:solidFill>
                <a:effectLst/>
                <a:uLnTx/>
                <a:uFillTx/>
                <a:latin typeface="Calibri"/>
                <a:ea typeface="+mn-ea"/>
                <a:cs typeface="Calibri"/>
              </a:rPr>
              <a:t>can also </a:t>
            </a:r>
            <a:r>
              <a:rPr kumimoji="0" sz="2000" b="0" i="0" u="none" strike="noStrike" kern="1200" cap="none" spc="-10" normalizeH="0" baseline="0" noProof="0" dirty="0">
                <a:ln>
                  <a:noFill/>
                </a:ln>
                <a:solidFill>
                  <a:srgbClr val="2E2B1F"/>
                </a:solidFill>
                <a:effectLst/>
                <a:uLnTx/>
                <a:uFillTx/>
                <a:latin typeface="Calibri"/>
                <a:ea typeface="+mn-ea"/>
                <a:cs typeface="Calibri"/>
              </a:rPr>
              <a:t>contain  nested blocks.</a:t>
            </a:r>
            <a:endParaRPr kumimoji="0" sz="20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0"/>
              </a:spcBef>
              <a:spcAft>
                <a:spcPts val="0"/>
              </a:spcAft>
              <a:buClr>
                <a:srgbClr val="2E2B1F"/>
              </a:buClr>
              <a:buSzTx/>
              <a:buFont typeface="Calibri"/>
              <a:buChar char="•"/>
              <a:tabLst/>
              <a:defRPr/>
            </a:pPr>
            <a:endParaRPr kumimoji="0" sz="200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ct val="100000"/>
              </a:lnSpc>
              <a:spcBef>
                <a:spcPts val="1670"/>
              </a:spcBef>
              <a:spcAft>
                <a:spcPts val="0"/>
              </a:spcAft>
              <a:buClrTx/>
              <a:buSzTx/>
              <a:buFontTx/>
              <a:buNone/>
              <a:tabLst/>
              <a:defRPr/>
            </a:pPr>
            <a:r>
              <a:rPr kumimoji="0" sz="2600" b="0" i="0" u="none" strike="noStrike" kern="1200" cap="none" spc="0" normalizeH="0" baseline="0" noProof="0" dirty="0">
                <a:ln>
                  <a:noFill/>
                </a:ln>
                <a:solidFill>
                  <a:srgbClr val="FFFFFF"/>
                </a:solidFill>
                <a:effectLst/>
                <a:uLnTx/>
                <a:uFillTx/>
                <a:latin typeface="Calibri"/>
                <a:ea typeface="+mn-ea"/>
                <a:cs typeface="Calibri"/>
              </a:rPr>
              <a:t>Named </a:t>
            </a:r>
            <a:r>
              <a:rPr kumimoji="0" sz="2600" b="0" i="0" u="none" strike="noStrike" kern="1200" cap="none" spc="-10" normalizeH="0" baseline="0" noProof="0" dirty="0">
                <a:ln>
                  <a:noFill/>
                </a:ln>
                <a:solidFill>
                  <a:srgbClr val="FFFFFF"/>
                </a:solidFill>
                <a:effectLst/>
                <a:uLnTx/>
                <a:uFillTx/>
                <a:latin typeface="Calibri"/>
                <a:ea typeface="+mn-ea"/>
                <a:cs typeface="Calibri"/>
              </a:rPr>
              <a:t>blocks are </a:t>
            </a:r>
            <a:r>
              <a:rPr kumimoji="0" sz="2600" b="0" i="0" u="none" strike="noStrike" kern="1200" cap="none" spc="-5" normalizeH="0" baseline="0" noProof="0" dirty="0">
                <a:ln>
                  <a:noFill/>
                </a:ln>
                <a:solidFill>
                  <a:srgbClr val="FFFFFF"/>
                </a:solidFill>
                <a:effectLst/>
                <a:uLnTx/>
                <a:uFillTx/>
                <a:latin typeface="Calibri"/>
                <a:ea typeface="+mn-ea"/>
                <a:cs typeface="Calibri"/>
              </a:rPr>
              <a:t>basically of </a:t>
            </a:r>
            <a:r>
              <a:rPr kumimoji="0" sz="2600" b="0" i="0" u="none" strike="noStrike" kern="1200" cap="none" spc="-10" normalizeH="0" baseline="0" noProof="0" dirty="0">
                <a:ln>
                  <a:noFill/>
                </a:ln>
                <a:solidFill>
                  <a:srgbClr val="FFFFFF"/>
                </a:solidFill>
                <a:effectLst/>
                <a:uLnTx/>
                <a:uFillTx/>
                <a:latin typeface="Calibri"/>
                <a:ea typeface="+mn-ea"/>
                <a:cs typeface="Calibri"/>
              </a:rPr>
              <a:t>two</a:t>
            </a:r>
            <a:r>
              <a:rPr kumimoji="0" sz="2600" b="0" i="0" u="none" strike="noStrike" kern="1200" cap="none" spc="-40" normalizeH="0" baseline="0" noProof="0" dirty="0">
                <a:ln>
                  <a:noFill/>
                </a:ln>
                <a:solidFill>
                  <a:srgbClr val="FFFFFF"/>
                </a:solidFill>
                <a:effectLst/>
                <a:uLnTx/>
                <a:uFillTx/>
                <a:latin typeface="Calibri"/>
                <a:ea typeface="+mn-ea"/>
                <a:cs typeface="Calibri"/>
              </a:rPr>
              <a:t> </a:t>
            </a:r>
            <a:r>
              <a:rPr kumimoji="0" sz="2600" b="0" i="0" u="none" strike="noStrike" kern="1200" cap="none" spc="0" normalizeH="0" baseline="0" noProof="0" dirty="0">
                <a:ln>
                  <a:noFill/>
                </a:ln>
                <a:solidFill>
                  <a:srgbClr val="FFFFFF"/>
                </a:solidFill>
                <a:effectLst/>
                <a:uLnTx/>
                <a:uFillTx/>
                <a:latin typeface="Calibri"/>
                <a:ea typeface="+mn-ea"/>
                <a:cs typeface="Calibri"/>
              </a:rPr>
              <a:t>types:</a:t>
            </a:r>
            <a:endParaRPr kumimoji="0" sz="2600" b="0" i="0" u="none" strike="noStrike" kern="1200" cap="none" spc="0" normalizeH="0" baseline="0" noProof="0">
              <a:ln>
                <a:noFill/>
              </a:ln>
              <a:solidFill>
                <a:prstClr val="black"/>
              </a:solidFill>
              <a:effectLst/>
              <a:uLnTx/>
              <a:uFillTx/>
              <a:latin typeface="Calibri"/>
              <a:ea typeface="+mn-ea"/>
              <a:cs typeface="Calibri"/>
            </a:endParaRPr>
          </a:p>
          <a:p>
            <a:pPr marL="353695" marR="0" lvl="0" indent="-228600" algn="l" defTabSz="914400" rtl="0" eaLnBrk="1" fontAlgn="auto" latinLnBrk="0" hangingPunct="1">
              <a:lnSpc>
                <a:spcPct val="100000"/>
              </a:lnSpc>
              <a:spcBef>
                <a:spcPts val="1125"/>
              </a:spcBef>
              <a:spcAft>
                <a:spcPts val="0"/>
              </a:spcAft>
              <a:buClrTx/>
              <a:buSzTx/>
              <a:buFontTx/>
              <a:buChar char="•"/>
              <a:tabLst>
                <a:tab pos="354330" algn="l"/>
              </a:tabLst>
              <a:defRPr/>
            </a:pPr>
            <a:r>
              <a:rPr kumimoji="0" sz="2000" b="0" i="0" u="none" strike="noStrike" kern="1200" cap="none" spc="-10" normalizeH="0" baseline="0" noProof="0" dirty="0">
                <a:ln>
                  <a:noFill/>
                </a:ln>
                <a:solidFill>
                  <a:srgbClr val="2E2B1F"/>
                </a:solidFill>
                <a:effectLst/>
                <a:uLnTx/>
                <a:uFillTx/>
                <a:latin typeface="Calibri"/>
                <a:ea typeface="+mn-ea"/>
                <a:cs typeface="Calibri"/>
              </a:rPr>
              <a:t>Procedure</a:t>
            </a:r>
            <a:endParaRPr kumimoji="0" sz="2000" b="0" i="0" u="none" strike="noStrike" kern="1200" cap="none" spc="0" normalizeH="0" baseline="0" noProof="0">
              <a:ln>
                <a:noFill/>
              </a:ln>
              <a:solidFill>
                <a:prstClr val="black"/>
              </a:solidFill>
              <a:effectLst/>
              <a:uLnTx/>
              <a:uFillTx/>
              <a:latin typeface="Calibri"/>
              <a:ea typeface="+mn-ea"/>
              <a:cs typeface="Calibri"/>
            </a:endParaRPr>
          </a:p>
          <a:p>
            <a:pPr marL="353695" marR="0" lvl="0" indent="-228600" algn="l" defTabSz="914400" rtl="0" eaLnBrk="1" fontAlgn="auto" latinLnBrk="0" hangingPunct="1">
              <a:lnSpc>
                <a:spcPct val="100000"/>
              </a:lnSpc>
              <a:spcBef>
                <a:spcPts val="285"/>
              </a:spcBef>
              <a:spcAft>
                <a:spcPts val="0"/>
              </a:spcAft>
              <a:buClrTx/>
              <a:buSzTx/>
              <a:buFontTx/>
              <a:buChar char="•"/>
              <a:tabLst>
                <a:tab pos="354330" algn="l"/>
              </a:tabLst>
              <a:defRPr/>
            </a:pPr>
            <a:r>
              <a:rPr kumimoji="0" sz="2000" b="0" i="0" u="none" strike="noStrike" kern="1200" cap="none" spc="0" normalizeH="0" baseline="0" noProof="0" dirty="0">
                <a:ln>
                  <a:noFill/>
                </a:ln>
                <a:solidFill>
                  <a:srgbClr val="2E2B1F"/>
                </a:solidFill>
                <a:effectLst/>
                <a:uLnTx/>
                <a:uFillTx/>
                <a:latin typeface="Calibri"/>
                <a:ea typeface="+mn-ea"/>
                <a:cs typeface="Calibri"/>
              </a:rPr>
              <a:t>Function</a:t>
            </a:r>
            <a:endParaRPr kumimoji="0" sz="20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467690"/>
            <a:ext cx="6181725" cy="72644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4600" b="0" i="0" u="none" strike="noStrike" kern="1200" cap="none" spc="-85" normalizeH="0" baseline="0" noProof="0" dirty="0">
                <a:ln>
                  <a:noFill/>
                </a:ln>
                <a:solidFill>
                  <a:srgbClr val="675E46"/>
                </a:solidFill>
                <a:effectLst/>
                <a:uLnTx/>
                <a:uFillTx/>
                <a:latin typeface="Cambria"/>
                <a:ea typeface="+mn-ea"/>
                <a:cs typeface="Cambria"/>
              </a:rPr>
              <a:t>Unnamed </a:t>
            </a:r>
            <a:r>
              <a:rPr kumimoji="0" sz="4600" b="0" i="0" u="none" strike="noStrike" kern="1200" cap="none" spc="-80" normalizeH="0" baseline="0" noProof="0" dirty="0">
                <a:ln>
                  <a:noFill/>
                </a:ln>
                <a:solidFill>
                  <a:srgbClr val="675E46"/>
                </a:solidFill>
                <a:effectLst/>
                <a:uLnTx/>
                <a:uFillTx/>
                <a:latin typeface="Cambria"/>
                <a:ea typeface="+mn-ea"/>
                <a:cs typeface="Cambria"/>
              </a:rPr>
              <a:t>block</a:t>
            </a:r>
            <a:r>
              <a:rPr kumimoji="0" sz="4600" b="0" i="0" u="none" strike="noStrike" kern="1200" cap="none" spc="-420" normalizeH="0" baseline="0" noProof="0" dirty="0">
                <a:ln>
                  <a:noFill/>
                </a:ln>
                <a:solidFill>
                  <a:srgbClr val="675E46"/>
                </a:solidFill>
                <a:effectLst/>
                <a:uLnTx/>
                <a:uFillTx/>
                <a:latin typeface="Cambria"/>
                <a:ea typeface="+mn-ea"/>
                <a:cs typeface="Cambria"/>
              </a:rPr>
              <a:t> </a:t>
            </a:r>
            <a:r>
              <a:rPr kumimoji="0" sz="4600" b="0" i="0" u="none" strike="noStrike" kern="1200" cap="none" spc="-100" normalizeH="0" baseline="0" noProof="0" dirty="0">
                <a:ln>
                  <a:noFill/>
                </a:ln>
                <a:solidFill>
                  <a:srgbClr val="675E46"/>
                </a:solidFill>
                <a:effectLst/>
                <a:uLnTx/>
                <a:uFillTx/>
                <a:latin typeface="Cambria"/>
                <a:ea typeface="+mn-ea"/>
                <a:cs typeface="Cambria"/>
              </a:rPr>
              <a:t>Examples</a:t>
            </a:r>
            <a:endParaRPr kumimoji="0" sz="4600" b="0" i="0" u="none" strike="noStrike" kern="1200" cap="none" spc="0" normalizeH="0" baseline="0" noProof="0">
              <a:ln>
                <a:noFill/>
              </a:ln>
              <a:solidFill>
                <a:prstClr val="black"/>
              </a:solidFill>
              <a:effectLst/>
              <a:uLnTx/>
              <a:uFillTx/>
              <a:latin typeface="Cambria"/>
              <a:ea typeface="+mn-ea"/>
              <a:cs typeface="Cambria"/>
            </a:endParaRPr>
          </a:p>
        </p:txBody>
      </p:sp>
      <p:sp>
        <p:nvSpPr>
          <p:cNvPr id="3" name="object 3"/>
          <p:cNvSpPr/>
          <p:nvPr/>
        </p:nvSpPr>
        <p:spPr>
          <a:xfrm>
            <a:off x="448055" y="1591055"/>
            <a:ext cx="7638288" cy="359968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txBox="1"/>
          <p:nvPr/>
        </p:nvSpPr>
        <p:spPr>
          <a:xfrm>
            <a:off x="650240" y="1580210"/>
            <a:ext cx="6839584" cy="3088640"/>
          </a:xfrm>
          <a:prstGeom prst="rect">
            <a:avLst/>
          </a:prstGeom>
        </p:spPr>
        <p:txBody>
          <a:bodyPr vert="horz" wrap="square" lIns="0" tIns="12065" rIns="0" bIns="0" rtlCol="0">
            <a:spAutoFit/>
          </a:bodyPr>
          <a:lstStyle/>
          <a:p>
            <a:pPr marL="12700" marR="5080" lvl="0" indent="0" algn="l" defTabSz="914400" rtl="0" eaLnBrk="1" fontAlgn="auto" latinLnBrk="0" hangingPunct="1">
              <a:lnSpc>
                <a:spcPct val="100000"/>
              </a:lnSpc>
              <a:spcBef>
                <a:spcPts val="95"/>
              </a:spcBef>
              <a:spcAft>
                <a:spcPts val="0"/>
              </a:spcAft>
              <a:buClrTx/>
              <a:buSzTx/>
              <a:buFontTx/>
              <a:buNone/>
              <a:tabLst/>
              <a:defRPr/>
            </a:pPr>
            <a:r>
              <a:rPr kumimoji="0" sz="6700" b="0" i="0" u="none" strike="noStrike" kern="1200" cap="none" spc="0" normalizeH="0" baseline="0" noProof="0" dirty="0">
                <a:ln>
                  <a:noFill/>
                </a:ln>
                <a:solidFill>
                  <a:srgbClr val="FF0000"/>
                </a:solidFill>
                <a:effectLst/>
                <a:uLnTx/>
                <a:uFillTx/>
                <a:latin typeface="Calibri"/>
                <a:ea typeface="+mn-ea"/>
                <a:cs typeface="Calibri"/>
              </a:rPr>
              <a:t>Not </a:t>
            </a:r>
            <a:r>
              <a:rPr kumimoji="0" sz="6700" b="0" i="0" u="none" strike="noStrike" kern="1200" cap="none" spc="-10" normalizeH="0" baseline="0" noProof="0" dirty="0">
                <a:ln>
                  <a:noFill/>
                </a:ln>
                <a:solidFill>
                  <a:srgbClr val="FF0000"/>
                </a:solidFill>
                <a:effectLst/>
                <a:uLnTx/>
                <a:uFillTx/>
                <a:latin typeface="Calibri"/>
                <a:ea typeface="+mn-ea"/>
                <a:cs typeface="Calibri"/>
              </a:rPr>
              <a:t>possible </a:t>
            </a:r>
            <a:r>
              <a:rPr kumimoji="0" sz="6700" b="0" i="0" u="none" strike="noStrike" kern="1200" cap="none" spc="0" normalizeH="0" baseline="0" noProof="0" dirty="0">
                <a:ln>
                  <a:noFill/>
                </a:ln>
                <a:solidFill>
                  <a:srgbClr val="FF0000"/>
                </a:solidFill>
                <a:effectLst/>
                <a:uLnTx/>
                <a:uFillTx/>
                <a:latin typeface="Calibri"/>
                <a:ea typeface="+mn-ea"/>
                <a:cs typeface="Calibri"/>
              </a:rPr>
              <a:t>in  </a:t>
            </a:r>
            <a:r>
              <a:rPr kumimoji="0" sz="6700" b="0" i="0" u="none" strike="noStrike" kern="1200" cap="none" spc="-5" normalizeH="0" baseline="0" noProof="0" dirty="0">
                <a:ln>
                  <a:noFill/>
                </a:ln>
                <a:solidFill>
                  <a:srgbClr val="FF0000"/>
                </a:solidFill>
                <a:effectLst/>
                <a:uLnTx/>
                <a:uFillTx/>
                <a:latin typeface="Calibri"/>
                <a:ea typeface="+mn-ea"/>
                <a:cs typeface="Calibri"/>
              </a:rPr>
              <a:t>MySQL </a:t>
            </a:r>
            <a:r>
              <a:rPr kumimoji="0" sz="6700" b="0" i="0" u="none" strike="noStrike" kern="1200" cap="none" spc="-10" normalizeH="0" baseline="0" noProof="0" dirty="0">
                <a:ln>
                  <a:noFill/>
                </a:ln>
                <a:solidFill>
                  <a:srgbClr val="FF0000"/>
                </a:solidFill>
                <a:effectLst/>
                <a:uLnTx/>
                <a:uFillTx/>
                <a:latin typeface="Calibri"/>
                <a:ea typeface="+mn-ea"/>
                <a:cs typeface="Calibri"/>
              </a:rPr>
              <a:t>but </a:t>
            </a:r>
            <a:r>
              <a:rPr kumimoji="0" sz="6700" b="0" i="0" u="none" strike="noStrike" kern="1200" cap="none" spc="-15" normalizeH="0" baseline="0" noProof="0" dirty="0">
                <a:ln>
                  <a:noFill/>
                </a:ln>
                <a:solidFill>
                  <a:srgbClr val="FF0000"/>
                </a:solidFill>
                <a:effectLst/>
                <a:uLnTx/>
                <a:uFillTx/>
                <a:latin typeface="Calibri"/>
                <a:ea typeface="+mn-ea"/>
                <a:cs typeface="Calibri"/>
              </a:rPr>
              <a:t>possible  </a:t>
            </a:r>
            <a:r>
              <a:rPr kumimoji="0" sz="6700" b="0" i="0" u="none" strike="noStrike" kern="1200" cap="none" spc="-5" normalizeH="0" baseline="0" noProof="0" dirty="0">
                <a:ln>
                  <a:noFill/>
                </a:ln>
                <a:solidFill>
                  <a:srgbClr val="FF0000"/>
                </a:solidFill>
                <a:effectLst/>
                <a:uLnTx/>
                <a:uFillTx/>
                <a:latin typeface="Calibri"/>
                <a:ea typeface="+mn-ea"/>
                <a:cs typeface="Calibri"/>
              </a:rPr>
              <a:t>with </a:t>
            </a:r>
            <a:r>
              <a:rPr kumimoji="0" sz="6700" b="0" i="0" u="none" strike="noStrike" kern="1200" cap="none" spc="-25" normalizeH="0" baseline="0" noProof="0" dirty="0">
                <a:ln>
                  <a:noFill/>
                </a:ln>
                <a:solidFill>
                  <a:srgbClr val="FF0000"/>
                </a:solidFill>
                <a:effectLst/>
                <a:uLnTx/>
                <a:uFillTx/>
                <a:latin typeface="Calibri"/>
                <a:ea typeface="+mn-ea"/>
                <a:cs typeface="Calibri"/>
              </a:rPr>
              <a:t>oracle</a:t>
            </a:r>
            <a:r>
              <a:rPr kumimoji="0" sz="6700" b="0" i="0" u="none" strike="noStrike" kern="1200" cap="none" spc="-5" normalizeH="0" baseline="0" noProof="0" dirty="0">
                <a:ln>
                  <a:noFill/>
                </a:ln>
                <a:solidFill>
                  <a:srgbClr val="FF0000"/>
                </a:solidFill>
                <a:effectLst/>
                <a:uLnTx/>
                <a:uFillTx/>
                <a:latin typeface="Calibri"/>
                <a:ea typeface="+mn-ea"/>
                <a:cs typeface="Calibri"/>
              </a:rPr>
              <a:t> </a:t>
            </a:r>
            <a:r>
              <a:rPr kumimoji="0" sz="6700" b="0" i="0" u="none" strike="noStrike" kern="1200" cap="none" spc="-10" normalizeH="0" baseline="0" noProof="0" dirty="0">
                <a:ln>
                  <a:noFill/>
                </a:ln>
                <a:solidFill>
                  <a:srgbClr val="FF0000"/>
                </a:solidFill>
                <a:effectLst/>
                <a:uLnTx/>
                <a:uFillTx/>
                <a:latin typeface="Calibri"/>
                <a:ea typeface="+mn-ea"/>
                <a:cs typeface="Calibri"/>
              </a:rPr>
              <a:t>SQL</a:t>
            </a:r>
            <a:endParaRPr kumimoji="0" sz="67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7299325" cy="726440"/>
          </a:xfrm>
          <a:prstGeom prst="rect">
            <a:avLst/>
          </a:prstGeom>
        </p:spPr>
        <p:txBody>
          <a:bodyPr vert="horz" wrap="square" lIns="0" tIns="12065" rIns="0" bIns="0" rtlCol="0">
            <a:spAutoFit/>
          </a:bodyPr>
          <a:lstStyle/>
          <a:p>
            <a:pPr marL="12700">
              <a:lnSpc>
                <a:spcPct val="100000"/>
              </a:lnSpc>
              <a:spcBef>
                <a:spcPts val="95"/>
              </a:spcBef>
            </a:pPr>
            <a:r>
              <a:rPr spc="-85" dirty="0"/>
              <a:t>Unnamed </a:t>
            </a:r>
            <a:r>
              <a:rPr spc="-80" dirty="0"/>
              <a:t>block</a:t>
            </a:r>
            <a:r>
              <a:rPr spc="-455" dirty="0"/>
              <a:t> </a:t>
            </a:r>
            <a:r>
              <a:rPr spc="-105" dirty="0"/>
              <a:t>Examples-SQL</a:t>
            </a:r>
          </a:p>
        </p:txBody>
      </p:sp>
      <p:sp>
        <p:nvSpPr>
          <p:cNvPr id="3" name="object 3"/>
          <p:cNvSpPr txBox="1"/>
          <p:nvPr/>
        </p:nvSpPr>
        <p:spPr>
          <a:xfrm>
            <a:off x="5460872" y="1572513"/>
            <a:ext cx="998219" cy="28511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1700" b="1" i="0" u="none" strike="noStrike" kern="1200" cap="none" spc="0" normalizeH="0" baseline="0" noProof="0" dirty="0">
                <a:ln>
                  <a:noFill/>
                </a:ln>
                <a:solidFill>
                  <a:srgbClr val="2E2B1F"/>
                </a:solidFill>
                <a:effectLst/>
                <a:uLnTx/>
                <a:uFillTx/>
                <a:latin typeface="Calibri"/>
                <a:ea typeface="+mn-ea"/>
                <a:cs typeface="Calibri"/>
              </a:rPr>
              <a:t>// </a:t>
            </a:r>
            <a:r>
              <a:rPr kumimoji="0" sz="1700" b="1" i="0" u="none" strike="noStrike" kern="1200" cap="none" spc="-10" normalizeH="0" baseline="0" noProof="0" dirty="0">
                <a:ln>
                  <a:noFill/>
                </a:ln>
                <a:solidFill>
                  <a:srgbClr val="2E2B1F"/>
                </a:solidFill>
                <a:effectLst/>
                <a:uLnTx/>
                <a:uFillTx/>
                <a:latin typeface="Calibri"/>
                <a:ea typeface="+mn-ea"/>
                <a:cs typeface="Calibri"/>
              </a:rPr>
              <a:t>For</a:t>
            </a:r>
            <a:r>
              <a:rPr kumimoji="0" sz="1700" b="1" i="0" u="none" strike="noStrike" kern="1200" cap="none" spc="-75" normalizeH="0" baseline="0" noProof="0" dirty="0">
                <a:ln>
                  <a:noFill/>
                </a:ln>
                <a:solidFill>
                  <a:srgbClr val="2E2B1F"/>
                </a:solidFill>
                <a:effectLst/>
                <a:uLnTx/>
                <a:uFillTx/>
                <a:latin typeface="Calibri"/>
                <a:ea typeface="+mn-ea"/>
                <a:cs typeface="Calibri"/>
              </a:rPr>
              <a:t> </a:t>
            </a:r>
            <a:r>
              <a:rPr kumimoji="0" sz="1700" b="1" i="0" u="none" strike="noStrike" kern="1200" cap="none" spc="-5" normalizeH="0" baseline="0" noProof="0" dirty="0">
                <a:ln>
                  <a:noFill/>
                </a:ln>
                <a:solidFill>
                  <a:srgbClr val="2E2B1F"/>
                </a:solidFill>
                <a:effectLst/>
                <a:uLnTx/>
                <a:uFillTx/>
                <a:latin typeface="Calibri"/>
                <a:ea typeface="+mn-ea"/>
                <a:cs typeface="Calibri"/>
              </a:rPr>
              <a:t>loop</a:t>
            </a:r>
            <a:endParaRPr kumimoji="0" sz="1700" b="0" i="0" u="none" strike="noStrike" kern="1200" cap="none" spc="0" normalizeH="0" baseline="0" noProof="0">
              <a:ln>
                <a:noFill/>
              </a:ln>
              <a:solidFill>
                <a:prstClr val="black"/>
              </a:solidFill>
              <a:effectLst/>
              <a:uLnTx/>
              <a:uFillTx/>
              <a:latin typeface="Calibri"/>
              <a:ea typeface="+mn-ea"/>
              <a:cs typeface="Calibri"/>
            </a:endParaRPr>
          </a:p>
        </p:txBody>
      </p:sp>
      <p:sp>
        <p:nvSpPr>
          <p:cNvPr id="4" name="object 4"/>
          <p:cNvSpPr txBox="1"/>
          <p:nvPr/>
        </p:nvSpPr>
        <p:spPr>
          <a:xfrm>
            <a:off x="5460872" y="3645484"/>
            <a:ext cx="1268730" cy="285750"/>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1700" b="1" i="0" u="none" strike="noStrike" kern="1200" cap="none" spc="0" normalizeH="0" baseline="0" noProof="0" dirty="0">
                <a:ln>
                  <a:noFill/>
                </a:ln>
                <a:solidFill>
                  <a:srgbClr val="2E2B1F"/>
                </a:solidFill>
                <a:effectLst/>
                <a:uLnTx/>
                <a:uFillTx/>
                <a:latin typeface="Calibri"/>
                <a:ea typeface="+mn-ea"/>
                <a:cs typeface="Calibri"/>
              </a:rPr>
              <a:t>//Simple</a:t>
            </a:r>
            <a:r>
              <a:rPr kumimoji="0" sz="1700" b="1" i="0" u="none" strike="noStrike" kern="1200" cap="none" spc="-85" normalizeH="0" baseline="0" noProof="0" dirty="0">
                <a:ln>
                  <a:noFill/>
                </a:ln>
                <a:solidFill>
                  <a:srgbClr val="2E2B1F"/>
                </a:solidFill>
                <a:effectLst/>
                <a:uLnTx/>
                <a:uFillTx/>
                <a:latin typeface="Calibri"/>
                <a:ea typeface="+mn-ea"/>
                <a:cs typeface="Calibri"/>
              </a:rPr>
              <a:t> </a:t>
            </a:r>
            <a:r>
              <a:rPr kumimoji="0" sz="1700" b="1" i="0" u="none" strike="noStrike" kern="1200" cap="none" spc="-5" normalizeH="0" baseline="0" noProof="0" dirty="0">
                <a:ln>
                  <a:noFill/>
                </a:ln>
                <a:solidFill>
                  <a:srgbClr val="2E2B1F"/>
                </a:solidFill>
                <a:effectLst/>
                <a:uLnTx/>
                <a:uFillTx/>
                <a:latin typeface="Calibri"/>
                <a:ea typeface="+mn-ea"/>
                <a:cs typeface="Calibri"/>
              </a:rPr>
              <a:t>loop</a:t>
            </a:r>
            <a:endParaRPr kumimoji="0" sz="1700" b="0" i="0" u="none" strike="noStrike" kern="1200" cap="none" spc="0" normalizeH="0" baseline="0" noProof="0">
              <a:ln>
                <a:noFill/>
              </a:ln>
              <a:solidFill>
                <a:prstClr val="black"/>
              </a:solidFill>
              <a:effectLst/>
              <a:uLnTx/>
              <a:uFillTx/>
              <a:latin typeface="Calibri"/>
              <a:ea typeface="+mn-ea"/>
              <a:cs typeface="Calibri"/>
            </a:endParaRPr>
          </a:p>
        </p:txBody>
      </p:sp>
      <p:sp>
        <p:nvSpPr>
          <p:cNvPr id="5" name="object 5"/>
          <p:cNvSpPr txBox="1"/>
          <p:nvPr/>
        </p:nvSpPr>
        <p:spPr>
          <a:xfrm>
            <a:off x="650240" y="1572513"/>
            <a:ext cx="2874645" cy="4690745"/>
          </a:xfrm>
          <a:prstGeom prst="rect">
            <a:avLst/>
          </a:prstGeom>
        </p:spPr>
        <p:txBody>
          <a:bodyPr vert="horz" wrap="square" lIns="0" tIns="13335" rIns="0" bIns="0" rtlCol="0">
            <a:spAutoFit/>
          </a:bodyPr>
          <a:lstStyle/>
          <a:p>
            <a:pPr marL="241300" marR="0" lvl="0" indent="-228600" algn="l" defTabSz="914400" rtl="0" eaLnBrk="1" fontAlgn="auto" latinLnBrk="0" hangingPunct="1">
              <a:lnSpc>
                <a:spcPct val="100000"/>
              </a:lnSpc>
              <a:spcBef>
                <a:spcPts val="105"/>
              </a:spcBef>
              <a:spcAft>
                <a:spcPts val="0"/>
              </a:spcAft>
              <a:buClr>
                <a:srgbClr val="A9A47B"/>
              </a:buClr>
              <a:buSzTx/>
              <a:buFont typeface="Arial"/>
              <a:buChar char="•"/>
              <a:tabLst>
                <a:tab pos="240665" algn="l"/>
                <a:tab pos="241300" algn="l"/>
              </a:tabLst>
              <a:defRPr/>
            </a:pPr>
            <a:r>
              <a:rPr kumimoji="0" sz="1700" b="0" i="0" u="none" strike="noStrike" kern="1200" cap="none" spc="-5" normalizeH="0" baseline="0" noProof="0" dirty="0">
                <a:ln>
                  <a:noFill/>
                </a:ln>
                <a:solidFill>
                  <a:srgbClr val="2E2B1F"/>
                </a:solidFill>
                <a:effectLst/>
                <a:uLnTx/>
                <a:uFillTx/>
                <a:latin typeface="Calibri"/>
                <a:ea typeface="+mn-ea"/>
                <a:cs typeface="Calibri"/>
              </a:rPr>
              <a:t>SQL&gt;</a:t>
            </a:r>
            <a:r>
              <a:rPr kumimoji="0" sz="1700" b="0" i="0" u="none" strike="noStrike" kern="1200" cap="none" spc="370" normalizeH="0" baseline="0" noProof="0" dirty="0">
                <a:ln>
                  <a:noFill/>
                </a:ln>
                <a:solidFill>
                  <a:srgbClr val="2E2B1F"/>
                </a:solidFill>
                <a:effectLst/>
                <a:uLnTx/>
                <a:uFillTx/>
                <a:latin typeface="Calibri"/>
                <a:ea typeface="+mn-ea"/>
                <a:cs typeface="Calibri"/>
              </a:rPr>
              <a:t> </a:t>
            </a:r>
            <a:r>
              <a:rPr kumimoji="0" sz="1700" b="0" i="0" u="none" strike="noStrike" kern="1200" cap="none" spc="-5" normalizeH="0" baseline="0" noProof="0" dirty="0">
                <a:ln>
                  <a:noFill/>
                </a:ln>
                <a:solidFill>
                  <a:srgbClr val="2E2B1F"/>
                </a:solidFill>
                <a:effectLst/>
                <a:uLnTx/>
                <a:uFillTx/>
                <a:latin typeface="Calibri"/>
                <a:ea typeface="+mn-ea"/>
                <a:cs typeface="Calibri"/>
              </a:rPr>
              <a:t>declare</a:t>
            </a:r>
            <a:endParaRPr kumimoji="0" sz="1700" b="0" i="0" u="none" strike="noStrike" kern="1200" cap="none" spc="0" normalizeH="0" baseline="0" noProof="0">
              <a:ln>
                <a:noFill/>
              </a:ln>
              <a:solidFill>
                <a:prstClr val="black"/>
              </a:solidFill>
              <a:effectLst/>
              <a:uLnTx/>
              <a:uFillTx/>
              <a:latin typeface="Calibri"/>
              <a:ea typeface="+mn-ea"/>
              <a:cs typeface="Calibri"/>
            </a:endParaRPr>
          </a:p>
          <a:p>
            <a:pPr marL="340360" marR="0" lvl="0" indent="-327660" algn="l" defTabSz="914400" rtl="0" eaLnBrk="1" fontAlgn="auto" latinLnBrk="0" hangingPunct="1">
              <a:lnSpc>
                <a:spcPct val="100000"/>
              </a:lnSpc>
              <a:spcBef>
                <a:spcPts val="0"/>
              </a:spcBef>
              <a:spcAft>
                <a:spcPts val="0"/>
              </a:spcAft>
              <a:buClr>
                <a:srgbClr val="A9A47B"/>
              </a:buClr>
              <a:buSzTx/>
              <a:buFont typeface="Arial"/>
              <a:buChar char="•"/>
              <a:tabLst>
                <a:tab pos="340360" algn="l"/>
                <a:tab pos="340995" algn="l"/>
                <a:tab pos="596900" algn="l"/>
              </a:tabLst>
              <a:defRPr/>
            </a:pPr>
            <a:r>
              <a:rPr kumimoji="0" sz="1700" b="0" i="0" u="none" strike="noStrike" kern="1200" cap="none" spc="0" normalizeH="0" baseline="0" noProof="0" dirty="0">
                <a:ln>
                  <a:noFill/>
                </a:ln>
                <a:solidFill>
                  <a:srgbClr val="2E2B1F"/>
                </a:solidFill>
                <a:effectLst/>
                <a:uLnTx/>
                <a:uFillTx/>
                <a:latin typeface="Calibri"/>
                <a:ea typeface="+mn-ea"/>
                <a:cs typeface="Calibri"/>
              </a:rPr>
              <a:t>2	a</a:t>
            </a:r>
            <a:r>
              <a:rPr kumimoji="0" sz="1700" b="0" i="0" u="none" strike="noStrike" kern="1200" cap="none" spc="-5" normalizeH="0" baseline="0" noProof="0" dirty="0">
                <a:ln>
                  <a:noFill/>
                </a:ln>
                <a:solidFill>
                  <a:srgbClr val="2E2B1F"/>
                </a:solidFill>
                <a:effectLst/>
                <a:uLnTx/>
                <a:uFillTx/>
                <a:latin typeface="Calibri"/>
                <a:ea typeface="+mn-ea"/>
                <a:cs typeface="Calibri"/>
              </a:rPr>
              <a:t> number:=1;</a:t>
            </a:r>
            <a:endParaRPr kumimoji="0" sz="1700" b="0" i="0" u="none" strike="noStrike" kern="1200" cap="none" spc="0" normalizeH="0" baseline="0" noProof="0">
              <a:ln>
                <a:noFill/>
              </a:ln>
              <a:solidFill>
                <a:prstClr val="black"/>
              </a:solidFill>
              <a:effectLst/>
              <a:uLnTx/>
              <a:uFillTx/>
              <a:latin typeface="Calibri"/>
              <a:ea typeface="+mn-ea"/>
              <a:cs typeface="Calibri"/>
            </a:endParaRPr>
          </a:p>
          <a:p>
            <a:pPr marL="340360" marR="0" lvl="0" indent="-327660" algn="l" defTabSz="914400" rtl="0" eaLnBrk="1" fontAlgn="auto" latinLnBrk="0" hangingPunct="1">
              <a:lnSpc>
                <a:spcPct val="100000"/>
              </a:lnSpc>
              <a:spcBef>
                <a:spcPts val="0"/>
              </a:spcBef>
              <a:spcAft>
                <a:spcPts val="0"/>
              </a:spcAft>
              <a:buClr>
                <a:srgbClr val="A9A47B"/>
              </a:buClr>
              <a:buSzTx/>
              <a:buFont typeface="Arial"/>
              <a:buChar char="•"/>
              <a:tabLst>
                <a:tab pos="340360" algn="l"/>
                <a:tab pos="340995" algn="l"/>
                <a:tab pos="596265" algn="l"/>
              </a:tabLst>
              <a:defRPr/>
            </a:pPr>
            <a:r>
              <a:rPr kumimoji="0" sz="1700" b="0" i="0" u="none" strike="noStrike" kern="1200" cap="none" spc="0" normalizeH="0" baseline="0" noProof="0" dirty="0">
                <a:ln>
                  <a:noFill/>
                </a:ln>
                <a:solidFill>
                  <a:srgbClr val="2E2B1F"/>
                </a:solidFill>
                <a:effectLst/>
                <a:uLnTx/>
                <a:uFillTx/>
                <a:latin typeface="Calibri"/>
                <a:ea typeface="+mn-ea"/>
                <a:cs typeface="Calibri"/>
              </a:rPr>
              <a:t>3	begin</a:t>
            </a:r>
            <a:endParaRPr kumimoji="0" sz="1700" b="0" i="0" u="none" strike="noStrike" kern="1200" cap="none" spc="0" normalizeH="0" baseline="0" noProof="0">
              <a:ln>
                <a:noFill/>
              </a:ln>
              <a:solidFill>
                <a:prstClr val="black"/>
              </a:solidFill>
              <a:effectLst/>
              <a:uLnTx/>
              <a:uFillTx/>
              <a:latin typeface="Calibri"/>
              <a:ea typeface="+mn-ea"/>
              <a:cs typeface="Calibri"/>
            </a:endParaRPr>
          </a:p>
          <a:p>
            <a:pPr marL="340360" marR="0" lvl="0" indent="-327660" algn="l" defTabSz="914400" rtl="0" eaLnBrk="1" fontAlgn="auto" latinLnBrk="0" hangingPunct="1">
              <a:lnSpc>
                <a:spcPct val="100000"/>
              </a:lnSpc>
              <a:spcBef>
                <a:spcPts val="0"/>
              </a:spcBef>
              <a:spcAft>
                <a:spcPts val="0"/>
              </a:spcAft>
              <a:buClr>
                <a:srgbClr val="A9A47B"/>
              </a:buClr>
              <a:buSzTx/>
              <a:buFont typeface="Arial"/>
              <a:buChar char="•"/>
              <a:tabLst>
                <a:tab pos="340360" algn="l"/>
                <a:tab pos="340995" algn="l"/>
                <a:tab pos="596900" algn="l"/>
              </a:tabLst>
              <a:defRPr/>
            </a:pPr>
            <a:r>
              <a:rPr kumimoji="0" sz="1700" b="0" i="0" u="none" strike="noStrike" kern="1200" cap="none" spc="0" normalizeH="0" baseline="0" noProof="0" dirty="0">
                <a:ln>
                  <a:noFill/>
                </a:ln>
                <a:solidFill>
                  <a:srgbClr val="2E2B1F"/>
                </a:solidFill>
                <a:effectLst/>
                <a:uLnTx/>
                <a:uFillTx/>
                <a:latin typeface="Calibri"/>
                <a:ea typeface="+mn-ea"/>
                <a:cs typeface="Calibri"/>
              </a:rPr>
              <a:t>4	</a:t>
            </a:r>
            <a:r>
              <a:rPr kumimoji="0" sz="1700" b="0" i="0" u="none" strike="noStrike" kern="1200" cap="none" spc="-20" normalizeH="0" baseline="0" noProof="0" dirty="0">
                <a:ln>
                  <a:noFill/>
                </a:ln>
                <a:solidFill>
                  <a:srgbClr val="2E2B1F"/>
                </a:solidFill>
                <a:effectLst/>
                <a:uLnTx/>
                <a:uFillTx/>
                <a:latin typeface="Calibri"/>
                <a:ea typeface="+mn-ea"/>
                <a:cs typeface="Calibri"/>
              </a:rPr>
              <a:t>for </a:t>
            </a:r>
            <a:r>
              <a:rPr kumimoji="0" sz="1700" b="0" i="0" u="none" strike="noStrike" kern="1200" cap="none" spc="0" normalizeH="0" baseline="0" noProof="0" dirty="0">
                <a:ln>
                  <a:noFill/>
                </a:ln>
                <a:solidFill>
                  <a:srgbClr val="2E2B1F"/>
                </a:solidFill>
                <a:effectLst/>
                <a:uLnTx/>
                <a:uFillTx/>
                <a:latin typeface="Calibri"/>
                <a:ea typeface="+mn-ea"/>
                <a:cs typeface="Calibri"/>
              </a:rPr>
              <a:t>a in 1..10</a:t>
            </a:r>
            <a:r>
              <a:rPr kumimoji="0" sz="1700" b="0" i="0" u="none" strike="noStrike" kern="1200" cap="none" spc="-15" normalizeH="0" baseline="0" noProof="0" dirty="0">
                <a:ln>
                  <a:noFill/>
                </a:ln>
                <a:solidFill>
                  <a:srgbClr val="2E2B1F"/>
                </a:solidFill>
                <a:effectLst/>
                <a:uLnTx/>
                <a:uFillTx/>
                <a:latin typeface="Calibri"/>
                <a:ea typeface="+mn-ea"/>
                <a:cs typeface="Calibri"/>
              </a:rPr>
              <a:t> </a:t>
            </a:r>
            <a:r>
              <a:rPr kumimoji="0" sz="1700" b="0" i="0" u="none" strike="noStrike" kern="1200" cap="none" spc="0" normalizeH="0" baseline="0" noProof="0" dirty="0">
                <a:ln>
                  <a:noFill/>
                </a:ln>
                <a:solidFill>
                  <a:srgbClr val="2E2B1F"/>
                </a:solidFill>
                <a:effectLst/>
                <a:uLnTx/>
                <a:uFillTx/>
                <a:latin typeface="Calibri"/>
                <a:ea typeface="+mn-ea"/>
                <a:cs typeface="Calibri"/>
              </a:rPr>
              <a:t>loop</a:t>
            </a:r>
            <a:endParaRPr kumimoji="0" sz="1700" b="0" i="0" u="none" strike="noStrike" kern="1200" cap="none" spc="0" normalizeH="0" baseline="0" noProof="0">
              <a:ln>
                <a:noFill/>
              </a:ln>
              <a:solidFill>
                <a:prstClr val="black"/>
              </a:solidFill>
              <a:effectLst/>
              <a:uLnTx/>
              <a:uFillTx/>
              <a:latin typeface="Calibri"/>
              <a:ea typeface="+mn-ea"/>
              <a:cs typeface="Calibri"/>
            </a:endParaRPr>
          </a:p>
          <a:p>
            <a:pPr marL="340360" marR="0" lvl="0" indent="-327660" algn="l" defTabSz="914400" rtl="0" eaLnBrk="1" fontAlgn="auto" latinLnBrk="0" hangingPunct="1">
              <a:lnSpc>
                <a:spcPct val="100000"/>
              </a:lnSpc>
              <a:spcBef>
                <a:spcPts val="0"/>
              </a:spcBef>
              <a:spcAft>
                <a:spcPts val="0"/>
              </a:spcAft>
              <a:buClr>
                <a:srgbClr val="A9A47B"/>
              </a:buClr>
              <a:buSzTx/>
              <a:buFont typeface="Arial"/>
              <a:buChar char="•"/>
              <a:tabLst>
                <a:tab pos="340360" algn="l"/>
                <a:tab pos="340995" algn="l"/>
                <a:tab pos="596265" algn="l"/>
              </a:tabLst>
              <a:defRPr/>
            </a:pPr>
            <a:r>
              <a:rPr kumimoji="0" sz="1700" b="0" i="0" u="none" strike="noStrike" kern="1200" cap="none" spc="0" normalizeH="0" baseline="0" noProof="0" dirty="0">
                <a:ln>
                  <a:noFill/>
                </a:ln>
                <a:solidFill>
                  <a:srgbClr val="2E2B1F"/>
                </a:solidFill>
                <a:effectLst/>
                <a:uLnTx/>
                <a:uFillTx/>
                <a:latin typeface="Calibri"/>
                <a:ea typeface="+mn-ea"/>
                <a:cs typeface="Calibri"/>
              </a:rPr>
              <a:t>5	</a:t>
            </a:r>
            <a:r>
              <a:rPr kumimoji="0" sz="1700" b="0" i="0" u="none" strike="noStrike" kern="1200" cap="none" spc="-5" normalizeH="0" baseline="0" noProof="0" dirty="0">
                <a:ln>
                  <a:noFill/>
                </a:ln>
                <a:solidFill>
                  <a:srgbClr val="2E2B1F"/>
                </a:solidFill>
                <a:effectLst/>
                <a:uLnTx/>
                <a:uFillTx/>
                <a:latin typeface="Calibri"/>
                <a:ea typeface="+mn-ea"/>
                <a:cs typeface="Calibri"/>
              </a:rPr>
              <a:t>dbms_output.put_line(a);</a:t>
            </a:r>
            <a:endParaRPr kumimoji="0" sz="1700" b="0" i="0" u="none" strike="noStrike" kern="1200" cap="none" spc="0" normalizeH="0" baseline="0" noProof="0">
              <a:ln>
                <a:noFill/>
              </a:ln>
              <a:solidFill>
                <a:prstClr val="black"/>
              </a:solidFill>
              <a:effectLst/>
              <a:uLnTx/>
              <a:uFillTx/>
              <a:latin typeface="Calibri"/>
              <a:ea typeface="+mn-ea"/>
              <a:cs typeface="Calibri"/>
            </a:endParaRPr>
          </a:p>
          <a:p>
            <a:pPr marL="340360" marR="0" lvl="0" indent="-327660" algn="l" defTabSz="914400" rtl="0" eaLnBrk="1" fontAlgn="auto" latinLnBrk="0" hangingPunct="1">
              <a:lnSpc>
                <a:spcPct val="100000"/>
              </a:lnSpc>
              <a:spcBef>
                <a:spcPts val="0"/>
              </a:spcBef>
              <a:spcAft>
                <a:spcPts val="0"/>
              </a:spcAft>
              <a:buClr>
                <a:srgbClr val="A9A47B"/>
              </a:buClr>
              <a:buSzTx/>
              <a:buFont typeface="Arial"/>
              <a:buChar char="•"/>
              <a:tabLst>
                <a:tab pos="340360" algn="l"/>
                <a:tab pos="340995" algn="l"/>
                <a:tab pos="596900" algn="l"/>
              </a:tabLst>
              <a:defRPr/>
            </a:pPr>
            <a:r>
              <a:rPr kumimoji="0" sz="1700" b="0" i="0" u="none" strike="noStrike" kern="1200" cap="none" spc="0" normalizeH="0" baseline="0" noProof="0" dirty="0">
                <a:ln>
                  <a:noFill/>
                </a:ln>
                <a:solidFill>
                  <a:srgbClr val="2E2B1F"/>
                </a:solidFill>
                <a:effectLst/>
                <a:uLnTx/>
                <a:uFillTx/>
                <a:latin typeface="Calibri"/>
                <a:ea typeface="+mn-ea"/>
                <a:cs typeface="Calibri"/>
              </a:rPr>
              <a:t>6	end</a:t>
            </a:r>
            <a:r>
              <a:rPr kumimoji="0" sz="1700" b="0" i="0" u="none" strike="noStrike" kern="1200" cap="none" spc="-30" normalizeH="0" baseline="0" noProof="0" dirty="0">
                <a:ln>
                  <a:noFill/>
                </a:ln>
                <a:solidFill>
                  <a:srgbClr val="2E2B1F"/>
                </a:solidFill>
                <a:effectLst/>
                <a:uLnTx/>
                <a:uFillTx/>
                <a:latin typeface="Calibri"/>
                <a:ea typeface="+mn-ea"/>
                <a:cs typeface="Calibri"/>
              </a:rPr>
              <a:t> </a:t>
            </a:r>
            <a:r>
              <a:rPr kumimoji="0" sz="1700" b="0" i="0" u="none" strike="noStrike" kern="1200" cap="none" spc="0" normalizeH="0" baseline="0" noProof="0" dirty="0">
                <a:ln>
                  <a:noFill/>
                </a:ln>
                <a:solidFill>
                  <a:srgbClr val="2E2B1F"/>
                </a:solidFill>
                <a:effectLst/>
                <a:uLnTx/>
                <a:uFillTx/>
                <a:latin typeface="Calibri"/>
                <a:ea typeface="+mn-ea"/>
                <a:cs typeface="Calibri"/>
              </a:rPr>
              <a:t>loop;</a:t>
            </a:r>
            <a:endParaRPr kumimoji="0" sz="1700" b="0" i="0" u="none" strike="noStrike" kern="1200" cap="none" spc="0" normalizeH="0" baseline="0" noProof="0">
              <a:ln>
                <a:noFill/>
              </a:ln>
              <a:solidFill>
                <a:prstClr val="black"/>
              </a:solidFill>
              <a:effectLst/>
              <a:uLnTx/>
              <a:uFillTx/>
              <a:latin typeface="Calibri"/>
              <a:ea typeface="+mn-ea"/>
              <a:cs typeface="Calibri"/>
            </a:endParaRPr>
          </a:p>
          <a:p>
            <a:pPr marL="340360" marR="0" lvl="0" indent="-327660" algn="l" defTabSz="914400" rtl="0" eaLnBrk="1" fontAlgn="auto" latinLnBrk="0" hangingPunct="1">
              <a:lnSpc>
                <a:spcPct val="100000"/>
              </a:lnSpc>
              <a:spcBef>
                <a:spcPts val="0"/>
              </a:spcBef>
              <a:spcAft>
                <a:spcPts val="0"/>
              </a:spcAft>
              <a:buClr>
                <a:srgbClr val="A9A47B"/>
              </a:buClr>
              <a:buSzTx/>
              <a:buFont typeface="Arial"/>
              <a:buChar char="•"/>
              <a:tabLst>
                <a:tab pos="340360" algn="l"/>
                <a:tab pos="340995" algn="l"/>
                <a:tab pos="596900" algn="l"/>
              </a:tabLst>
              <a:defRPr/>
            </a:pPr>
            <a:r>
              <a:rPr kumimoji="0" sz="1700" b="0" i="0" u="none" strike="noStrike" kern="1200" cap="none" spc="0" normalizeH="0" baseline="0" noProof="0" dirty="0">
                <a:ln>
                  <a:noFill/>
                </a:ln>
                <a:solidFill>
                  <a:srgbClr val="2E2B1F"/>
                </a:solidFill>
                <a:effectLst/>
                <a:uLnTx/>
                <a:uFillTx/>
                <a:latin typeface="Calibri"/>
                <a:ea typeface="+mn-ea"/>
                <a:cs typeface="Calibri"/>
              </a:rPr>
              <a:t>7	end;</a:t>
            </a:r>
            <a:endParaRPr kumimoji="0" sz="170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700" b="0" i="0" u="none" strike="noStrike" kern="1200" cap="none" spc="0" normalizeH="0" baseline="0" noProof="0" dirty="0">
                <a:ln>
                  <a:noFill/>
                </a:ln>
                <a:solidFill>
                  <a:srgbClr val="A9A47B"/>
                </a:solidFill>
                <a:effectLst/>
                <a:uLnTx/>
                <a:uFillTx/>
                <a:latin typeface="Arial"/>
                <a:ea typeface="+mn-ea"/>
                <a:cs typeface="Arial"/>
              </a:rPr>
              <a:t>•</a:t>
            </a:r>
            <a:endParaRPr kumimoji="0" sz="1700" b="0" i="0" u="none" strike="noStrike" kern="1200" cap="none" spc="0" normalizeH="0" baseline="0" noProof="0">
              <a:ln>
                <a:noFill/>
              </a:ln>
              <a:solidFill>
                <a:prstClr val="black"/>
              </a:solidFill>
              <a:effectLst/>
              <a:uLnTx/>
              <a:uFillTx/>
              <a:latin typeface="Arial"/>
              <a:ea typeface="+mn-ea"/>
              <a:cs typeface="Arial"/>
            </a:endParaRPr>
          </a:p>
          <a:p>
            <a:pPr marL="241300" marR="0" lvl="0" indent="-228600" algn="l" defTabSz="914400" rtl="0" eaLnBrk="1" fontAlgn="auto" latinLnBrk="0" hangingPunct="1">
              <a:lnSpc>
                <a:spcPct val="100000"/>
              </a:lnSpc>
              <a:spcBef>
                <a:spcPts val="5"/>
              </a:spcBef>
              <a:spcAft>
                <a:spcPts val="0"/>
              </a:spcAft>
              <a:buClr>
                <a:srgbClr val="A9A47B"/>
              </a:buClr>
              <a:buSzTx/>
              <a:buFont typeface="Arial"/>
              <a:buChar char="•"/>
              <a:tabLst>
                <a:tab pos="240665" algn="l"/>
                <a:tab pos="241300" algn="l"/>
              </a:tabLst>
              <a:defRPr/>
            </a:pPr>
            <a:r>
              <a:rPr kumimoji="0" sz="1700" b="0" i="0" u="none" strike="noStrike" kern="1200" cap="none" spc="-5" normalizeH="0" baseline="0" noProof="0" dirty="0">
                <a:ln>
                  <a:noFill/>
                </a:ln>
                <a:solidFill>
                  <a:srgbClr val="2E2B1F"/>
                </a:solidFill>
                <a:effectLst/>
                <a:uLnTx/>
                <a:uFillTx/>
                <a:latin typeface="Calibri"/>
                <a:ea typeface="+mn-ea"/>
                <a:cs typeface="Calibri"/>
              </a:rPr>
              <a:t>SQL&gt;</a:t>
            </a:r>
            <a:r>
              <a:rPr kumimoji="0" sz="1700" b="0" i="0" u="none" strike="noStrike" kern="1200" cap="none" spc="370" normalizeH="0" baseline="0" noProof="0" dirty="0">
                <a:ln>
                  <a:noFill/>
                </a:ln>
                <a:solidFill>
                  <a:srgbClr val="2E2B1F"/>
                </a:solidFill>
                <a:effectLst/>
                <a:uLnTx/>
                <a:uFillTx/>
                <a:latin typeface="Calibri"/>
                <a:ea typeface="+mn-ea"/>
                <a:cs typeface="Calibri"/>
              </a:rPr>
              <a:t> </a:t>
            </a:r>
            <a:r>
              <a:rPr kumimoji="0" sz="1700" b="0" i="0" u="none" strike="noStrike" kern="1200" cap="none" spc="-5" normalizeH="0" baseline="0" noProof="0" dirty="0">
                <a:ln>
                  <a:noFill/>
                </a:ln>
                <a:solidFill>
                  <a:srgbClr val="2E2B1F"/>
                </a:solidFill>
                <a:effectLst/>
                <a:uLnTx/>
                <a:uFillTx/>
                <a:latin typeface="Calibri"/>
                <a:ea typeface="+mn-ea"/>
                <a:cs typeface="Calibri"/>
              </a:rPr>
              <a:t>declare</a:t>
            </a:r>
            <a:endParaRPr kumimoji="0" sz="1700" b="0" i="0" u="none" strike="noStrike" kern="1200" cap="none" spc="0" normalizeH="0" baseline="0" noProof="0">
              <a:ln>
                <a:noFill/>
              </a:ln>
              <a:solidFill>
                <a:prstClr val="black"/>
              </a:solidFill>
              <a:effectLst/>
              <a:uLnTx/>
              <a:uFillTx/>
              <a:latin typeface="Calibri"/>
              <a:ea typeface="+mn-ea"/>
              <a:cs typeface="Calibri"/>
            </a:endParaRPr>
          </a:p>
          <a:p>
            <a:pPr marL="340360" marR="0" lvl="0" indent="-327660" algn="l" defTabSz="914400" rtl="0" eaLnBrk="1" fontAlgn="auto" latinLnBrk="0" hangingPunct="1">
              <a:lnSpc>
                <a:spcPct val="100000"/>
              </a:lnSpc>
              <a:spcBef>
                <a:spcPts val="0"/>
              </a:spcBef>
              <a:spcAft>
                <a:spcPts val="0"/>
              </a:spcAft>
              <a:buClr>
                <a:srgbClr val="A9A47B"/>
              </a:buClr>
              <a:buSzTx/>
              <a:buFont typeface="Arial"/>
              <a:buChar char="•"/>
              <a:tabLst>
                <a:tab pos="340360" algn="l"/>
                <a:tab pos="340995" algn="l"/>
                <a:tab pos="596900" algn="l"/>
              </a:tabLst>
              <a:defRPr/>
            </a:pPr>
            <a:r>
              <a:rPr kumimoji="0" sz="1700" b="0" i="0" u="none" strike="noStrike" kern="1200" cap="none" spc="0" normalizeH="0" baseline="0" noProof="0" dirty="0">
                <a:ln>
                  <a:noFill/>
                </a:ln>
                <a:solidFill>
                  <a:srgbClr val="2E2B1F"/>
                </a:solidFill>
                <a:effectLst/>
                <a:uLnTx/>
                <a:uFillTx/>
                <a:latin typeface="Calibri"/>
                <a:ea typeface="+mn-ea"/>
                <a:cs typeface="Calibri"/>
              </a:rPr>
              <a:t>2	a</a:t>
            </a:r>
            <a:r>
              <a:rPr kumimoji="0" sz="1700" b="0" i="0" u="none" strike="noStrike" kern="1200" cap="none" spc="-5" normalizeH="0" baseline="0" noProof="0" dirty="0">
                <a:ln>
                  <a:noFill/>
                </a:ln>
                <a:solidFill>
                  <a:srgbClr val="2E2B1F"/>
                </a:solidFill>
                <a:effectLst/>
                <a:uLnTx/>
                <a:uFillTx/>
                <a:latin typeface="Calibri"/>
                <a:ea typeface="+mn-ea"/>
                <a:cs typeface="Calibri"/>
              </a:rPr>
              <a:t> number:=1;</a:t>
            </a:r>
            <a:endParaRPr kumimoji="0" sz="1700" b="0" i="0" u="none" strike="noStrike" kern="1200" cap="none" spc="0" normalizeH="0" baseline="0" noProof="0">
              <a:ln>
                <a:noFill/>
              </a:ln>
              <a:solidFill>
                <a:prstClr val="black"/>
              </a:solidFill>
              <a:effectLst/>
              <a:uLnTx/>
              <a:uFillTx/>
              <a:latin typeface="Calibri"/>
              <a:ea typeface="+mn-ea"/>
              <a:cs typeface="Calibri"/>
            </a:endParaRPr>
          </a:p>
          <a:p>
            <a:pPr marL="340360" marR="0" lvl="0" indent="-327660" algn="l" defTabSz="914400" rtl="0" eaLnBrk="1" fontAlgn="auto" latinLnBrk="0" hangingPunct="1">
              <a:lnSpc>
                <a:spcPct val="100000"/>
              </a:lnSpc>
              <a:spcBef>
                <a:spcPts val="0"/>
              </a:spcBef>
              <a:spcAft>
                <a:spcPts val="0"/>
              </a:spcAft>
              <a:buClr>
                <a:srgbClr val="A9A47B"/>
              </a:buClr>
              <a:buSzTx/>
              <a:buFont typeface="Arial"/>
              <a:buChar char="•"/>
              <a:tabLst>
                <a:tab pos="340360" algn="l"/>
                <a:tab pos="340995" algn="l"/>
                <a:tab pos="596900" algn="l"/>
              </a:tabLst>
              <a:defRPr/>
            </a:pPr>
            <a:r>
              <a:rPr kumimoji="0" sz="1700" b="0" i="0" u="none" strike="noStrike" kern="1200" cap="none" spc="0" normalizeH="0" baseline="0" noProof="0" dirty="0">
                <a:ln>
                  <a:noFill/>
                </a:ln>
                <a:solidFill>
                  <a:srgbClr val="2E2B1F"/>
                </a:solidFill>
                <a:effectLst/>
                <a:uLnTx/>
                <a:uFillTx/>
                <a:latin typeface="Calibri"/>
                <a:ea typeface="+mn-ea"/>
                <a:cs typeface="Calibri"/>
              </a:rPr>
              <a:t>3	begin</a:t>
            </a:r>
            <a:endParaRPr kumimoji="0" sz="1700" b="0" i="0" u="none" strike="noStrike" kern="1200" cap="none" spc="0" normalizeH="0" baseline="0" noProof="0">
              <a:ln>
                <a:noFill/>
              </a:ln>
              <a:solidFill>
                <a:prstClr val="black"/>
              </a:solidFill>
              <a:effectLst/>
              <a:uLnTx/>
              <a:uFillTx/>
              <a:latin typeface="Calibri"/>
              <a:ea typeface="+mn-ea"/>
              <a:cs typeface="Calibri"/>
            </a:endParaRPr>
          </a:p>
          <a:p>
            <a:pPr marL="340360" marR="0" lvl="0" indent="-327660" algn="l" defTabSz="914400" rtl="0" eaLnBrk="1" fontAlgn="auto" latinLnBrk="0" hangingPunct="1">
              <a:lnSpc>
                <a:spcPct val="100000"/>
              </a:lnSpc>
              <a:spcBef>
                <a:spcPts val="0"/>
              </a:spcBef>
              <a:spcAft>
                <a:spcPts val="0"/>
              </a:spcAft>
              <a:buClr>
                <a:srgbClr val="A9A47B"/>
              </a:buClr>
              <a:buSzTx/>
              <a:buFont typeface="Arial"/>
              <a:buChar char="•"/>
              <a:tabLst>
                <a:tab pos="340360" algn="l"/>
                <a:tab pos="340995" algn="l"/>
              </a:tabLst>
              <a:defRPr/>
            </a:pPr>
            <a:r>
              <a:rPr kumimoji="0" sz="1700" b="0" i="0" u="none" strike="noStrike" kern="1200" cap="none" spc="0" normalizeH="0" baseline="0" noProof="0" dirty="0">
                <a:ln>
                  <a:noFill/>
                </a:ln>
                <a:solidFill>
                  <a:srgbClr val="2E2B1F"/>
                </a:solidFill>
                <a:effectLst/>
                <a:uLnTx/>
                <a:uFillTx/>
                <a:latin typeface="Calibri"/>
                <a:ea typeface="+mn-ea"/>
                <a:cs typeface="Calibri"/>
              </a:rPr>
              <a:t>4</a:t>
            </a:r>
            <a:r>
              <a:rPr kumimoji="0" sz="1700" b="0" i="0" u="none" strike="noStrike" kern="1200" cap="none" spc="380" normalizeH="0" baseline="0" noProof="0" dirty="0">
                <a:ln>
                  <a:noFill/>
                </a:ln>
                <a:solidFill>
                  <a:srgbClr val="2E2B1F"/>
                </a:solidFill>
                <a:effectLst/>
                <a:uLnTx/>
                <a:uFillTx/>
                <a:latin typeface="Calibri"/>
                <a:ea typeface="+mn-ea"/>
                <a:cs typeface="Calibri"/>
              </a:rPr>
              <a:t> </a:t>
            </a:r>
            <a:r>
              <a:rPr kumimoji="0" sz="1700" b="0" i="0" u="none" strike="noStrike" kern="1200" cap="none" spc="0" normalizeH="0" baseline="0" noProof="0" dirty="0">
                <a:ln>
                  <a:noFill/>
                </a:ln>
                <a:solidFill>
                  <a:srgbClr val="2E2B1F"/>
                </a:solidFill>
                <a:effectLst/>
                <a:uLnTx/>
                <a:uFillTx/>
                <a:latin typeface="Calibri"/>
                <a:ea typeface="+mn-ea"/>
                <a:cs typeface="Calibri"/>
              </a:rPr>
              <a:t>loop</a:t>
            </a:r>
            <a:endParaRPr kumimoji="0" sz="1700" b="0" i="0" u="none" strike="noStrike" kern="1200" cap="none" spc="0" normalizeH="0" baseline="0" noProof="0">
              <a:ln>
                <a:noFill/>
              </a:ln>
              <a:solidFill>
                <a:prstClr val="black"/>
              </a:solidFill>
              <a:effectLst/>
              <a:uLnTx/>
              <a:uFillTx/>
              <a:latin typeface="Calibri"/>
              <a:ea typeface="+mn-ea"/>
              <a:cs typeface="Calibri"/>
            </a:endParaRPr>
          </a:p>
          <a:p>
            <a:pPr marL="340360" marR="0" lvl="0" indent="-327660" algn="l" defTabSz="914400" rtl="0" eaLnBrk="1" fontAlgn="auto" latinLnBrk="0" hangingPunct="1">
              <a:lnSpc>
                <a:spcPct val="100000"/>
              </a:lnSpc>
              <a:spcBef>
                <a:spcPts val="0"/>
              </a:spcBef>
              <a:spcAft>
                <a:spcPts val="0"/>
              </a:spcAft>
              <a:buClr>
                <a:srgbClr val="A9A47B"/>
              </a:buClr>
              <a:buSzTx/>
              <a:buFont typeface="Arial"/>
              <a:buChar char="•"/>
              <a:tabLst>
                <a:tab pos="340360" algn="l"/>
                <a:tab pos="340995" algn="l"/>
                <a:tab pos="596265" algn="l"/>
              </a:tabLst>
              <a:defRPr/>
            </a:pPr>
            <a:r>
              <a:rPr kumimoji="0" sz="1700" b="0" i="0" u="none" strike="noStrike" kern="1200" cap="none" spc="0" normalizeH="0" baseline="0" noProof="0" dirty="0">
                <a:ln>
                  <a:noFill/>
                </a:ln>
                <a:solidFill>
                  <a:srgbClr val="2E2B1F"/>
                </a:solidFill>
                <a:effectLst/>
                <a:uLnTx/>
                <a:uFillTx/>
                <a:latin typeface="Calibri"/>
                <a:ea typeface="+mn-ea"/>
                <a:cs typeface="Calibri"/>
              </a:rPr>
              <a:t>5	</a:t>
            </a:r>
            <a:r>
              <a:rPr kumimoji="0" sz="1700" b="0" i="0" u="none" strike="noStrike" kern="1200" cap="none" spc="-5" normalizeH="0" baseline="0" noProof="0" dirty="0">
                <a:ln>
                  <a:noFill/>
                </a:ln>
                <a:solidFill>
                  <a:srgbClr val="2E2B1F"/>
                </a:solidFill>
                <a:effectLst/>
                <a:uLnTx/>
                <a:uFillTx/>
                <a:latin typeface="Calibri"/>
                <a:ea typeface="+mn-ea"/>
                <a:cs typeface="Calibri"/>
              </a:rPr>
              <a:t>dbms_output.put_line(a);</a:t>
            </a:r>
            <a:endParaRPr kumimoji="0" sz="1700" b="0" i="0" u="none" strike="noStrike" kern="1200" cap="none" spc="0" normalizeH="0" baseline="0" noProof="0">
              <a:ln>
                <a:noFill/>
              </a:ln>
              <a:solidFill>
                <a:prstClr val="black"/>
              </a:solidFill>
              <a:effectLst/>
              <a:uLnTx/>
              <a:uFillTx/>
              <a:latin typeface="Calibri"/>
              <a:ea typeface="+mn-ea"/>
              <a:cs typeface="Calibri"/>
            </a:endParaRPr>
          </a:p>
          <a:p>
            <a:pPr marL="340360" marR="0" lvl="0" indent="-327660" algn="l" defTabSz="914400" rtl="0" eaLnBrk="1" fontAlgn="auto" latinLnBrk="0" hangingPunct="1">
              <a:lnSpc>
                <a:spcPct val="100000"/>
              </a:lnSpc>
              <a:spcBef>
                <a:spcPts val="0"/>
              </a:spcBef>
              <a:spcAft>
                <a:spcPts val="0"/>
              </a:spcAft>
              <a:buClr>
                <a:srgbClr val="A9A47B"/>
              </a:buClr>
              <a:buSzTx/>
              <a:buFont typeface="Arial"/>
              <a:buChar char="•"/>
              <a:tabLst>
                <a:tab pos="340360" algn="l"/>
                <a:tab pos="340995" algn="l"/>
              </a:tabLst>
              <a:defRPr/>
            </a:pPr>
            <a:r>
              <a:rPr kumimoji="0" sz="1700" b="0" i="0" u="none" strike="noStrike" kern="1200" cap="none" spc="0" normalizeH="0" baseline="0" noProof="0" dirty="0">
                <a:ln>
                  <a:noFill/>
                </a:ln>
                <a:solidFill>
                  <a:srgbClr val="2E2B1F"/>
                </a:solidFill>
                <a:effectLst/>
                <a:uLnTx/>
                <a:uFillTx/>
                <a:latin typeface="Calibri"/>
                <a:ea typeface="+mn-ea"/>
                <a:cs typeface="Calibri"/>
              </a:rPr>
              <a:t>6</a:t>
            </a:r>
            <a:r>
              <a:rPr kumimoji="0" sz="1700" b="0" i="0" u="none" strike="noStrike" kern="1200" cap="none" spc="375" normalizeH="0" baseline="0" noProof="0" dirty="0">
                <a:ln>
                  <a:noFill/>
                </a:ln>
                <a:solidFill>
                  <a:srgbClr val="2E2B1F"/>
                </a:solidFill>
                <a:effectLst/>
                <a:uLnTx/>
                <a:uFillTx/>
                <a:latin typeface="Calibri"/>
                <a:ea typeface="+mn-ea"/>
                <a:cs typeface="Calibri"/>
              </a:rPr>
              <a:t> </a:t>
            </a:r>
            <a:r>
              <a:rPr kumimoji="0" sz="1700" b="0" i="0" u="none" strike="noStrike" kern="1200" cap="none" spc="0" normalizeH="0" baseline="0" noProof="0" dirty="0">
                <a:ln>
                  <a:noFill/>
                </a:ln>
                <a:solidFill>
                  <a:srgbClr val="2E2B1F"/>
                </a:solidFill>
                <a:effectLst/>
                <a:uLnTx/>
                <a:uFillTx/>
                <a:latin typeface="Calibri"/>
                <a:ea typeface="+mn-ea"/>
                <a:cs typeface="Calibri"/>
              </a:rPr>
              <a:t>a:=a+1;</a:t>
            </a:r>
            <a:endParaRPr kumimoji="0" sz="1700" b="0" i="0" u="none" strike="noStrike" kern="1200" cap="none" spc="0" normalizeH="0" baseline="0" noProof="0">
              <a:ln>
                <a:noFill/>
              </a:ln>
              <a:solidFill>
                <a:prstClr val="black"/>
              </a:solidFill>
              <a:effectLst/>
              <a:uLnTx/>
              <a:uFillTx/>
              <a:latin typeface="Calibri"/>
              <a:ea typeface="+mn-ea"/>
              <a:cs typeface="Calibri"/>
            </a:endParaRPr>
          </a:p>
          <a:p>
            <a:pPr marL="340360" marR="0" lvl="0" indent="-327660" algn="l" defTabSz="914400" rtl="0" eaLnBrk="1" fontAlgn="auto" latinLnBrk="0" hangingPunct="1">
              <a:lnSpc>
                <a:spcPct val="100000"/>
              </a:lnSpc>
              <a:spcBef>
                <a:spcPts val="0"/>
              </a:spcBef>
              <a:spcAft>
                <a:spcPts val="0"/>
              </a:spcAft>
              <a:buClr>
                <a:srgbClr val="A9A47B"/>
              </a:buClr>
              <a:buSzTx/>
              <a:buFont typeface="Arial"/>
              <a:buChar char="•"/>
              <a:tabLst>
                <a:tab pos="340360" algn="l"/>
                <a:tab pos="340995" algn="l"/>
              </a:tabLst>
              <a:defRPr/>
            </a:pPr>
            <a:r>
              <a:rPr kumimoji="0" sz="1700" b="0" i="0" u="none" strike="noStrike" kern="1200" cap="none" spc="0" normalizeH="0" baseline="0" noProof="0" dirty="0">
                <a:ln>
                  <a:noFill/>
                </a:ln>
                <a:solidFill>
                  <a:srgbClr val="2E2B1F"/>
                </a:solidFill>
                <a:effectLst/>
                <a:uLnTx/>
                <a:uFillTx/>
                <a:latin typeface="Calibri"/>
                <a:ea typeface="+mn-ea"/>
                <a:cs typeface="Calibri"/>
              </a:rPr>
              <a:t>7 </a:t>
            </a:r>
            <a:r>
              <a:rPr kumimoji="0" sz="1700" b="0" i="0" u="none" strike="noStrike" kern="1200" cap="none" spc="-5" normalizeH="0" baseline="0" noProof="0" dirty="0">
                <a:ln>
                  <a:noFill/>
                </a:ln>
                <a:solidFill>
                  <a:srgbClr val="2E2B1F"/>
                </a:solidFill>
                <a:effectLst/>
                <a:uLnTx/>
                <a:uFillTx/>
                <a:latin typeface="Calibri"/>
                <a:ea typeface="+mn-ea"/>
                <a:cs typeface="Calibri"/>
              </a:rPr>
              <a:t>exit </a:t>
            </a:r>
            <a:r>
              <a:rPr kumimoji="0" sz="1700" b="0" i="0" u="none" strike="noStrike" kern="1200" cap="none" spc="0" normalizeH="0" baseline="0" noProof="0" dirty="0">
                <a:ln>
                  <a:noFill/>
                </a:ln>
                <a:solidFill>
                  <a:srgbClr val="2E2B1F"/>
                </a:solidFill>
                <a:effectLst/>
                <a:uLnTx/>
                <a:uFillTx/>
                <a:latin typeface="Calibri"/>
                <a:ea typeface="+mn-ea"/>
                <a:cs typeface="Calibri"/>
              </a:rPr>
              <a:t>when</a:t>
            </a:r>
            <a:r>
              <a:rPr kumimoji="0" sz="1700" b="0" i="0" u="none" strike="noStrike" kern="1200" cap="none" spc="-20" normalizeH="0" baseline="0" noProof="0" dirty="0">
                <a:ln>
                  <a:noFill/>
                </a:ln>
                <a:solidFill>
                  <a:srgbClr val="2E2B1F"/>
                </a:solidFill>
                <a:effectLst/>
                <a:uLnTx/>
                <a:uFillTx/>
                <a:latin typeface="Calibri"/>
                <a:ea typeface="+mn-ea"/>
                <a:cs typeface="Calibri"/>
              </a:rPr>
              <a:t> </a:t>
            </a:r>
            <a:r>
              <a:rPr kumimoji="0" sz="1700" b="0" i="0" u="none" strike="noStrike" kern="1200" cap="none" spc="0" normalizeH="0" baseline="0" noProof="0" dirty="0">
                <a:ln>
                  <a:noFill/>
                </a:ln>
                <a:solidFill>
                  <a:srgbClr val="2E2B1F"/>
                </a:solidFill>
                <a:effectLst/>
                <a:uLnTx/>
                <a:uFillTx/>
                <a:latin typeface="Calibri"/>
                <a:ea typeface="+mn-ea"/>
                <a:cs typeface="Calibri"/>
              </a:rPr>
              <a:t>a&gt;10;</a:t>
            </a:r>
            <a:endParaRPr kumimoji="0" sz="1700" b="0" i="0" u="none" strike="noStrike" kern="1200" cap="none" spc="0" normalizeH="0" baseline="0" noProof="0">
              <a:ln>
                <a:noFill/>
              </a:ln>
              <a:solidFill>
                <a:prstClr val="black"/>
              </a:solidFill>
              <a:effectLst/>
              <a:uLnTx/>
              <a:uFillTx/>
              <a:latin typeface="Calibri"/>
              <a:ea typeface="+mn-ea"/>
              <a:cs typeface="Calibri"/>
            </a:endParaRPr>
          </a:p>
          <a:p>
            <a:pPr marL="340360" marR="0" lvl="0" indent="-327660" algn="l" defTabSz="914400" rtl="0" eaLnBrk="1" fontAlgn="auto" latinLnBrk="0" hangingPunct="1">
              <a:lnSpc>
                <a:spcPct val="100000"/>
              </a:lnSpc>
              <a:spcBef>
                <a:spcPts val="0"/>
              </a:spcBef>
              <a:spcAft>
                <a:spcPts val="0"/>
              </a:spcAft>
              <a:buClr>
                <a:srgbClr val="A9A47B"/>
              </a:buClr>
              <a:buSzTx/>
              <a:buFont typeface="Arial"/>
              <a:buChar char="•"/>
              <a:tabLst>
                <a:tab pos="340360" algn="l"/>
                <a:tab pos="340995" algn="l"/>
              </a:tabLst>
              <a:defRPr/>
            </a:pPr>
            <a:r>
              <a:rPr kumimoji="0" sz="1700" b="0" i="0" u="none" strike="noStrike" kern="1200" cap="none" spc="0" normalizeH="0" baseline="0" noProof="0" dirty="0">
                <a:ln>
                  <a:noFill/>
                </a:ln>
                <a:solidFill>
                  <a:srgbClr val="2E2B1F"/>
                </a:solidFill>
                <a:effectLst/>
                <a:uLnTx/>
                <a:uFillTx/>
                <a:latin typeface="Calibri"/>
                <a:ea typeface="+mn-ea"/>
                <a:cs typeface="Calibri"/>
              </a:rPr>
              <a:t>8 end</a:t>
            </a:r>
            <a:r>
              <a:rPr kumimoji="0" sz="1700" b="0" i="0" u="none" strike="noStrike" kern="1200" cap="none" spc="-35" normalizeH="0" baseline="0" noProof="0" dirty="0">
                <a:ln>
                  <a:noFill/>
                </a:ln>
                <a:solidFill>
                  <a:srgbClr val="2E2B1F"/>
                </a:solidFill>
                <a:effectLst/>
                <a:uLnTx/>
                <a:uFillTx/>
                <a:latin typeface="Calibri"/>
                <a:ea typeface="+mn-ea"/>
                <a:cs typeface="Calibri"/>
              </a:rPr>
              <a:t> </a:t>
            </a:r>
            <a:r>
              <a:rPr kumimoji="0" sz="1700" b="0" i="0" u="none" strike="noStrike" kern="1200" cap="none" spc="0" normalizeH="0" baseline="0" noProof="0" dirty="0">
                <a:ln>
                  <a:noFill/>
                </a:ln>
                <a:solidFill>
                  <a:srgbClr val="2E2B1F"/>
                </a:solidFill>
                <a:effectLst/>
                <a:uLnTx/>
                <a:uFillTx/>
                <a:latin typeface="Calibri"/>
                <a:ea typeface="+mn-ea"/>
                <a:cs typeface="Calibri"/>
              </a:rPr>
              <a:t>loop;</a:t>
            </a:r>
            <a:endParaRPr kumimoji="0" sz="1700" b="0" i="0" u="none" strike="noStrike" kern="1200" cap="none" spc="0" normalizeH="0" baseline="0" noProof="0">
              <a:ln>
                <a:noFill/>
              </a:ln>
              <a:solidFill>
                <a:prstClr val="black"/>
              </a:solidFill>
              <a:effectLst/>
              <a:uLnTx/>
              <a:uFillTx/>
              <a:latin typeface="Calibri"/>
              <a:ea typeface="+mn-ea"/>
              <a:cs typeface="Calibri"/>
            </a:endParaRPr>
          </a:p>
          <a:p>
            <a:pPr marL="340360" marR="0" lvl="0" indent="-327660" algn="l" defTabSz="914400" rtl="0" eaLnBrk="1" fontAlgn="auto" latinLnBrk="0" hangingPunct="1">
              <a:lnSpc>
                <a:spcPct val="100000"/>
              </a:lnSpc>
              <a:spcBef>
                <a:spcPts val="0"/>
              </a:spcBef>
              <a:spcAft>
                <a:spcPts val="0"/>
              </a:spcAft>
              <a:buClr>
                <a:srgbClr val="A9A47B"/>
              </a:buClr>
              <a:buSzTx/>
              <a:buFont typeface="Arial"/>
              <a:buChar char="•"/>
              <a:tabLst>
                <a:tab pos="340360" algn="l"/>
                <a:tab pos="340995" algn="l"/>
              </a:tabLst>
              <a:defRPr/>
            </a:pPr>
            <a:r>
              <a:rPr kumimoji="0" sz="1700" b="0" i="0" u="none" strike="noStrike" kern="1200" cap="none" spc="0" normalizeH="0" baseline="0" noProof="0" dirty="0">
                <a:ln>
                  <a:noFill/>
                </a:ln>
                <a:solidFill>
                  <a:srgbClr val="2E2B1F"/>
                </a:solidFill>
                <a:effectLst/>
                <a:uLnTx/>
                <a:uFillTx/>
                <a:latin typeface="Calibri"/>
                <a:ea typeface="+mn-ea"/>
                <a:cs typeface="Calibri"/>
              </a:rPr>
              <a:t>9</a:t>
            </a:r>
            <a:r>
              <a:rPr kumimoji="0" sz="1700" b="0" i="0" u="none" strike="noStrike" kern="1200" cap="none" spc="380" normalizeH="0" baseline="0" noProof="0" dirty="0">
                <a:ln>
                  <a:noFill/>
                </a:ln>
                <a:solidFill>
                  <a:srgbClr val="2E2B1F"/>
                </a:solidFill>
                <a:effectLst/>
                <a:uLnTx/>
                <a:uFillTx/>
                <a:latin typeface="Calibri"/>
                <a:ea typeface="+mn-ea"/>
                <a:cs typeface="Calibri"/>
              </a:rPr>
              <a:t> </a:t>
            </a:r>
            <a:r>
              <a:rPr kumimoji="0" sz="1700" b="0" i="0" u="none" strike="noStrike" kern="1200" cap="none" spc="0" normalizeH="0" baseline="0" noProof="0" dirty="0">
                <a:ln>
                  <a:noFill/>
                </a:ln>
                <a:solidFill>
                  <a:srgbClr val="2E2B1F"/>
                </a:solidFill>
                <a:effectLst/>
                <a:uLnTx/>
                <a:uFillTx/>
                <a:latin typeface="Calibri"/>
                <a:ea typeface="+mn-ea"/>
                <a:cs typeface="Calibri"/>
              </a:rPr>
              <a:t>end;</a:t>
            </a:r>
            <a:endParaRPr kumimoji="0" sz="170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700" b="0" i="0" u="none" strike="noStrike" kern="1200" cap="none" spc="0" normalizeH="0" baseline="0" noProof="0" dirty="0">
                <a:ln>
                  <a:noFill/>
                </a:ln>
                <a:solidFill>
                  <a:srgbClr val="A9A47B"/>
                </a:solidFill>
                <a:effectLst/>
                <a:uLnTx/>
                <a:uFillTx/>
                <a:latin typeface="Arial"/>
                <a:ea typeface="+mn-ea"/>
                <a:cs typeface="Arial"/>
              </a:rPr>
              <a:t>•</a:t>
            </a:r>
            <a:endParaRPr kumimoji="0" sz="1700" b="0" i="0" u="none" strike="noStrike" kern="1200" cap="none" spc="0" normalizeH="0" baseline="0" noProof="0">
              <a:ln>
                <a:noFill/>
              </a:ln>
              <a:solidFill>
                <a:prstClr val="black"/>
              </a:solidFill>
              <a:effectLst/>
              <a:uLnTx/>
              <a:uFillTx/>
              <a:latin typeface="Arial"/>
              <a:ea typeface="+mn-ea"/>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7299325" cy="726440"/>
          </a:xfrm>
          <a:prstGeom prst="rect">
            <a:avLst/>
          </a:prstGeom>
        </p:spPr>
        <p:txBody>
          <a:bodyPr vert="horz" wrap="square" lIns="0" tIns="12065" rIns="0" bIns="0" rtlCol="0">
            <a:spAutoFit/>
          </a:bodyPr>
          <a:lstStyle/>
          <a:p>
            <a:pPr marL="12700">
              <a:lnSpc>
                <a:spcPct val="100000"/>
              </a:lnSpc>
              <a:spcBef>
                <a:spcPts val="95"/>
              </a:spcBef>
            </a:pPr>
            <a:r>
              <a:rPr spc="-85" dirty="0"/>
              <a:t>Unnamed </a:t>
            </a:r>
            <a:r>
              <a:rPr spc="-80" dirty="0"/>
              <a:t>block</a:t>
            </a:r>
            <a:r>
              <a:rPr spc="-455" dirty="0"/>
              <a:t> </a:t>
            </a:r>
            <a:r>
              <a:rPr spc="-105" dirty="0"/>
              <a:t>Examples-SQL</a:t>
            </a:r>
          </a:p>
        </p:txBody>
      </p:sp>
      <p:sp>
        <p:nvSpPr>
          <p:cNvPr id="3" name="object 3"/>
          <p:cNvSpPr txBox="1"/>
          <p:nvPr/>
        </p:nvSpPr>
        <p:spPr>
          <a:xfrm>
            <a:off x="5012816" y="1580134"/>
            <a:ext cx="1048385" cy="25400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500" b="1" i="0" u="none" strike="noStrike" kern="1200" cap="none" spc="0" normalizeH="0" baseline="0" noProof="0" dirty="0">
                <a:ln>
                  <a:noFill/>
                </a:ln>
                <a:solidFill>
                  <a:srgbClr val="2E2B1F"/>
                </a:solidFill>
                <a:effectLst/>
                <a:uLnTx/>
                <a:uFillTx/>
                <a:latin typeface="Calibri"/>
                <a:ea typeface="+mn-ea"/>
                <a:cs typeface="Calibri"/>
              </a:rPr>
              <a:t>//While</a:t>
            </a:r>
            <a:r>
              <a:rPr kumimoji="0" sz="1500" b="1" i="0" u="none" strike="noStrike" kern="1200" cap="none" spc="-105" normalizeH="0" baseline="0" noProof="0" dirty="0">
                <a:ln>
                  <a:noFill/>
                </a:ln>
                <a:solidFill>
                  <a:srgbClr val="2E2B1F"/>
                </a:solidFill>
                <a:effectLst/>
                <a:uLnTx/>
                <a:uFillTx/>
                <a:latin typeface="Calibri"/>
                <a:ea typeface="+mn-ea"/>
                <a:cs typeface="Calibri"/>
              </a:rPr>
              <a:t> </a:t>
            </a:r>
            <a:r>
              <a:rPr kumimoji="0" sz="1500" b="1" i="0" u="none" strike="noStrike" kern="1200" cap="none" spc="0" normalizeH="0" baseline="0" noProof="0" dirty="0">
                <a:ln>
                  <a:noFill/>
                </a:ln>
                <a:solidFill>
                  <a:srgbClr val="2E2B1F"/>
                </a:solidFill>
                <a:effectLst/>
                <a:uLnTx/>
                <a:uFillTx/>
                <a:latin typeface="Calibri"/>
                <a:ea typeface="+mn-ea"/>
                <a:cs typeface="Calibri"/>
              </a:rPr>
              <a:t>loop</a:t>
            </a:r>
            <a:endParaRPr kumimoji="0" sz="1500" b="0" i="0" u="none" strike="noStrike" kern="1200" cap="none" spc="0" normalizeH="0" baseline="0" noProof="0">
              <a:ln>
                <a:noFill/>
              </a:ln>
              <a:solidFill>
                <a:prstClr val="black"/>
              </a:solidFill>
              <a:effectLst/>
              <a:uLnTx/>
              <a:uFillTx/>
              <a:latin typeface="Calibri"/>
              <a:ea typeface="+mn-ea"/>
              <a:cs typeface="Calibri"/>
            </a:endParaRPr>
          </a:p>
        </p:txBody>
      </p:sp>
      <p:sp>
        <p:nvSpPr>
          <p:cNvPr id="4" name="object 4"/>
          <p:cNvSpPr txBox="1"/>
          <p:nvPr/>
        </p:nvSpPr>
        <p:spPr>
          <a:xfrm>
            <a:off x="5012816" y="3637864"/>
            <a:ext cx="713740" cy="25463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500" b="1" i="0" u="none" strike="noStrike" kern="1200" cap="none" spc="0" normalizeH="0" baseline="0" noProof="0" dirty="0">
                <a:ln>
                  <a:noFill/>
                </a:ln>
                <a:solidFill>
                  <a:srgbClr val="2E2B1F"/>
                </a:solidFill>
                <a:effectLst/>
                <a:uLnTx/>
                <a:uFillTx/>
                <a:latin typeface="Calibri"/>
                <a:ea typeface="+mn-ea"/>
                <a:cs typeface="Calibri"/>
              </a:rPr>
              <a:t>//</a:t>
            </a:r>
            <a:r>
              <a:rPr kumimoji="0" sz="1500" b="1" i="0" u="none" strike="noStrike" kern="1200" cap="none" spc="-60" normalizeH="0" baseline="0" noProof="0" dirty="0">
                <a:ln>
                  <a:noFill/>
                </a:ln>
                <a:solidFill>
                  <a:srgbClr val="2E2B1F"/>
                </a:solidFill>
                <a:effectLst/>
                <a:uLnTx/>
                <a:uFillTx/>
                <a:latin typeface="Calibri"/>
                <a:ea typeface="+mn-ea"/>
                <a:cs typeface="Calibri"/>
              </a:rPr>
              <a:t> </a:t>
            </a:r>
            <a:r>
              <a:rPr kumimoji="0" sz="1500" b="1" i="0" u="none" strike="noStrike" kern="1200" cap="none" spc="-5" normalizeH="0" baseline="0" noProof="0" dirty="0">
                <a:ln>
                  <a:noFill/>
                </a:ln>
                <a:solidFill>
                  <a:srgbClr val="2E2B1F"/>
                </a:solidFill>
                <a:effectLst/>
                <a:uLnTx/>
                <a:uFillTx/>
                <a:latin typeface="Calibri"/>
                <a:ea typeface="+mn-ea"/>
                <a:cs typeface="Calibri"/>
              </a:rPr>
              <a:t>if-else</a:t>
            </a:r>
            <a:endParaRPr kumimoji="0" sz="1500" b="0" i="0" u="none" strike="noStrike" kern="1200" cap="none" spc="0" normalizeH="0" baseline="0" noProof="0">
              <a:ln>
                <a:noFill/>
              </a:ln>
              <a:solidFill>
                <a:prstClr val="black"/>
              </a:solidFill>
              <a:effectLst/>
              <a:uLnTx/>
              <a:uFillTx/>
              <a:latin typeface="Calibri"/>
              <a:ea typeface="+mn-ea"/>
              <a:cs typeface="Calibri"/>
            </a:endParaRPr>
          </a:p>
        </p:txBody>
      </p:sp>
      <p:sp>
        <p:nvSpPr>
          <p:cNvPr id="5" name="object 5"/>
          <p:cNvSpPr txBox="1"/>
          <p:nvPr/>
        </p:nvSpPr>
        <p:spPr>
          <a:xfrm>
            <a:off x="650240" y="1580134"/>
            <a:ext cx="3192780" cy="4598670"/>
          </a:xfrm>
          <a:prstGeom prst="rect">
            <a:avLst/>
          </a:prstGeom>
        </p:spPr>
        <p:txBody>
          <a:bodyPr vert="horz" wrap="square" lIns="0" tIns="12700" rIns="0" bIns="0" rtlCol="0">
            <a:spAutoFit/>
          </a:bodyPr>
          <a:lstStyle/>
          <a:p>
            <a:pPr marL="241300" marR="0" lvl="0" indent="-228600" algn="l" defTabSz="914400" rtl="0" eaLnBrk="1" fontAlgn="auto" latinLnBrk="0" hangingPunct="1">
              <a:lnSpc>
                <a:spcPct val="100000"/>
              </a:lnSpc>
              <a:spcBef>
                <a:spcPts val="100"/>
              </a:spcBef>
              <a:spcAft>
                <a:spcPts val="0"/>
              </a:spcAft>
              <a:buClr>
                <a:srgbClr val="A9A47B"/>
              </a:buClr>
              <a:buSzTx/>
              <a:buFont typeface="Arial"/>
              <a:buChar char="•"/>
              <a:tabLst>
                <a:tab pos="240665" algn="l"/>
                <a:tab pos="241300" algn="l"/>
              </a:tabLst>
              <a:defRPr/>
            </a:pPr>
            <a:r>
              <a:rPr kumimoji="0" sz="1500" b="0" i="0" u="none" strike="noStrike" kern="1200" cap="none" spc="-5" normalizeH="0" baseline="0" noProof="0" dirty="0">
                <a:ln>
                  <a:noFill/>
                </a:ln>
                <a:solidFill>
                  <a:srgbClr val="2E2B1F"/>
                </a:solidFill>
                <a:effectLst/>
                <a:uLnTx/>
                <a:uFillTx/>
                <a:latin typeface="Calibri"/>
                <a:ea typeface="+mn-ea"/>
                <a:cs typeface="Calibri"/>
              </a:rPr>
              <a:t>SQL&gt;</a:t>
            </a:r>
            <a:r>
              <a:rPr kumimoji="0" sz="1500" b="0" i="0" u="none" strike="noStrike" kern="1200" cap="none" spc="325" normalizeH="0" baseline="0" noProof="0" dirty="0">
                <a:ln>
                  <a:noFill/>
                </a:ln>
                <a:solidFill>
                  <a:srgbClr val="2E2B1F"/>
                </a:solidFill>
                <a:effectLst/>
                <a:uLnTx/>
                <a:uFillTx/>
                <a:latin typeface="Calibri"/>
                <a:ea typeface="+mn-ea"/>
                <a:cs typeface="Calibri"/>
              </a:rPr>
              <a:t> </a:t>
            </a:r>
            <a:r>
              <a:rPr kumimoji="0" sz="1500" b="0" i="0" u="none" strike="noStrike" kern="1200" cap="none" spc="-10" normalizeH="0" baseline="0" noProof="0" dirty="0">
                <a:ln>
                  <a:noFill/>
                </a:ln>
                <a:solidFill>
                  <a:srgbClr val="2E2B1F"/>
                </a:solidFill>
                <a:effectLst/>
                <a:uLnTx/>
                <a:uFillTx/>
                <a:latin typeface="Calibri"/>
                <a:ea typeface="+mn-ea"/>
                <a:cs typeface="Calibri"/>
              </a:rPr>
              <a:t>declare</a:t>
            </a:r>
            <a:endParaRPr kumimoji="0" sz="1500" b="0" i="0" u="none" strike="noStrike" kern="1200" cap="none" spc="0" normalizeH="0" baseline="0" noProof="0">
              <a:ln>
                <a:noFill/>
              </a:ln>
              <a:solidFill>
                <a:prstClr val="black"/>
              </a:solidFill>
              <a:effectLst/>
              <a:uLnTx/>
              <a:uFillTx/>
              <a:latin typeface="Calibri"/>
              <a:ea typeface="+mn-ea"/>
              <a:cs typeface="Calibri"/>
            </a:endParaRPr>
          </a:p>
          <a:p>
            <a:pPr marL="326390" marR="0" lvl="0" indent="-313690" algn="l" defTabSz="914400" rtl="0" eaLnBrk="1" fontAlgn="auto" latinLnBrk="0" hangingPunct="1">
              <a:lnSpc>
                <a:spcPct val="100000"/>
              </a:lnSpc>
              <a:spcBef>
                <a:spcPts val="0"/>
              </a:spcBef>
              <a:spcAft>
                <a:spcPts val="0"/>
              </a:spcAft>
              <a:buClr>
                <a:srgbClr val="A9A47B"/>
              </a:buClr>
              <a:buSzTx/>
              <a:buFont typeface="Arial"/>
              <a:buChar char="•"/>
              <a:tabLst>
                <a:tab pos="326390" algn="l"/>
                <a:tab pos="327025" algn="l"/>
                <a:tab pos="551815" algn="l"/>
              </a:tabLst>
              <a:defRPr/>
            </a:pPr>
            <a:r>
              <a:rPr kumimoji="0" sz="1500" b="0" i="0" u="none" strike="noStrike" kern="1200" cap="none" spc="0" normalizeH="0" baseline="0" noProof="0" dirty="0">
                <a:ln>
                  <a:noFill/>
                </a:ln>
                <a:solidFill>
                  <a:srgbClr val="2E2B1F"/>
                </a:solidFill>
                <a:effectLst/>
                <a:uLnTx/>
                <a:uFillTx/>
                <a:latin typeface="Calibri"/>
                <a:ea typeface="+mn-ea"/>
                <a:cs typeface="Calibri"/>
              </a:rPr>
              <a:t>2	a</a:t>
            </a:r>
            <a:r>
              <a:rPr kumimoji="0" sz="1500" b="0" i="0" u="none" strike="noStrike" kern="1200" cap="none" spc="-10" normalizeH="0" baseline="0" noProof="0" dirty="0">
                <a:ln>
                  <a:noFill/>
                </a:ln>
                <a:solidFill>
                  <a:srgbClr val="2E2B1F"/>
                </a:solidFill>
                <a:effectLst/>
                <a:uLnTx/>
                <a:uFillTx/>
                <a:latin typeface="Calibri"/>
                <a:ea typeface="+mn-ea"/>
                <a:cs typeface="Calibri"/>
              </a:rPr>
              <a:t> </a:t>
            </a:r>
            <a:r>
              <a:rPr kumimoji="0" sz="1500" b="0" i="0" u="none" strike="noStrike" kern="1200" cap="none" spc="-5" normalizeH="0" baseline="0" noProof="0" dirty="0">
                <a:ln>
                  <a:noFill/>
                </a:ln>
                <a:solidFill>
                  <a:srgbClr val="2E2B1F"/>
                </a:solidFill>
                <a:effectLst/>
                <a:uLnTx/>
                <a:uFillTx/>
                <a:latin typeface="Calibri"/>
                <a:ea typeface="+mn-ea"/>
                <a:cs typeface="Calibri"/>
              </a:rPr>
              <a:t>number:=1;</a:t>
            </a:r>
            <a:endParaRPr kumimoji="0" sz="1500" b="0" i="0" u="none" strike="noStrike" kern="1200" cap="none" spc="0" normalizeH="0" baseline="0" noProof="0">
              <a:ln>
                <a:noFill/>
              </a:ln>
              <a:solidFill>
                <a:prstClr val="black"/>
              </a:solidFill>
              <a:effectLst/>
              <a:uLnTx/>
              <a:uFillTx/>
              <a:latin typeface="Calibri"/>
              <a:ea typeface="+mn-ea"/>
              <a:cs typeface="Calibri"/>
            </a:endParaRPr>
          </a:p>
          <a:p>
            <a:pPr marL="326390" marR="0" lvl="0" indent="-313690" algn="l" defTabSz="914400" rtl="0" eaLnBrk="1" fontAlgn="auto" latinLnBrk="0" hangingPunct="1">
              <a:lnSpc>
                <a:spcPct val="100000"/>
              </a:lnSpc>
              <a:spcBef>
                <a:spcPts val="0"/>
              </a:spcBef>
              <a:spcAft>
                <a:spcPts val="0"/>
              </a:spcAft>
              <a:buClr>
                <a:srgbClr val="A9A47B"/>
              </a:buClr>
              <a:buSzTx/>
              <a:buFont typeface="Arial"/>
              <a:buChar char="•"/>
              <a:tabLst>
                <a:tab pos="326390" algn="l"/>
                <a:tab pos="327025" algn="l"/>
                <a:tab pos="551815" algn="l"/>
              </a:tabLst>
              <a:defRPr/>
            </a:pPr>
            <a:r>
              <a:rPr kumimoji="0" sz="1500" b="0" i="0" u="none" strike="noStrike" kern="1200" cap="none" spc="0" normalizeH="0" baseline="0" noProof="0" dirty="0">
                <a:ln>
                  <a:noFill/>
                </a:ln>
                <a:solidFill>
                  <a:srgbClr val="2E2B1F"/>
                </a:solidFill>
                <a:effectLst/>
                <a:uLnTx/>
                <a:uFillTx/>
                <a:latin typeface="Calibri"/>
                <a:ea typeface="+mn-ea"/>
                <a:cs typeface="Calibri"/>
              </a:rPr>
              <a:t>3	</a:t>
            </a:r>
            <a:r>
              <a:rPr kumimoji="0" sz="1500" b="0" i="0" u="none" strike="noStrike" kern="1200" cap="none" spc="-5" normalizeH="0" baseline="0" noProof="0" dirty="0">
                <a:ln>
                  <a:noFill/>
                </a:ln>
                <a:solidFill>
                  <a:srgbClr val="2E2B1F"/>
                </a:solidFill>
                <a:effectLst/>
                <a:uLnTx/>
                <a:uFillTx/>
                <a:latin typeface="Calibri"/>
                <a:ea typeface="+mn-ea"/>
                <a:cs typeface="Calibri"/>
              </a:rPr>
              <a:t>begin</a:t>
            </a:r>
            <a:endParaRPr kumimoji="0" sz="1500" b="0" i="0" u="none" strike="noStrike" kern="1200" cap="none" spc="0" normalizeH="0" baseline="0" noProof="0">
              <a:ln>
                <a:noFill/>
              </a:ln>
              <a:solidFill>
                <a:prstClr val="black"/>
              </a:solidFill>
              <a:effectLst/>
              <a:uLnTx/>
              <a:uFillTx/>
              <a:latin typeface="Calibri"/>
              <a:ea typeface="+mn-ea"/>
              <a:cs typeface="Calibri"/>
            </a:endParaRPr>
          </a:p>
          <a:p>
            <a:pPr marL="326390" marR="0" lvl="0" indent="-313690" algn="l" defTabSz="914400" rtl="0" eaLnBrk="1" fontAlgn="auto" latinLnBrk="0" hangingPunct="1">
              <a:lnSpc>
                <a:spcPct val="100000"/>
              </a:lnSpc>
              <a:spcBef>
                <a:spcPts val="0"/>
              </a:spcBef>
              <a:spcAft>
                <a:spcPts val="0"/>
              </a:spcAft>
              <a:buClr>
                <a:srgbClr val="A9A47B"/>
              </a:buClr>
              <a:buSzTx/>
              <a:buFont typeface="Arial"/>
              <a:buChar char="•"/>
              <a:tabLst>
                <a:tab pos="326390" algn="l"/>
                <a:tab pos="327025" algn="l"/>
              </a:tabLst>
              <a:defRPr/>
            </a:pPr>
            <a:r>
              <a:rPr kumimoji="0" sz="1500" b="0" i="0" u="none" strike="noStrike" kern="1200" cap="none" spc="0" normalizeH="0" baseline="0" noProof="0" dirty="0">
                <a:ln>
                  <a:noFill/>
                </a:ln>
                <a:solidFill>
                  <a:srgbClr val="2E2B1F"/>
                </a:solidFill>
                <a:effectLst/>
                <a:uLnTx/>
                <a:uFillTx/>
                <a:latin typeface="Calibri"/>
                <a:ea typeface="+mn-ea"/>
                <a:cs typeface="Calibri"/>
              </a:rPr>
              <a:t>4 </a:t>
            </a:r>
            <a:r>
              <a:rPr kumimoji="0" sz="1500" b="0" i="0" u="none" strike="noStrike" kern="1200" cap="none" spc="-5" normalizeH="0" baseline="0" noProof="0" dirty="0">
                <a:ln>
                  <a:noFill/>
                </a:ln>
                <a:solidFill>
                  <a:srgbClr val="2E2B1F"/>
                </a:solidFill>
                <a:effectLst/>
                <a:uLnTx/>
                <a:uFillTx/>
                <a:latin typeface="Calibri"/>
                <a:ea typeface="+mn-ea"/>
                <a:cs typeface="Calibri"/>
              </a:rPr>
              <a:t>while a&lt;11</a:t>
            </a:r>
            <a:r>
              <a:rPr kumimoji="0" sz="1500" b="0" i="0" u="none" strike="noStrike" kern="1200" cap="none" spc="0" normalizeH="0" baseline="0" noProof="0" dirty="0">
                <a:ln>
                  <a:noFill/>
                </a:ln>
                <a:solidFill>
                  <a:srgbClr val="2E2B1F"/>
                </a:solidFill>
                <a:effectLst/>
                <a:uLnTx/>
                <a:uFillTx/>
                <a:latin typeface="Calibri"/>
                <a:ea typeface="+mn-ea"/>
                <a:cs typeface="Calibri"/>
              </a:rPr>
              <a:t> loop</a:t>
            </a:r>
            <a:endParaRPr kumimoji="0" sz="1500" b="0" i="0" u="none" strike="noStrike" kern="1200" cap="none" spc="0" normalizeH="0" baseline="0" noProof="0">
              <a:ln>
                <a:noFill/>
              </a:ln>
              <a:solidFill>
                <a:prstClr val="black"/>
              </a:solidFill>
              <a:effectLst/>
              <a:uLnTx/>
              <a:uFillTx/>
              <a:latin typeface="Calibri"/>
              <a:ea typeface="+mn-ea"/>
              <a:cs typeface="Calibri"/>
            </a:endParaRPr>
          </a:p>
          <a:p>
            <a:pPr marL="326390" marR="0" lvl="0" indent="-313690" algn="l" defTabSz="914400" rtl="0" eaLnBrk="1" fontAlgn="auto" latinLnBrk="0" hangingPunct="1">
              <a:lnSpc>
                <a:spcPct val="100000"/>
              </a:lnSpc>
              <a:spcBef>
                <a:spcPts val="0"/>
              </a:spcBef>
              <a:spcAft>
                <a:spcPts val="0"/>
              </a:spcAft>
              <a:buClr>
                <a:srgbClr val="A9A47B"/>
              </a:buClr>
              <a:buSzTx/>
              <a:buFont typeface="Arial"/>
              <a:buChar char="•"/>
              <a:tabLst>
                <a:tab pos="326390" algn="l"/>
                <a:tab pos="327025" algn="l"/>
                <a:tab pos="594995" algn="l"/>
              </a:tabLst>
              <a:defRPr/>
            </a:pPr>
            <a:r>
              <a:rPr kumimoji="0" sz="1500" b="0" i="0" u="none" strike="noStrike" kern="1200" cap="none" spc="0" normalizeH="0" baseline="0" noProof="0" dirty="0">
                <a:ln>
                  <a:noFill/>
                </a:ln>
                <a:solidFill>
                  <a:srgbClr val="2E2B1F"/>
                </a:solidFill>
                <a:effectLst/>
                <a:uLnTx/>
                <a:uFillTx/>
                <a:latin typeface="Calibri"/>
                <a:ea typeface="+mn-ea"/>
                <a:cs typeface="Calibri"/>
              </a:rPr>
              <a:t>5	</a:t>
            </a:r>
            <a:r>
              <a:rPr kumimoji="0" sz="1500" b="0" i="0" u="none" strike="noStrike" kern="1200" cap="none" spc="-5" normalizeH="0" baseline="0" noProof="0" dirty="0">
                <a:ln>
                  <a:noFill/>
                </a:ln>
                <a:solidFill>
                  <a:srgbClr val="2E2B1F"/>
                </a:solidFill>
                <a:effectLst/>
                <a:uLnTx/>
                <a:uFillTx/>
                <a:latin typeface="Calibri"/>
                <a:ea typeface="+mn-ea"/>
                <a:cs typeface="Calibri"/>
              </a:rPr>
              <a:t>dbms_output.put_line(a);</a:t>
            </a:r>
            <a:endParaRPr kumimoji="0" sz="1500" b="0" i="0" u="none" strike="noStrike" kern="1200" cap="none" spc="0" normalizeH="0" baseline="0" noProof="0">
              <a:ln>
                <a:noFill/>
              </a:ln>
              <a:solidFill>
                <a:prstClr val="black"/>
              </a:solidFill>
              <a:effectLst/>
              <a:uLnTx/>
              <a:uFillTx/>
              <a:latin typeface="Calibri"/>
              <a:ea typeface="+mn-ea"/>
              <a:cs typeface="Calibri"/>
            </a:endParaRPr>
          </a:p>
          <a:p>
            <a:pPr marL="326390" marR="0" lvl="0" indent="-313690" algn="l" defTabSz="914400" rtl="0" eaLnBrk="1" fontAlgn="auto" latinLnBrk="0" hangingPunct="1">
              <a:lnSpc>
                <a:spcPct val="100000"/>
              </a:lnSpc>
              <a:spcBef>
                <a:spcPts val="0"/>
              </a:spcBef>
              <a:spcAft>
                <a:spcPts val="0"/>
              </a:spcAft>
              <a:buClr>
                <a:srgbClr val="A9A47B"/>
              </a:buClr>
              <a:buSzTx/>
              <a:buFont typeface="Arial"/>
              <a:buChar char="•"/>
              <a:tabLst>
                <a:tab pos="326390" algn="l"/>
                <a:tab pos="327025" algn="l"/>
                <a:tab pos="551815" algn="l"/>
              </a:tabLst>
              <a:defRPr/>
            </a:pPr>
            <a:r>
              <a:rPr kumimoji="0" sz="1500" b="0" i="0" u="none" strike="noStrike" kern="1200" cap="none" spc="0" normalizeH="0" baseline="0" noProof="0" dirty="0">
                <a:ln>
                  <a:noFill/>
                </a:ln>
                <a:solidFill>
                  <a:srgbClr val="2E2B1F"/>
                </a:solidFill>
                <a:effectLst/>
                <a:uLnTx/>
                <a:uFillTx/>
                <a:latin typeface="Calibri"/>
                <a:ea typeface="+mn-ea"/>
                <a:cs typeface="Calibri"/>
              </a:rPr>
              <a:t>6	</a:t>
            </a:r>
            <a:r>
              <a:rPr kumimoji="0" sz="1500" b="0" i="0" u="none" strike="noStrike" kern="1200" cap="none" spc="-5" normalizeH="0" baseline="0" noProof="0" dirty="0">
                <a:ln>
                  <a:noFill/>
                </a:ln>
                <a:solidFill>
                  <a:srgbClr val="2E2B1F"/>
                </a:solidFill>
                <a:effectLst/>
                <a:uLnTx/>
                <a:uFillTx/>
                <a:latin typeface="Calibri"/>
                <a:ea typeface="+mn-ea"/>
                <a:cs typeface="Calibri"/>
              </a:rPr>
              <a:t>a:=a+1;</a:t>
            </a:r>
            <a:endParaRPr kumimoji="0" sz="1500" b="0" i="0" u="none" strike="noStrike" kern="1200" cap="none" spc="0" normalizeH="0" baseline="0" noProof="0">
              <a:ln>
                <a:noFill/>
              </a:ln>
              <a:solidFill>
                <a:prstClr val="black"/>
              </a:solidFill>
              <a:effectLst/>
              <a:uLnTx/>
              <a:uFillTx/>
              <a:latin typeface="Calibri"/>
              <a:ea typeface="+mn-ea"/>
              <a:cs typeface="Calibri"/>
            </a:endParaRPr>
          </a:p>
          <a:p>
            <a:pPr marL="326390" marR="0" lvl="0" indent="-313690" algn="l" defTabSz="914400" rtl="0" eaLnBrk="1" fontAlgn="auto" latinLnBrk="0" hangingPunct="1">
              <a:lnSpc>
                <a:spcPct val="100000"/>
              </a:lnSpc>
              <a:spcBef>
                <a:spcPts val="0"/>
              </a:spcBef>
              <a:spcAft>
                <a:spcPts val="0"/>
              </a:spcAft>
              <a:buClr>
                <a:srgbClr val="A9A47B"/>
              </a:buClr>
              <a:buSzTx/>
              <a:buFont typeface="Arial"/>
              <a:buChar char="•"/>
              <a:tabLst>
                <a:tab pos="326390" algn="l"/>
                <a:tab pos="327025" algn="l"/>
              </a:tabLst>
              <a:defRPr/>
            </a:pPr>
            <a:r>
              <a:rPr kumimoji="0" sz="1500" b="0" i="0" u="none" strike="noStrike" kern="1200" cap="none" spc="0" normalizeH="0" baseline="0" noProof="0" dirty="0">
                <a:ln>
                  <a:noFill/>
                </a:ln>
                <a:solidFill>
                  <a:srgbClr val="2E2B1F"/>
                </a:solidFill>
                <a:effectLst/>
                <a:uLnTx/>
                <a:uFillTx/>
                <a:latin typeface="Calibri"/>
                <a:ea typeface="+mn-ea"/>
                <a:cs typeface="Calibri"/>
              </a:rPr>
              <a:t>7 </a:t>
            </a:r>
            <a:r>
              <a:rPr kumimoji="0" sz="1500" b="0" i="0" u="none" strike="noStrike" kern="1200" cap="none" spc="-5" normalizeH="0" baseline="0" noProof="0" dirty="0">
                <a:ln>
                  <a:noFill/>
                </a:ln>
                <a:solidFill>
                  <a:srgbClr val="2E2B1F"/>
                </a:solidFill>
                <a:effectLst/>
                <a:uLnTx/>
                <a:uFillTx/>
                <a:latin typeface="Calibri"/>
                <a:ea typeface="+mn-ea"/>
                <a:cs typeface="Calibri"/>
              </a:rPr>
              <a:t>end</a:t>
            </a:r>
            <a:r>
              <a:rPr kumimoji="0" sz="1500" b="0" i="0" u="none" strike="noStrike" kern="1200" cap="none" spc="-10" normalizeH="0" baseline="0" noProof="0" dirty="0">
                <a:ln>
                  <a:noFill/>
                </a:ln>
                <a:solidFill>
                  <a:srgbClr val="2E2B1F"/>
                </a:solidFill>
                <a:effectLst/>
                <a:uLnTx/>
                <a:uFillTx/>
                <a:latin typeface="Calibri"/>
                <a:ea typeface="+mn-ea"/>
                <a:cs typeface="Calibri"/>
              </a:rPr>
              <a:t> </a:t>
            </a:r>
            <a:r>
              <a:rPr kumimoji="0" sz="1500" b="0" i="0" u="none" strike="noStrike" kern="1200" cap="none" spc="0" normalizeH="0" baseline="0" noProof="0" dirty="0">
                <a:ln>
                  <a:noFill/>
                </a:ln>
                <a:solidFill>
                  <a:srgbClr val="2E2B1F"/>
                </a:solidFill>
                <a:effectLst/>
                <a:uLnTx/>
                <a:uFillTx/>
                <a:latin typeface="Calibri"/>
                <a:ea typeface="+mn-ea"/>
                <a:cs typeface="Calibri"/>
              </a:rPr>
              <a:t>loop;</a:t>
            </a:r>
            <a:endParaRPr kumimoji="0" sz="1500" b="0" i="0" u="none" strike="noStrike" kern="1200" cap="none" spc="0" normalizeH="0" baseline="0" noProof="0">
              <a:ln>
                <a:noFill/>
              </a:ln>
              <a:solidFill>
                <a:prstClr val="black"/>
              </a:solidFill>
              <a:effectLst/>
              <a:uLnTx/>
              <a:uFillTx/>
              <a:latin typeface="Calibri"/>
              <a:ea typeface="+mn-ea"/>
              <a:cs typeface="Calibri"/>
            </a:endParaRPr>
          </a:p>
          <a:p>
            <a:pPr marL="326390" marR="0" lvl="0" indent="-313690" algn="l" defTabSz="914400" rtl="0" eaLnBrk="1" fontAlgn="auto" latinLnBrk="0" hangingPunct="1">
              <a:lnSpc>
                <a:spcPct val="100000"/>
              </a:lnSpc>
              <a:spcBef>
                <a:spcPts val="0"/>
              </a:spcBef>
              <a:spcAft>
                <a:spcPts val="0"/>
              </a:spcAft>
              <a:buClr>
                <a:srgbClr val="A9A47B"/>
              </a:buClr>
              <a:buSzTx/>
              <a:buFont typeface="Arial"/>
              <a:buChar char="•"/>
              <a:tabLst>
                <a:tab pos="326390" algn="l"/>
                <a:tab pos="327025" algn="l"/>
              </a:tabLst>
              <a:defRPr/>
            </a:pPr>
            <a:r>
              <a:rPr kumimoji="0" sz="1500" b="0" i="0" u="none" strike="noStrike" kern="1200" cap="none" spc="0" normalizeH="0" baseline="0" noProof="0" dirty="0">
                <a:ln>
                  <a:noFill/>
                </a:ln>
                <a:solidFill>
                  <a:srgbClr val="2E2B1F"/>
                </a:solidFill>
                <a:effectLst/>
                <a:uLnTx/>
                <a:uFillTx/>
                <a:latin typeface="Calibri"/>
                <a:ea typeface="+mn-ea"/>
                <a:cs typeface="Calibri"/>
              </a:rPr>
              <a:t>8</a:t>
            </a:r>
            <a:r>
              <a:rPr kumimoji="0" sz="1500" b="0" i="0" u="none" strike="noStrike" kern="1200" cap="none" spc="335" normalizeH="0" baseline="0" noProof="0" dirty="0">
                <a:ln>
                  <a:noFill/>
                </a:ln>
                <a:solidFill>
                  <a:srgbClr val="2E2B1F"/>
                </a:solidFill>
                <a:effectLst/>
                <a:uLnTx/>
                <a:uFillTx/>
                <a:latin typeface="Calibri"/>
                <a:ea typeface="+mn-ea"/>
                <a:cs typeface="Calibri"/>
              </a:rPr>
              <a:t> </a:t>
            </a:r>
            <a:r>
              <a:rPr kumimoji="0" sz="1500" b="0" i="0" u="none" strike="noStrike" kern="1200" cap="none" spc="-5" normalizeH="0" baseline="0" noProof="0" dirty="0">
                <a:ln>
                  <a:noFill/>
                </a:ln>
                <a:solidFill>
                  <a:srgbClr val="2E2B1F"/>
                </a:solidFill>
                <a:effectLst/>
                <a:uLnTx/>
                <a:uFillTx/>
                <a:latin typeface="Calibri"/>
                <a:ea typeface="+mn-ea"/>
                <a:cs typeface="Calibri"/>
              </a:rPr>
              <a:t>end;</a:t>
            </a:r>
            <a:endParaRPr kumimoji="0" sz="150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500" b="0" i="0" u="none" strike="noStrike" kern="1200" cap="none" spc="0" normalizeH="0" baseline="0" noProof="0" dirty="0">
                <a:ln>
                  <a:noFill/>
                </a:ln>
                <a:solidFill>
                  <a:srgbClr val="A9A47B"/>
                </a:solidFill>
                <a:effectLst/>
                <a:uLnTx/>
                <a:uFillTx/>
                <a:latin typeface="Arial"/>
                <a:ea typeface="+mn-ea"/>
                <a:cs typeface="Arial"/>
              </a:rPr>
              <a:t>•</a:t>
            </a:r>
            <a:endParaRPr kumimoji="0" sz="1500" b="0" i="0" u="none" strike="noStrike" kern="1200" cap="none" spc="0" normalizeH="0" baseline="0" noProof="0">
              <a:ln>
                <a:noFill/>
              </a:ln>
              <a:solidFill>
                <a:prstClr val="black"/>
              </a:solidFill>
              <a:effectLst/>
              <a:uLnTx/>
              <a:uFillTx/>
              <a:latin typeface="Arial"/>
              <a:ea typeface="+mn-ea"/>
              <a:cs typeface="Arial"/>
            </a:endParaRPr>
          </a:p>
          <a:p>
            <a:pPr marL="241300" marR="0" lvl="0" indent="-228600" algn="l" defTabSz="914400" rtl="0" eaLnBrk="1" fontAlgn="auto" latinLnBrk="0" hangingPunct="1">
              <a:lnSpc>
                <a:spcPct val="100000"/>
              </a:lnSpc>
              <a:spcBef>
                <a:spcPts val="5"/>
              </a:spcBef>
              <a:spcAft>
                <a:spcPts val="0"/>
              </a:spcAft>
              <a:buClr>
                <a:srgbClr val="A9A47B"/>
              </a:buClr>
              <a:buSzTx/>
              <a:buFont typeface="Arial"/>
              <a:buChar char="•"/>
              <a:tabLst>
                <a:tab pos="240665" algn="l"/>
                <a:tab pos="241300" algn="l"/>
              </a:tabLst>
              <a:defRPr/>
            </a:pPr>
            <a:r>
              <a:rPr kumimoji="0" sz="1500" b="0" i="0" u="none" strike="noStrike" kern="1200" cap="none" spc="-5" normalizeH="0" baseline="0" noProof="0" dirty="0">
                <a:ln>
                  <a:noFill/>
                </a:ln>
                <a:solidFill>
                  <a:srgbClr val="2E2B1F"/>
                </a:solidFill>
                <a:effectLst/>
                <a:uLnTx/>
                <a:uFillTx/>
                <a:latin typeface="Calibri"/>
                <a:ea typeface="+mn-ea"/>
                <a:cs typeface="Calibri"/>
              </a:rPr>
              <a:t>SQL&gt; </a:t>
            </a:r>
            <a:r>
              <a:rPr kumimoji="0" sz="1500" b="0" i="0" u="none" strike="noStrike" kern="1200" cap="none" spc="-10" normalizeH="0" baseline="0" noProof="0" dirty="0">
                <a:ln>
                  <a:noFill/>
                </a:ln>
                <a:solidFill>
                  <a:srgbClr val="2E2B1F"/>
                </a:solidFill>
                <a:effectLst/>
                <a:uLnTx/>
                <a:uFillTx/>
                <a:latin typeface="Calibri"/>
                <a:ea typeface="+mn-ea"/>
                <a:cs typeface="Calibri"/>
              </a:rPr>
              <a:t>declare</a:t>
            </a:r>
            <a:endParaRPr kumimoji="0" sz="1500" b="0" i="0" u="none" strike="noStrike" kern="1200" cap="none" spc="0" normalizeH="0" baseline="0" noProof="0">
              <a:ln>
                <a:noFill/>
              </a:ln>
              <a:solidFill>
                <a:prstClr val="black"/>
              </a:solidFill>
              <a:effectLst/>
              <a:uLnTx/>
              <a:uFillTx/>
              <a:latin typeface="Calibri"/>
              <a:ea typeface="+mn-ea"/>
              <a:cs typeface="Calibri"/>
            </a:endParaRPr>
          </a:p>
          <a:p>
            <a:pPr marL="326390" marR="0" lvl="0" indent="-313690" algn="l" defTabSz="914400" rtl="0" eaLnBrk="1" fontAlgn="auto" latinLnBrk="0" hangingPunct="1">
              <a:lnSpc>
                <a:spcPct val="100000"/>
              </a:lnSpc>
              <a:spcBef>
                <a:spcPts val="0"/>
              </a:spcBef>
              <a:spcAft>
                <a:spcPts val="0"/>
              </a:spcAft>
              <a:buClr>
                <a:srgbClr val="A9A47B"/>
              </a:buClr>
              <a:buSzTx/>
              <a:buFont typeface="Arial"/>
              <a:buChar char="•"/>
              <a:tabLst>
                <a:tab pos="326390" algn="l"/>
                <a:tab pos="327025" algn="l"/>
              </a:tabLst>
              <a:defRPr/>
            </a:pPr>
            <a:r>
              <a:rPr kumimoji="0" sz="1500" b="0" i="0" u="none" strike="noStrike" kern="1200" cap="none" spc="0" normalizeH="0" baseline="0" noProof="0" dirty="0">
                <a:ln>
                  <a:noFill/>
                </a:ln>
                <a:solidFill>
                  <a:srgbClr val="2E2B1F"/>
                </a:solidFill>
                <a:effectLst/>
                <a:uLnTx/>
                <a:uFillTx/>
                <a:latin typeface="Calibri"/>
                <a:ea typeface="+mn-ea"/>
                <a:cs typeface="Calibri"/>
              </a:rPr>
              <a:t>2 a</a:t>
            </a:r>
            <a:r>
              <a:rPr kumimoji="0" sz="1500" b="0" i="0" u="none" strike="noStrike" kern="1200" cap="none" spc="-15" normalizeH="0" baseline="0" noProof="0" dirty="0">
                <a:ln>
                  <a:noFill/>
                </a:ln>
                <a:solidFill>
                  <a:srgbClr val="2E2B1F"/>
                </a:solidFill>
                <a:effectLst/>
                <a:uLnTx/>
                <a:uFillTx/>
                <a:latin typeface="Calibri"/>
                <a:ea typeface="+mn-ea"/>
                <a:cs typeface="Calibri"/>
              </a:rPr>
              <a:t> </a:t>
            </a:r>
            <a:r>
              <a:rPr kumimoji="0" sz="1500" b="0" i="0" u="none" strike="noStrike" kern="1200" cap="none" spc="0" normalizeH="0" baseline="0" noProof="0" dirty="0">
                <a:ln>
                  <a:noFill/>
                </a:ln>
                <a:solidFill>
                  <a:srgbClr val="2E2B1F"/>
                </a:solidFill>
                <a:effectLst/>
                <a:uLnTx/>
                <a:uFillTx/>
                <a:latin typeface="Calibri"/>
                <a:ea typeface="+mn-ea"/>
                <a:cs typeface="Calibri"/>
              </a:rPr>
              <a:t>number(4);</a:t>
            </a:r>
            <a:endParaRPr kumimoji="0" sz="1500" b="0" i="0" u="none" strike="noStrike" kern="1200" cap="none" spc="0" normalizeH="0" baseline="0" noProof="0">
              <a:ln>
                <a:noFill/>
              </a:ln>
              <a:solidFill>
                <a:prstClr val="black"/>
              </a:solidFill>
              <a:effectLst/>
              <a:uLnTx/>
              <a:uFillTx/>
              <a:latin typeface="Calibri"/>
              <a:ea typeface="+mn-ea"/>
              <a:cs typeface="Calibri"/>
            </a:endParaRPr>
          </a:p>
          <a:p>
            <a:pPr marL="326390" marR="0" lvl="0" indent="-313690" algn="l" defTabSz="914400" rtl="0" eaLnBrk="1" fontAlgn="auto" latinLnBrk="0" hangingPunct="1">
              <a:lnSpc>
                <a:spcPct val="100000"/>
              </a:lnSpc>
              <a:spcBef>
                <a:spcPts val="0"/>
              </a:spcBef>
              <a:spcAft>
                <a:spcPts val="0"/>
              </a:spcAft>
              <a:buClr>
                <a:srgbClr val="A9A47B"/>
              </a:buClr>
              <a:buSzTx/>
              <a:buFont typeface="Arial"/>
              <a:buChar char="•"/>
              <a:tabLst>
                <a:tab pos="326390" algn="l"/>
                <a:tab pos="327025" algn="l"/>
              </a:tabLst>
              <a:defRPr/>
            </a:pPr>
            <a:r>
              <a:rPr kumimoji="0" sz="1500" b="0" i="0" u="none" strike="noStrike" kern="1200" cap="none" spc="0" normalizeH="0" baseline="0" noProof="0" dirty="0">
                <a:ln>
                  <a:noFill/>
                </a:ln>
                <a:solidFill>
                  <a:srgbClr val="2E2B1F"/>
                </a:solidFill>
                <a:effectLst/>
                <a:uLnTx/>
                <a:uFillTx/>
                <a:latin typeface="Calibri"/>
                <a:ea typeface="+mn-ea"/>
                <a:cs typeface="Calibri"/>
              </a:rPr>
              <a:t>3</a:t>
            </a:r>
            <a:r>
              <a:rPr kumimoji="0" sz="1500" b="0" i="0" u="none" strike="noStrike" kern="1200" cap="none" spc="335" normalizeH="0" baseline="0" noProof="0" dirty="0">
                <a:ln>
                  <a:noFill/>
                </a:ln>
                <a:solidFill>
                  <a:srgbClr val="2E2B1F"/>
                </a:solidFill>
                <a:effectLst/>
                <a:uLnTx/>
                <a:uFillTx/>
                <a:latin typeface="Calibri"/>
                <a:ea typeface="+mn-ea"/>
                <a:cs typeface="Calibri"/>
              </a:rPr>
              <a:t> </a:t>
            </a:r>
            <a:r>
              <a:rPr kumimoji="0" sz="1500" b="0" i="0" u="none" strike="noStrike" kern="1200" cap="none" spc="-5" normalizeH="0" baseline="0" noProof="0" dirty="0">
                <a:ln>
                  <a:noFill/>
                </a:ln>
                <a:solidFill>
                  <a:srgbClr val="2E2B1F"/>
                </a:solidFill>
                <a:effectLst/>
                <a:uLnTx/>
                <a:uFillTx/>
                <a:latin typeface="Calibri"/>
                <a:ea typeface="+mn-ea"/>
                <a:cs typeface="Calibri"/>
              </a:rPr>
              <a:t>begin</a:t>
            </a:r>
            <a:endParaRPr kumimoji="0" sz="1500" b="0" i="0" u="none" strike="noStrike" kern="1200" cap="none" spc="0" normalizeH="0" baseline="0" noProof="0">
              <a:ln>
                <a:noFill/>
              </a:ln>
              <a:solidFill>
                <a:prstClr val="black"/>
              </a:solidFill>
              <a:effectLst/>
              <a:uLnTx/>
              <a:uFillTx/>
              <a:latin typeface="Calibri"/>
              <a:ea typeface="+mn-ea"/>
              <a:cs typeface="Calibri"/>
            </a:endParaRPr>
          </a:p>
          <a:p>
            <a:pPr marL="326390" marR="0" lvl="0" indent="-313690" algn="l" defTabSz="914400" rtl="0" eaLnBrk="1" fontAlgn="auto" latinLnBrk="0" hangingPunct="1">
              <a:lnSpc>
                <a:spcPct val="100000"/>
              </a:lnSpc>
              <a:spcBef>
                <a:spcPts val="0"/>
              </a:spcBef>
              <a:spcAft>
                <a:spcPts val="0"/>
              </a:spcAft>
              <a:buClr>
                <a:srgbClr val="A9A47B"/>
              </a:buClr>
              <a:buSzTx/>
              <a:buFont typeface="Arial"/>
              <a:buChar char="•"/>
              <a:tabLst>
                <a:tab pos="326390" algn="l"/>
                <a:tab pos="327025" algn="l"/>
              </a:tabLst>
              <a:defRPr/>
            </a:pPr>
            <a:r>
              <a:rPr kumimoji="0" sz="1500" b="0" i="0" u="none" strike="noStrike" kern="1200" cap="none" spc="0" normalizeH="0" baseline="0" noProof="0" dirty="0">
                <a:ln>
                  <a:noFill/>
                </a:ln>
                <a:solidFill>
                  <a:srgbClr val="2E2B1F"/>
                </a:solidFill>
                <a:effectLst/>
                <a:uLnTx/>
                <a:uFillTx/>
                <a:latin typeface="Calibri"/>
                <a:ea typeface="+mn-ea"/>
                <a:cs typeface="Calibri"/>
              </a:rPr>
              <a:t>4 </a:t>
            </a:r>
            <a:r>
              <a:rPr kumimoji="0" sz="1500" b="0" i="0" u="none" strike="noStrike" kern="1200" cap="none" spc="-20" normalizeH="0" baseline="0" noProof="0" dirty="0">
                <a:ln>
                  <a:noFill/>
                </a:ln>
                <a:solidFill>
                  <a:srgbClr val="2E2B1F"/>
                </a:solidFill>
                <a:effectLst/>
                <a:uLnTx/>
                <a:uFillTx/>
                <a:latin typeface="Calibri"/>
                <a:ea typeface="+mn-ea"/>
                <a:cs typeface="Calibri"/>
              </a:rPr>
              <a:t>for </a:t>
            </a:r>
            <a:r>
              <a:rPr kumimoji="0" sz="1500" b="0" i="0" u="none" strike="noStrike" kern="1200" cap="none" spc="0" normalizeH="0" baseline="0" noProof="0" dirty="0">
                <a:ln>
                  <a:noFill/>
                </a:ln>
                <a:solidFill>
                  <a:srgbClr val="2E2B1F"/>
                </a:solidFill>
                <a:effectLst/>
                <a:uLnTx/>
                <a:uFillTx/>
                <a:latin typeface="Calibri"/>
                <a:ea typeface="+mn-ea"/>
                <a:cs typeface="Calibri"/>
              </a:rPr>
              <a:t>a in </a:t>
            </a:r>
            <a:r>
              <a:rPr kumimoji="0" sz="1500" b="0" i="0" u="none" strike="noStrike" kern="1200" cap="none" spc="-5" normalizeH="0" baseline="0" noProof="0" dirty="0">
                <a:ln>
                  <a:noFill/>
                </a:ln>
                <a:solidFill>
                  <a:srgbClr val="2E2B1F"/>
                </a:solidFill>
                <a:effectLst/>
                <a:uLnTx/>
                <a:uFillTx/>
                <a:latin typeface="Calibri"/>
                <a:ea typeface="+mn-ea"/>
                <a:cs typeface="Calibri"/>
              </a:rPr>
              <a:t>5..15</a:t>
            </a:r>
            <a:r>
              <a:rPr kumimoji="0" sz="1500" b="0" i="0" u="none" strike="noStrike" kern="1200" cap="none" spc="0" normalizeH="0" baseline="0" noProof="0" dirty="0">
                <a:ln>
                  <a:noFill/>
                </a:ln>
                <a:solidFill>
                  <a:srgbClr val="2E2B1F"/>
                </a:solidFill>
                <a:effectLst/>
                <a:uLnTx/>
                <a:uFillTx/>
                <a:latin typeface="Calibri"/>
                <a:ea typeface="+mn-ea"/>
                <a:cs typeface="Calibri"/>
              </a:rPr>
              <a:t> loop</a:t>
            </a:r>
            <a:endParaRPr kumimoji="0" sz="1500" b="0" i="0" u="none" strike="noStrike" kern="1200" cap="none" spc="0" normalizeH="0" baseline="0" noProof="0">
              <a:ln>
                <a:noFill/>
              </a:ln>
              <a:solidFill>
                <a:prstClr val="black"/>
              </a:solidFill>
              <a:effectLst/>
              <a:uLnTx/>
              <a:uFillTx/>
              <a:latin typeface="Calibri"/>
              <a:ea typeface="+mn-ea"/>
              <a:cs typeface="Calibri"/>
            </a:endParaRPr>
          </a:p>
          <a:p>
            <a:pPr marL="326390" marR="0" lvl="0" indent="-313690" algn="l" defTabSz="914400" rtl="0" eaLnBrk="1" fontAlgn="auto" latinLnBrk="0" hangingPunct="1">
              <a:lnSpc>
                <a:spcPct val="100000"/>
              </a:lnSpc>
              <a:spcBef>
                <a:spcPts val="0"/>
              </a:spcBef>
              <a:spcAft>
                <a:spcPts val="0"/>
              </a:spcAft>
              <a:buClr>
                <a:srgbClr val="A9A47B"/>
              </a:buClr>
              <a:buSzTx/>
              <a:buFont typeface="Arial"/>
              <a:buChar char="•"/>
              <a:tabLst>
                <a:tab pos="326390" algn="l"/>
                <a:tab pos="327025" algn="l"/>
              </a:tabLst>
              <a:defRPr/>
            </a:pPr>
            <a:r>
              <a:rPr kumimoji="0" sz="1500" b="0" i="0" u="none" strike="noStrike" kern="1200" cap="none" spc="0" normalizeH="0" baseline="0" noProof="0" dirty="0">
                <a:ln>
                  <a:noFill/>
                </a:ln>
                <a:solidFill>
                  <a:srgbClr val="2E2B1F"/>
                </a:solidFill>
                <a:effectLst/>
                <a:uLnTx/>
                <a:uFillTx/>
                <a:latin typeface="Calibri"/>
                <a:ea typeface="+mn-ea"/>
                <a:cs typeface="Calibri"/>
              </a:rPr>
              <a:t>5 if </a:t>
            </a:r>
            <a:r>
              <a:rPr kumimoji="0" sz="1500" b="0" i="0" u="none" strike="noStrike" kern="1200" cap="none" spc="-5" normalizeH="0" baseline="0" noProof="0" dirty="0">
                <a:ln>
                  <a:noFill/>
                </a:ln>
                <a:solidFill>
                  <a:srgbClr val="2E2B1F"/>
                </a:solidFill>
                <a:effectLst/>
                <a:uLnTx/>
                <a:uFillTx/>
                <a:latin typeface="Calibri"/>
                <a:ea typeface="+mn-ea"/>
                <a:cs typeface="Calibri"/>
              </a:rPr>
              <a:t>mod(a,5)=0</a:t>
            </a:r>
            <a:r>
              <a:rPr kumimoji="0" sz="1500" b="0" i="0" u="none" strike="noStrike" kern="1200" cap="none" spc="-30" normalizeH="0" baseline="0" noProof="0" dirty="0">
                <a:ln>
                  <a:noFill/>
                </a:ln>
                <a:solidFill>
                  <a:srgbClr val="2E2B1F"/>
                </a:solidFill>
                <a:effectLst/>
                <a:uLnTx/>
                <a:uFillTx/>
                <a:latin typeface="Calibri"/>
                <a:ea typeface="+mn-ea"/>
                <a:cs typeface="Calibri"/>
              </a:rPr>
              <a:t> </a:t>
            </a:r>
            <a:r>
              <a:rPr kumimoji="0" sz="1500" b="0" i="0" u="none" strike="noStrike" kern="1200" cap="none" spc="0" normalizeH="0" baseline="0" noProof="0" dirty="0">
                <a:ln>
                  <a:noFill/>
                </a:ln>
                <a:solidFill>
                  <a:srgbClr val="2E2B1F"/>
                </a:solidFill>
                <a:effectLst/>
                <a:uLnTx/>
                <a:uFillTx/>
                <a:latin typeface="Calibri"/>
                <a:ea typeface="+mn-ea"/>
                <a:cs typeface="Calibri"/>
              </a:rPr>
              <a:t>then</a:t>
            </a:r>
            <a:endParaRPr kumimoji="0" sz="1500" b="0" i="0" u="none" strike="noStrike" kern="1200" cap="none" spc="0" normalizeH="0" baseline="0" noProof="0">
              <a:ln>
                <a:noFill/>
              </a:ln>
              <a:solidFill>
                <a:prstClr val="black"/>
              </a:solidFill>
              <a:effectLst/>
              <a:uLnTx/>
              <a:uFillTx/>
              <a:latin typeface="Calibri"/>
              <a:ea typeface="+mn-ea"/>
              <a:cs typeface="Calibri"/>
            </a:endParaRPr>
          </a:p>
          <a:p>
            <a:pPr marL="326390" marR="0" lvl="0" indent="-313690" algn="l" defTabSz="914400" rtl="0" eaLnBrk="1" fontAlgn="auto" latinLnBrk="0" hangingPunct="1">
              <a:lnSpc>
                <a:spcPct val="100000"/>
              </a:lnSpc>
              <a:spcBef>
                <a:spcPts val="0"/>
              </a:spcBef>
              <a:spcAft>
                <a:spcPts val="0"/>
              </a:spcAft>
              <a:buClr>
                <a:srgbClr val="A9A47B"/>
              </a:buClr>
              <a:buSzTx/>
              <a:buFont typeface="Arial"/>
              <a:buChar char="•"/>
              <a:tabLst>
                <a:tab pos="326390" algn="l"/>
                <a:tab pos="327025" algn="l"/>
              </a:tabLst>
              <a:defRPr/>
            </a:pPr>
            <a:r>
              <a:rPr kumimoji="0" sz="1500" b="0" i="0" u="none" strike="noStrike" kern="1200" cap="none" spc="0" normalizeH="0" baseline="0" noProof="0" dirty="0">
                <a:ln>
                  <a:noFill/>
                </a:ln>
                <a:solidFill>
                  <a:srgbClr val="2E2B1F"/>
                </a:solidFill>
                <a:effectLst/>
                <a:uLnTx/>
                <a:uFillTx/>
                <a:latin typeface="Calibri"/>
                <a:ea typeface="+mn-ea"/>
                <a:cs typeface="Calibri"/>
              </a:rPr>
              <a:t>6 </a:t>
            </a:r>
            <a:r>
              <a:rPr kumimoji="0" sz="1500" b="0" i="0" u="none" strike="noStrike" kern="1200" cap="none" spc="-5" normalizeH="0" baseline="0" noProof="0" dirty="0">
                <a:ln>
                  <a:noFill/>
                </a:ln>
                <a:solidFill>
                  <a:srgbClr val="2E2B1F"/>
                </a:solidFill>
                <a:effectLst/>
                <a:uLnTx/>
                <a:uFillTx/>
                <a:latin typeface="Calibri"/>
                <a:ea typeface="+mn-ea"/>
                <a:cs typeface="Calibri"/>
              </a:rPr>
              <a:t>dbms_output.put_line(a);</a:t>
            </a:r>
            <a:endParaRPr kumimoji="0" sz="1500" b="0" i="0" u="none" strike="noStrike" kern="1200" cap="none" spc="0" normalizeH="0" baseline="0" noProof="0">
              <a:ln>
                <a:noFill/>
              </a:ln>
              <a:solidFill>
                <a:prstClr val="black"/>
              </a:solidFill>
              <a:effectLst/>
              <a:uLnTx/>
              <a:uFillTx/>
              <a:latin typeface="Calibri"/>
              <a:ea typeface="+mn-ea"/>
              <a:cs typeface="Calibri"/>
            </a:endParaRPr>
          </a:p>
          <a:p>
            <a:pPr marL="326390" marR="0" lvl="0" indent="-313690" algn="l" defTabSz="914400" rtl="0" eaLnBrk="1" fontAlgn="auto" latinLnBrk="0" hangingPunct="1">
              <a:lnSpc>
                <a:spcPct val="100000"/>
              </a:lnSpc>
              <a:spcBef>
                <a:spcPts val="0"/>
              </a:spcBef>
              <a:spcAft>
                <a:spcPts val="0"/>
              </a:spcAft>
              <a:buClr>
                <a:srgbClr val="A9A47B"/>
              </a:buClr>
              <a:buSzTx/>
              <a:buFont typeface="Arial"/>
              <a:buChar char="•"/>
              <a:tabLst>
                <a:tab pos="326390" algn="l"/>
                <a:tab pos="327025" algn="l"/>
              </a:tabLst>
              <a:defRPr/>
            </a:pPr>
            <a:r>
              <a:rPr kumimoji="0" sz="1500" b="0" i="0" u="none" strike="noStrike" kern="1200" cap="none" spc="0" normalizeH="0" baseline="0" noProof="0" dirty="0">
                <a:ln>
                  <a:noFill/>
                </a:ln>
                <a:solidFill>
                  <a:srgbClr val="2E2B1F"/>
                </a:solidFill>
                <a:effectLst/>
                <a:uLnTx/>
                <a:uFillTx/>
                <a:latin typeface="Calibri"/>
                <a:ea typeface="+mn-ea"/>
                <a:cs typeface="Calibri"/>
              </a:rPr>
              <a:t>7</a:t>
            </a:r>
            <a:r>
              <a:rPr kumimoji="0" sz="1500" b="0" i="0" u="none" strike="noStrike" kern="1200" cap="none" spc="335" normalizeH="0" baseline="0" noProof="0" dirty="0">
                <a:ln>
                  <a:noFill/>
                </a:ln>
                <a:solidFill>
                  <a:srgbClr val="2E2B1F"/>
                </a:solidFill>
                <a:effectLst/>
                <a:uLnTx/>
                <a:uFillTx/>
                <a:latin typeface="Calibri"/>
                <a:ea typeface="+mn-ea"/>
                <a:cs typeface="Calibri"/>
              </a:rPr>
              <a:t> </a:t>
            </a:r>
            <a:r>
              <a:rPr kumimoji="0" sz="1500" b="0" i="0" u="none" strike="noStrike" kern="1200" cap="none" spc="-5" normalizeH="0" baseline="0" noProof="0" dirty="0">
                <a:ln>
                  <a:noFill/>
                </a:ln>
                <a:solidFill>
                  <a:srgbClr val="2E2B1F"/>
                </a:solidFill>
                <a:effectLst/>
                <a:uLnTx/>
                <a:uFillTx/>
                <a:latin typeface="Calibri"/>
                <a:ea typeface="+mn-ea"/>
                <a:cs typeface="Calibri"/>
              </a:rPr>
              <a:t>else</a:t>
            </a:r>
            <a:endParaRPr kumimoji="0" sz="1500" b="0" i="0" u="none" strike="noStrike" kern="1200" cap="none" spc="0" normalizeH="0" baseline="0" noProof="0">
              <a:ln>
                <a:noFill/>
              </a:ln>
              <a:solidFill>
                <a:prstClr val="black"/>
              </a:solidFill>
              <a:effectLst/>
              <a:uLnTx/>
              <a:uFillTx/>
              <a:latin typeface="Calibri"/>
              <a:ea typeface="+mn-ea"/>
              <a:cs typeface="Calibri"/>
            </a:endParaRPr>
          </a:p>
          <a:p>
            <a:pPr marL="326390" marR="0" lvl="0" indent="-313690" algn="l" defTabSz="914400" rtl="0" eaLnBrk="1" fontAlgn="auto" latinLnBrk="0" hangingPunct="1">
              <a:lnSpc>
                <a:spcPct val="100000"/>
              </a:lnSpc>
              <a:spcBef>
                <a:spcPts val="0"/>
              </a:spcBef>
              <a:spcAft>
                <a:spcPts val="0"/>
              </a:spcAft>
              <a:buClr>
                <a:srgbClr val="A9A47B"/>
              </a:buClr>
              <a:buSzTx/>
              <a:buFont typeface="Arial"/>
              <a:buChar char="•"/>
              <a:tabLst>
                <a:tab pos="326390" algn="l"/>
                <a:tab pos="327025" algn="l"/>
              </a:tabLst>
              <a:defRPr/>
            </a:pPr>
            <a:r>
              <a:rPr kumimoji="0" sz="1500" b="0" i="0" u="none" strike="noStrike" kern="1200" cap="none" spc="0" normalizeH="0" baseline="0" noProof="0" dirty="0">
                <a:ln>
                  <a:noFill/>
                </a:ln>
                <a:solidFill>
                  <a:srgbClr val="2E2B1F"/>
                </a:solidFill>
                <a:effectLst/>
                <a:uLnTx/>
                <a:uFillTx/>
                <a:latin typeface="Calibri"/>
                <a:ea typeface="+mn-ea"/>
                <a:cs typeface="Calibri"/>
              </a:rPr>
              <a:t>8</a:t>
            </a:r>
            <a:r>
              <a:rPr kumimoji="0" sz="1500" b="0" i="0" u="none" strike="noStrike" kern="1200" cap="none" spc="320" normalizeH="0" baseline="0" noProof="0" dirty="0">
                <a:ln>
                  <a:noFill/>
                </a:ln>
                <a:solidFill>
                  <a:srgbClr val="2E2B1F"/>
                </a:solidFill>
                <a:effectLst/>
                <a:uLnTx/>
                <a:uFillTx/>
                <a:latin typeface="Calibri"/>
                <a:ea typeface="+mn-ea"/>
                <a:cs typeface="Calibri"/>
              </a:rPr>
              <a:t> </a:t>
            </a:r>
            <a:r>
              <a:rPr kumimoji="0" sz="1500" b="0" i="0" u="none" strike="noStrike" kern="1200" cap="none" spc="-5" normalizeH="0" baseline="0" noProof="0" dirty="0">
                <a:ln>
                  <a:noFill/>
                </a:ln>
                <a:solidFill>
                  <a:srgbClr val="2E2B1F"/>
                </a:solidFill>
                <a:effectLst/>
                <a:uLnTx/>
                <a:uFillTx/>
                <a:latin typeface="Calibri"/>
                <a:ea typeface="+mn-ea"/>
                <a:cs typeface="Calibri"/>
              </a:rPr>
              <a:t>dbms_output.put_line('value'||a);</a:t>
            </a:r>
            <a:endParaRPr kumimoji="0" sz="1500" b="0" i="0" u="none" strike="noStrike" kern="1200" cap="none" spc="0" normalizeH="0" baseline="0" noProof="0">
              <a:ln>
                <a:noFill/>
              </a:ln>
              <a:solidFill>
                <a:prstClr val="black"/>
              </a:solidFill>
              <a:effectLst/>
              <a:uLnTx/>
              <a:uFillTx/>
              <a:latin typeface="Calibri"/>
              <a:ea typeface="+mn-ea"/>
              <a:cs typeface="Calibri"/>
            </a:endParaRPr>
          </a:p>
          <a:p>
            <a:pPr marL="326390" marR="0" lvl="0" indent="-313690" algn="l" defTabSz="914400" rtl="0" eaLnBrk="1" fontAlgn="auto" latinLnBrk="0" hangingPunct="1">
              <a:lnSpc>
                <a:spcPct val="100000"/>
              </a:lnSpc>
              <a:spcBef>
                <a:spcPts val="0"/>
              </a:spcBef>
              <a:spcAft>
                <a:spcPts val="0"/>
              </a:spcAft>
              <a:buClr>
                <a:srgbClr val="A9A47B"/>
              </a:buClr>
              <a:buSzTx/>
              <a:buFont typeface="Arial"/>
              <a:buChar char="•"/>
              <a:tabLst>
                <a:tab pos="326390" algn="l"/>
                <a:tab pos="327025" algn="l"/>
              </a:tabLst>
              <a:defRPr/>
            </a:pPr>
            <a:r>
              <a:rPr kumimoji="0" sz="1500" b="0" i="0" u="none" strike="noStrike" kern="1200" cap="none" spc="0" normalizeH="0" baseline="0" noProof="0" dirty="0">
                <a:ln>
                  <a:noFill/>
                </a:ln>
                <a:solidFill>
                  <a:srgbClr val="2E2B1F"/>
                </a:solidFill>
                <a:effectLst/>
                <a:uLnTx/>
                <a:uFillTx/>
                <a:latin typeface="Calibri"/>
                <a:ea typeface="+mn-ea"/>
                <a:cs typeface="Calibri"/>
              </a:rPr>
              <a:t>9 </a:t>
            </a:r>
            <a:r>
              <a:rPr kumimoji="0" sz="1500" b="0" i="0" u="none" strike="noStrike" kern="1200" cap="none" spc="-5" normalizeH="0" baseline="0" noProof="0" dirty="0">
                <a:ln>
                  <a:noFill/>
                </a:ln>
                <a:solidFill>
                  <a:srgbClr val="2E2B1F"/>
                </a:solidFill>
                <a:effectLst/>
                <a:uLnTx/>
                <a:uFillTx/>
                <a:latin typeface="Calibri"/>
                <a:ea typeface="+mn-ea"/>
                <a:cs typeface="Calibri"/>
              </a:rPr>
              <a:t>end</a:t>
            </a:r>
            <a:r>
              <a:rPr kumimoji="0" sz="1500" b="0" i="0" u="none" strike="noStrike" kern="1200" cap="none" spc="-10" normalizeH="0" baseline="0" noProof="0" dirty="0">
                <a:ln>
                  <a:noFill/>
                </a:ln>
                <a:solidFill>
                  <a:srgbClr val="2E2B1F"/>
                </a:solidFill>
                <a:effectLst/>
                <a:uLnTx/>
                <a:uFillTx/>
                <a:latin typeface="Calibri"/>
                <a:ea typeface="+mn-ea"/>
                <a:cs typeface="Calibri"/>
              </a:rPr>
              <a:t> </a:t>
            </a:r>
            <a:r>
              <a:rPr kumimoji="0" sz="1500" b="0" i="0" u="none" strike="noStrike" kern="1200" cap="none" spc="0" normalizeH="0" baseline="0" noProof="0" dirty="0">
                <a:ln>
                  <a:noFill/>
                </a:ln>
                <a:solidFill>
                  <a:srgbClr val="2E2B1F"/>
                </a:solidFill>
                <a:effectLst/>
                <a:uLnTx/>
                <a:uFillTx/>
                <a:latin typeface="Calibri"/>
                <a:ea typeface="+mn-ea"/>
                <a:cs typeface="Calibri"/>
              </a:rPr>
              <a:t>if;</a:t>
            </a:r>
            <a:endParaRPr kumimoji="0" sz="1500" b="0" i="0" u="none" strike="noStrike" kern="1200" cap="none" spc="0" normalizeH="0" baseline="0" noProof="0">
              <a:ln>
                <a:noFill/>
              </a:ln>
              <a:solidFill>
                <a:prstClr val="black"/>
              </a:solidFill>
              <a:effectLst/>
              <a:uLnTx/>
              <a:uFillTx/>
              <a:latin typeface="Calibri"/>
              <a:ea typeface="+mn-ea"/>
              <a:cs typeface="Calibri"/>
            </a:endParaRPr>
          </a:p>
          <a:p>
            <a:pPr marL="283845" marR="0" lvl="0" indent="-271145" algn="l" defTabSz="914400" rtl="0" eaLnBrk="1" fontAlgn="auto" latinLnBrk="0" hangingPunct="1">
              <a:lnSpc>
                <a:spcPct val="100000"/>
              </a:lnSpc>
              <a:spcBef>
                <a:spcPts val="0"/>
              </a:spcBef>
              <a:spcAft>
                <a:spcPts val="0"/>
              </a:spcAft>
              <a:buClr>
                <a:srgbClr val="A9A47B"/>
              </a:buClr>
              <a:buSzTx/>
              <a:buFont typeface="Arial"/>
              <a:buChar char="•"/>
              <a:tabLst>
                <a:tab pos="283845" algn="l"/>
                <a:tab pos="284480" algn="l"/>
              </a:tabLst>
              <a:defRPr/>
            </a:pPr>
            <a:r>
              <a:rPr kumimoji="0" sz="1500" b="0" i="0" u="none" strike="noStrike" kern="1200" cap="none" spc="-5" normalizeH="0" baseline="0" noProof="0" dirty="0">
                <a:ln>
                  <a:noFill/>
                </a:ln>
                <a:solidFill>
                  <a:srgbClr val="2E2B1F"/>
                </a:solidFill>
                <a:effectLst/>
                <a:uLnTx/>
                <a:uFillTx/>
                <a:latin typeface="Calibri"/>
                <a:ea typeface="+mn-ea"/>
                <a:cs typeface="Calibri"/>
              </a:rPr>
              <a:t>10 end</a:t>
            </a:r>
            <a:r>
              <a:rPr kumimoji="0" sz="1500" b="0" i="0" u="none" strike="noStrike" kern="1200" cap="none" spc="0" normalizeH="0" baseline="0" noProof="0" dirty="0">
                <a:ln>
                  <a:noFill/>
                </a:ln>
                <a:solidFill>
                  <a:srgbClr val="2E2B1F"/>
                </a:solidFill>
                <a:effectLst/>
                <a:uLnTx/>
                <a:uFillTx/>
                <a:latin typeface="Calibri"/>
                <a:ea typeface="+mn-ea"/>
                <a:cs typeface="Calibri"/>
              </a:rPr>
              <a:t> loop;</a:t>
            </a:r>
            <a:endParaRPr kumimoji="0" sz="1500" b="0" i="0" u="none" strike="noStrike" kern="1200" cap="none" spc="0" normalizeH="0" baseline="0" noProof="0">
              <a:ln>
                <a:noFill/>
              </a:ln>
              <a:solidFill>
                <a:prstClr val="black"/>
              </a:solidFill>
              <a:effectLst/>
              <a:uLnTx/>
              <a:uFillTx/>
              <a:latin typeface="Calibri"/>
              <a:ea typeface="+mn-ea"/>
              <a:cs typeface="Calibri"/>
            </a:endParaRPr>
          </a:p>
          <a:p>
            <a:pPr marL="283845" marR="0" lvl="0" indent="-271145" algn="l" defTabSz="914400" rtl="0" eaLnBrk="1" fontAlgn="auto" latinLnBrk="0" hangingPunct="1">
              <a:lnSpc>
                <a:spcPct val="100000"/>
              </a:lnSpc>
              <a:spcBef>
                <a:spcPts val="0"/>
              </a:spcBef>
              <a:spcAft>
                <a:spcPts val="0"/>
              </a:spcAft>
              <a:buClr>
                <a:srgbClr val="A9A47B"/>
              </a:buClr>
              <a:buSzTx/>
              <a:buFont typeface="Arial"/>
              <a:buChar char="•"/>
              <a:tabLst>
                <a:tab pos="283845" algn="l"/>
                <a:tab pos="284480" algn="l"/>
              </a:tabLst>
              <a:defRPr/>
            </a:pPr>
            <a:r>
              <a:rPr kumimoji="0" sz="1500" b="0" i="0" u="none" strike="noStrike" kern="1200" cap="none" spc="-5" normalizeH="0" baseline="0" noProof="0" dirty="0">
                <a:ln>
                  <a:noFill/>
                </a:ln>
                <a:solidFill>
                  <a:srgbClr val="2E2B1F"/>
                </a:solidFill>
                <a:effectLst/>
                <a:uLnTx/>
                <a:uFillTx/>
                <a:latin typeface="Calibri"/>
                <a:ea typeface="+mn-ea"/>
                <a:cs typeface="Calibri"/>
              </a:rPr>
              <a:t>11</a:t>
            </a:r>
            <a:r>
              <a:rPr kumimoji="0" sz="1500" b="0" i="0" u="none" strike="noStrike" kern="1200" cap="none" spc="0" normalizeH="0" baseline="0" noProof="0" dirty="0">
                <a:ln>
                  <a:noFill/>
                </a:ln>
                <a:solidFill>
                  <a:srgbClr val="2E2B1F"/>
                </a:solidFill>
                <a:effectLst/>
                <a:uLnTx/>
                <a:uFillTx/>
                <a:latin typeface="Calibri"/>
                <a:ea typeface="+mn-ea"/>
                <a:cs typeface="Calibri"/>
              </a:rPr>
              <a:t> </a:t>
            </a:r>
            <a:r>
              <a:rPr kumimoji="0" sz="1500" b="0" i="0" u="none" strike="noStrike" kern="1200" cap="none" spc="-5" normalizeH="0" baseline="0" noProof="0" dirty="0">
                <a:ln>
                  <a:noFill/>
                </a:ln>
                <a:solidFill>
                  <a:srgbClr val="2E2B1F"/>
                </a:solidFill>
                <a:effectLst/>
                <a:uLnTx/>
                <a:uFillTx/>
                <a:latin typeface="Calibri"/>
                <a:ea typeface="+mn-ea"/>
                <a:cs typeface="Calibri"/>
              </a:rPr>
              <a:t>end;</a:t>
            </a:r>
            <a:endParaRPr kumimoji="0" sz="15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186FBF-24DC-4251-B630-D97B7DA9CB14}"/>
              </a:ext>
            </a:extLst>
          </p:cNvPr>
          <p:cNvSpPr>
            <a:spLocks noGrp="1"/>
          </p:cNvSpPr>
          <p:nvPr>
            <p:ph type="body" idx="1"/>
          </p:nvPr>
        </p:nvSpPr>
        <p:spPr>
          <a:xfrm>
            <a:off x="3276600" y="2743200"/>
            <a:ext cx="8376919" cy="923330"/>
          </a:xfrm>
        </p:spPr>
        <p:txBody>
          <a:bodyPr/>
          <a:lstStyle/>
          <a:p>
            <a:r>
              <a:rPr lang="en-US" dirty="0"/>
              <a:t>END</a:t>
            </a:r>
          </a:p>
        </p:txBody>
      </p:sp>
    </p:spTree>
    <p:extLst>
      <p:ext uri="{BB962C8B-B14F-4D97-AF65-F5344CB8AC3E}">
        <p14:creationId xmlns:p14="http://schemas.microsoft.com/office/powerpoint/2010/main" val="206443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35940" y="467690"/>
            <a:ext cx="4999355" cy="726440"/>
          </a:xfrm>
          <a:prstGeom prst="rect">
            <a:avLst/>
          </a:prstGeom>
        </p:spPr>
        <p:txBody>
          <a:bodyPr vert="horz" wrap="square" lIns="0" tIns="12065" rIns="0" bIns="0" rtlCol="0">
            <a:spAutoFit/>
          </a:bodyPr>
          <a:lstStyle/>
          <a:p>
            <a:pPr marL="12700">
              <a:lnSpc>
                <a:spcPct val="100000"/>
              </a:lnSpc>
              <a:spcBef>
                <a:spcPts val="95"/>
              </a:spcBef>
            </a:pPr>
            <a:r>
              <a:rPr spc="-85" dirty="0"/>
              <a:t>PL/SQL</a:t>
            </a:r>
            <a:r>
              <a:rPr spc="-295" dirty="0"/>
              <a:t> </a:t>
            </a:r>
            <a:r>
              <a:rPr spc="-100" dirty="0"/>
              <a:t>Introduction</a:t>
            </a:r>
          </a:p>
        </p:txBody>
      </p:sp>
      <p:sp>
        <p:nvSpPr>
          <p:cNvPr id="5" name="object 5"/>
          <p:cNvSpPr txBox="1"/>
          <p:nvPr/>
        </p:nvSpPr>
        <p:spPr>
          <a:xfrm>
            <a:off x="650240" y="1616710"/>
            <a:ext cx="7312659" cy="5141792"/>
          </a:xfrm>
          <a:prstGeom prst="rect">
            <a:avLst/>
          </a:prstGeom>
        </p:spPr>
        <p:txBody>
          <a:bodyPr vert="horz" wrap="square" lIns="0" tIns="12065" rIns="0" bIns="0" rtlCol="0">
            <a:spAutoFit/>
          </a:bodyPr>
          <a:lstStyle/>
          <a:p>
            <a:pPr marL="241300" marR="565785" indent="-228600" algn="just">
              <a:lnSpc>
                <a:spcPct val="100000"/>
              </a:lnSpc>
              <a:spcBef>
                <a:spcPts val="95"/>
              </a:spcBef>
              <a:buClr>
                <a:srgbClr val="A9A47B"/>
              </a:buClr>
              <a:buFont typeface="Arial"/>
              <a:buChar char="•"/>
              <a:tabLst>
                <a:tab pos="240665" algn="l"/>
                <a:tab pos="241300" algn="l"/>
              </a:tabLst>
            </a:pPr>
            <a:r>
              <a:rPr lang="en-US" sz="2200" spc="-5" dirty="0">
                <a:solidFill>
                  <a:srgbClr val="2E2B1F"/>
                </a:solidFill>
                <a:cs typeface="Calibri"/>
              </a:rPr>
              <a:t>PL/SQL is a highly structured and readable language. Its constructs express the intent of the code clearly. Also, PL/SQL is a straightforward language to learn.</a:t>
            </a:r>
          </a:p>
          <a:p>
            <a:pPr marL="241300" marR="565785" indent="-228600" algn="just">
              <a:lnSpc>
                <a:spcPct val="100000"/>
              </a:lnSpc>
              <a:spcBef>
                <a:spcPts val="95"/>
              </a:spcBef>
              <a:buClr>
                <a:srgbClr val="A9A47B"/>
              </a:buClr>
              <a:buFont typeface="Arial"/>
              <a:buChar char="•"/>
              <a:tabLst>
                <a:tab pos="240665" algn="l"/>
                <a:tab pos="241300" algn="l"/>
              </a:tabLst>
            </a:pPr>
            <a:endParaRPr lang="en-US" sz="2200" spc="-5" dirty="0">
              <a:solidFill>
                <a:srgbClr val="2E2B1F"/>
              </a:solidFill>
              <a:cs typeface="Calibri"/>
            </a:endParaRPr>
          </a:p>
          <a:p>
            <a:pPr marL="241300" marR="565785" indent="-228600" algn="just">
              <a:lnSpc>
                <a:spcPct val="100000"/>
              </a:lnSpc>
              <a:spcBef>
                <a:spcPts val="95"/>
              </a:spcBef>
              <a:buClr>
                <a:srgbClr val="A9A47B"/>
              </a:buClr>
              <a:buFont typeface="Arial"/>
              <a:buChar char="•"/>
              <a:tabLst>
                <a:tab pos="240665" algn="l"/>
                <a:tab pos="241300" algn="l"/>
              </a:tabLst>
            </a:pPr>
            <a:r>
              <a:rPr lang="en-US" sz="2200" spc="-5" dirty="0">
                <a:solidFill>
                  <a:srgbClr val="2E2B1F"/>
                </a:solidFill>
                <a:cs typeface="Calibri"/>
              </a:rPr>
              <a:t>PL/SQL is a standard and portable language for Oracle Database development. If you develop a program that executes on an Oracle Database, you can quickly move it to another compatible Oracle Database without any changes.</a:t>
            </a:r>
          </a:p>
          <a:p>
            <a:pPr marL="241300" marR="565785" indent="-228600" algn="just">
              <a:lnSpc>
                <a:spcPct val="100000"/>
              </a:lnSpc>
              <a:spcBef>
                <a:spcPts val="95"/>
              </a:spcBef>
              <a:buClr>
                <a:srgbClr val="A9A47B"/>
              </a:buClr>
              <a:buFont typeface="Arial"/>
              <a:buChar char="•"/>
              <a:tabLst>
                <a:tab pos="240665" algn="l"/>
                <a:tab pos="241300" algn="l"/>
              </a:tabLst>
            </a:pPr>
            <a:endParaRPr lang="en-US" sz="2200" spc="-5" dirty="0">
              <a:solidFill>
                <a:srgbClr val="2E2B1F"/>
              </a:solidFill>
              <a:cs typeface="Calibri"/>
            </a:endParaRPr>
          </a:p>
          <a:p>
            <a:pPr marL="241300" marR="565785" indent="-228600" algn="just">
              <a:lnSpc>
                <a:spcPct val="100000"/>
              </a:lnSpc>
              <a:spcBef>
                <a:spcPts val="95"/>
              </a:spcBef>
              <a:buClr>
                <a:srgbClr val="A9A47B"/>
              </a:buClr>
              <a:buFont typeface="Arial"/>
              <a:buChar char="•"/>
              <a:tabLst>
                <a:tab pos="240665" algn="l"/>
                <a:tab pos="241300" algn="l"/>
              </a:tabLst>
            </a:pPr>
            <a:r>
              <a:rPr lang="en-US" sz="2200" spc="-5" dirty="0">
                <a:solidFill>
                  <a:srgbClr val="2E2B1F"/>
                </a:solidFill>
                <a:cs typeface="Calibri"/>
              </a:rPr>
              <a:t>PL/SQL is an embedded language. PL/SQL only can execute in an Oracle Database. It was not designed to use as a standalone language like Java, C#, and C++. In other words, you cannot develop a PL/SQL program that runs on a system that does not have an Oracle Database.</a:t>
            </a:r>
            <a:endParaRPr sz="2750" dirty="0">
              <a:latin typeface="Times New Roman"/>
              <a:cs typeface="Times New Roman"/>
            </a:endParaRPr>
          </a:p>
        </p:txBody>
      </p:sp>
    </p:spTree>
    <p:extLst>
      <p:ext uri="{BB962C8B-B14F-4D97-AF65-F5344CB8AC3E}">
        <p14:creationId xmlns:p14="http://schemas.microsoft.com/office/powerpoint/2010/main" val="203584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35940" y="467690"/>
            <a:ext cx="7210425" cy="1427955"/>
          </a:xfrm>
          <a:prstGeom prst="rect">
            <a:avLst/>
          </a:prstGeom>
        </p:spPr>
        <p:txBody>
          <a:bodyPr vert="horz" wrap="square" lIns="0" tIns="12065" rIns="0" bIns="0" rtlCol="0">
            <a:spAutoFit/>
          </a:bodyPr>
          <a:lstStyle/>
          <a:p>
            <a:pPr marL="12700">
              <a:spcBef>
                <a:spcPts val="95"/>
              </a:spcBef>
            </a:pPr>
            <a:r>
              <a:rPr spc="-85" dirty="0"/>
              <a:t>PL/SQL</a:t>
            </a:r>
            <a:r>
              <a:rPr spc="-295" dirty="0"/>
              <a:t> </a:t>
            </a:r>
            <a:r>
              <a:rPr lang="en-US" dirty="0"/>
              <a:t>architecture</a:t>
            </a:r>
            <a:br>
              <a:rPr lang="en-US" dirty="0"/>
            </a:br>
            <a:endParaRPr spc="-100" dirty="0"/>
          </a:p>
        </p:txBody>
      </p:sp>
      <p:pic>
        <p:nvPicPr>
          <p:cNvPr id="1026" name="Picture 2" descr="PL/SQL Architecture">
            <a:extLst>
              <a:ext uri="{FF2B5EF4-FFF2-40B4-BE49-F238E27FC236}">
                <a16:creationId xmlns:a16="http://schemas.microsoft.com/office/drawing/2014/main" id="{C13DB4F9-7B3F-4CDC-A6D2-804E7CDC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20" y="2362200"/>
            <a:ext cx="7210425"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41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35940" y="467690"/>
            <a:ext cx="7312659" cy="720069"/>
          </a:xfrm>
          <a:prstGeom prst="rect">
            <a:avLst/>
          </a:prstGeom>
        </p:spPr>
        <p:txBody>
          <a:bodyPr vert="horz" wrap="square" lIns="0" tIns="12065" rIns="0" bIns="0" rtlCol="0">
            <a:spAutoFit/>
          </a:bodyPr>
          <a:lstStyle/>
          <a:p>
            <a:pPr marL="12700">
              <a:lnSpc>
                <a:spcPct val="100000"/>
              </a:lnSpc>
              <a:spcBef>
                <a:spcPts val="95"/>
              </a:spcBef>
            </a:pPr>
            <a:r>
              <a:rPr lang="en-US" spc="-85" dirty="0"/>
              <a:t>PL/SQL</a:t>
            </a:r>
            <a:r>
              <a:rPr lang="en-US" spc="-295" dirty="0"/>
              <a:t> </a:t>
            </a:r>
            <a:r>
              <a:rPr lang="en-US" dirty="0"/>
              <a:t>architecture</a:t>
            </a:r>
            <a:endParaRPr spc="-100" dirty="0"/>
          </a:p>
        </p:txBody>
      </p:sp>
      <p:sp>
        <p:nvSpPr>
          <p:cNvPr id="5" name="object 5"/>
          <p:cNvSpPr txBox="1"/>
          <p:nvPr/>
        </p:nvSpPr>
        <p:spPr>
          <a:xfrm>
            <a:off x="650240" y="1616710"/>
            <a:ext cx="7312659" cy="3084819"/>
          </a:xfrm>
          <a:prstGeom prst="rect">
            <a:avLst/>
          </a:prstGeom>
        </p:spPr>
        <p:txBody>
          <a:bodyPr vert="horz" wrap="square" lIns="0" tIns="12065" rIns="0" bIns="0" rtlCol="0">
            <a:spAutoFit/>
          </a:bodyPr>
          <a:lstStyle/>
          <a:p>
            <a:pPr marL="241300" marR="565785" indent="-228600" algn="just">
              <a:lnSpc>
                <a:spcPct val="100000"/>
              </a:lnSpc>
              <a:spcBef>
                <a:spcPts val="95"/>
              </a:spcBef>
              <a:buClr>
                <a:srgbClr val="A9A47B"/>
              </a:buClr>
              <a:buFont typeface="Arial"/>
              <a:buChar char="•"/>
              <a:tabLst>
                <a:tab pos="240665" algn="l"/>
                <a:tab pos="241300" algn="l"/>
              </a:tabLst>
            </a:pPr>
            <a:r>
              <a:rPr lang="en-US" sz="2200" spc="-5" dirty="0">
                <a:solidFill>
                  <a:srgbClr val="2E2B1F"/>
                </a:solidFill>
                <a:cs typeface="Calibri"/>
              </a:rPr>
              <a:t>PL/SQL engine is in charge of compiling PL/SQL code into byte-code and executes the executable code. </a:t>
            </a:r>
          </a:p>
          <a:p>
            <a:pPr marL="241300" marR="565785" indent="-228600" algn="just">
              <a:lnSpc>
                <a:spcPct val="100000"/>
              </a:lnSpc>
              <a:spcBef>
                <a:spcPts val="95"/>
              </a:spcBef>
              <a:buClr>
                <a:srgbClr val="A9A47B"/>
              </a:buClr>
              <a:buFont typeface="Arial"/>
              <a:buChar char="•"/>
              <a:tabLst>
                <a:tab pos="240665" algn="l"/>
                <a:tab pos="241300" algn="l"/>
              </a:tabLst>
            </a:pPr>
            <a:r>
              <a:rPr lang="en-US" sz="2200" spc="-5" dirty="0">
                <a:solidFill>
                  <a:srgbClr val="2E2B1F"/>
                </a:solidFill>
                <a:cs typeface="Calibri"/>
              </a:rPr>
              <a:t>The PL/SQL engine can only be installed in an Oracle Database server or an application development tools.</a:t>
            </a:r>
          </a:p>
          <a:p>
            <a:pPr marL="241300" marR="565785" indent="-228600" algn="just">
              <a:lnSpc>
                <a:spcPct val="100000"/>
              </a:lnSpc>
              <a:spcBef>
                <a:spcPts val="95"/>
              </a:spcBef>
              <a:buClr>
                <a:srgbClr val="A9A47B"/>
              </a:buClr>
              <a:buFont typeface="Arial"/>
              <a:buChar char="•"/>
              <a:tabLst>
                <a:tab pos="240665" algn="l"/>
                <a:tab pos="241300" algn="l"/>
              </a:tabLst>
            </a:pPr>
            <a:r>
              <a:rPr lang="en-US" sz="2200" spc="-5" dirty="0">
                <a:solidFill>
                  <a:srgbClr val="2E2B1F"/>
                </a:solidFill>
                <a:cs typeface="Calibri"/>
              </a:rPr>
              <a:t>Once you submit a PL/SQL block to the Oracle Database server, the PL/SQL engine collaborates with the SQL engine to compile and execute the code. </a:t>
            </a:r>
          </a:p>
          <a:p>
            <a:pPr marL="241300" marR="565785" indent="-228600" algn="just">
              <a:lnSpc>
                <a:spcPct val="100000"/>
              </a:lnSpc>
              <a:spcBef>
                <a:spcPts val="95"/>
              </a:spcBef>
              <a:buClr>
                <a:srgbClr val="A9A47B"/>
              </a:buClr>
              <a:buFont typeface="Arial"/>
              <a:buChar char="•"/>
              <a:tabLst>
                <a:tab pos="240665" algn="l"/>
                <a:tab pos="241300" algn="l"/>
              </a:tabLst>
            </a:pPr>
            <a:r>
              <a:rPr lang="en-US" sz="2200" spc="-5" dirty="0">
                <a:solidFill>
                  <a:srgbClr val="2E2B1F"/>
                </a:solidFill>
                <a:cs typeface="Calibri"/>
              </a:rPr>
              <a:t>PL/SQL engine runs the procedural elements while the SQL engine processes the SQL statements.</a:t>
            </a:r>
            <a:endParaRPr sz="2750" dirty="0">
              <a:latin typeface="Times New Roman"/>
              <a:cs typeface="Times New Roman"/>
            </a:endParaRPr>
          </a:p>
        </p:txBody>
      </p:sp>
    </p:spTree>
    <p:extLst>
      <p:ext uri="{BB962C8B-B14F-4D97-AF65-F5344CB8AC3E}">
        <p14:creationId xmlns:p14="http://schemas.microsoft.com/office/powerpoint/2010/main" val="398956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4495800"/>
            <a:ext cx="3810000" cy="1600200"/>
          </a:xfrm>
          <a:custGeom>
            <a:avLst/>
            <a:gdLst/>
            <a:ahLst/>
            <a:cxnLst/>
            <a:rect l="l" t="t" r="r" b="b"/>
            <a:pathLst>
              <a:path w="3810000" h="1600200">
                <a:moveTo>
                  <a:pt x="3543300" y="0"/>
                </a:moveTo>
                <a:lnTo>
                  <a:pt x="266700" y="0"/>
                </a:lnTo>
                <a:lnTo>
                  <a:pt x="218760" y="4296"/>
                </a:lnTo>
                <a:lnTo>
                  <a:pt x="173639" y="16682"/>
                </a:lnTo>
                <a:lnTo>
                  <a:pt x="132091" y="36406"/>
                </a:lnTo>
                <a:lnTo>
                  <a:pt x="94868" y="62716"/>
                </a:lnTo>
                <a:lnTo>
                  <a:pt x="62724" y="94858"/>
                </a:lnTo>
                <a:lnTo>
                  <a:pt x="36412" y="132080"/>
                </a:lnTo>
                <a:lnTo>
                  <a:pt x="16685" y="173629"/>
                </a:lnTo>
                <a:lnTo>
                  <a:pt x="4296" y="218753"/>
                </a:lnTo>
                <a:lnTo>
                  <a:pt x="0" y="266700"/>
                </a:lnTo>
                <a:lnTo>
                  <a:pt x="0" y="1333500"/>
                </a:lnTo>
                <a:lnTo>
                  <a:pt x="4296" y="1381439"/>
                </a:lnTo>
                <a:lnTo>
                  <a:pt x="16685" y="1426560"/>
                </a:lnTo>
                <a:lnTo>
                  <a:pt x="36412" y="1468108"/>
                </a:lnTo>
                <a:lnTo>
                  <a:pt x="62724" y="1505331"/>
                </a:lnTo>
                <a:lnTo>
                  <a:pt x="94868" y="1537475"/>
                </a:lnTo>
                <a:lnTo>
                  <a:pt x="132091" y="1563787"/>
                </a:lnTo>
                <a:lnTo>
                  <a:pt x="173639" y="1583514"/>
                </a:lnTo>
                <a:lnTo>
                  <a:pt x="218760" y="1595903"/>
                </a:lnTo>
                <a:lnTo>
                  <a:pt x="266700" y="1600200"/>
                </a:lnTo>
                <a:lnTo>
                  <a:pt x="3543300" y="1600200"/>
                </a:lnTo>
                <a:lnTo>
                  <a:pt x="3591246" y="1595903"/>
                </a:lnTo>
                <a:lnTo>
                  <a:pt x="3636370" y="1583514"/>
                </a:lnTo>
                <a:lnTo>
                  <a:pt x="3677920" y="1563787"/>
                </a:lnTo>
                <a:lnTo>
                  <a:pt x="3715141" y="1537475"/>
                </a:lnTo>
                <a:lnTo>
                  <a:pt x="3747283" y="1505331"/>
                </a:lnTo>
                <a:lnTo>
                  <a:pt x="3773593" y="1468108"/>
                </a:lnTo>
                <a:lnTo>
                  <a:pt x="3793317" y="1426560"/>
                </a:lnTo>
                <a:lnTo>
                  <a:pt x="3805703" y="1381439"/>
                </a:lnTo>
                <a:lnTo>
                  <a:pt x="3810000" y="1333500"/>
                </a:lnTo>
                <a:lnTo>
                  <a:pt x="3810000" y="266700"/>
                </a:lnTo>
                <a:lnTo>
                  <a:pt x="3805703" y="218753"/>
                </a:lnTo>
                <a:lnTo>
                  <a:pt x="3793317" y="173629"/>
                </a:lnTo>
                <a:lnTo>
                  <a:pt x="3773593" y="132080"/>
                </a:lnTo>
                <a:lnTo>
                  <a:pt x="3747283" y="94858"/>
                </a:lnTo>
                <a:lnTo>
                  <a:pt x="3715141" y="62716"/>
                </a:lnTo>
                <a:lnTo>
                  <a:pt x="3677919" y="36406"/>
                </a:lnTo>
                <a:lnTo>
                  <a:pt x="3636370" y="16682"/>
                </a:lnTo>
                <a:lnTo>
                  <a:pt x="3591246" y="4296"/>
                </a:lnTo>
                <a:lnTo>
                  <a:pt x="3543300" y="0"/>
                </a:lnTo>
                <a:close/>
              </a:path>
            </a:pathLst>
          </a:custGeom>
          <a:solidFill>
            <a:srgbClr val="A9A47B"/>
          </a:solidFill>
        </p:spPr>
        <p:txBody>
          <a:bodyPr wrap="square" lIns="0" tIns="0" rIns="0" bIns="0" rtlCol="0"/>
          <a:lstStyle/>
          <a:p>
            <a:endParaRPr/>
          </a:p>
        </p:txBody>
      </p:sp>
      <p:sp>
        <p:nvSpPr>
          <p:cNvPr id="3" name="object 3"/>
          <p:cNvSpPr/>
          <p:nvPr/>
        </p:nvSpPr>
        <p:spPr>
          <a:xfrm>
            <a:off x="838200" y="4495800"/>
            <a:ext cx="3810000" cy="1600200"/>
          </a:xfrm>
          <a:custGeom>
            <a:avLst/>
            <a:gdLst/>
            <a:ahLst/>
            <a:cxnLst/>
            <a:rect l="l" t="t" r="r" b="b"/>
            <a:pathLst>
              <a:path w="3810000" h="1600200">
                <a:moveTo>
                  <a:pt x="0" y="266700"/>
                </a:moveTo>
                <a:lnTo>
                  <a:pt x="4296" y="218753"/>
                </a:lnTo>
                <a:lnTo>
                  <a:pt x="16685" y="173629"/>
                </a:lnTo>
                <a:lnTo>
                  <a:pt x="36412" y="132080"/>
                </a:lnTo>
                <a:lnTo>
                  <a:pt x="62724" y="94858"/>
                </a:lnTo>
                <a:lnTo>
                  <a:pt x="94868" y="62716"/>
                </a:lnTo>
                <a:lnTo>
                  <a:pt x="132091" y="36406"/>
                </a:lnTo>
                <a:lnTo>
                  <a:pt x="173639" y="16682"/>
                </a:lnTo>
                <a:lnTo>
                  <a:pt x="218760" y="4296"/>
                </a:lnTo>
                <a:lnTo>
                  <a:pt x="266700" y="0"/>
                </a:lnTo>
                <a:lnTo>
                  <a:pt x="3543300" y="0"/>
                </a:lnTo>
                <a:lnTo>
                  <a:pt x="3591246" y="4296"/>
                </a:lnTo>
                <a:lnTo>
                  <a:pt x="3636370" y="16682"/>
                </a:lnTo>
                <a:lnTo>
                  <a:pt x="3677919" y="36406"/>
                </a:lnTo>
                <a:lnTo>
                  <a:pt x="3715141" y="62716"/>
                </a:lnTo>
                <a:lnTo>
                  <a:pt x="3747283" y="94858"/>
                </a:lnTo>
                <a:lnTo>
                  <a:pt x="3773593" y="132080"/>
                </a:lnTo>
                <a:lnTo>
                  <a:pt x="3793317" y="173629"/>
                </a:lnTo>
                <a:lnTo>
                  <a:pt x="3805703" y="218753"/>
                </a:lnTo>
                <a:lnTo>
                  <a:pt x="3810000" y="266700"/>
                </a:lnTo>
                <a:lnTo>
                  <a:pt x="3810000" y="1333500"/>
                </a:lnTo>
                <a:lnTo>
                  <a:pt x="3805703" y="1381439"/>
                </a:lnTo>
                <a:lnTo>
                  <a:pt x="3793317" y="1426560"/>
                </a:lnTo>
                <a:lnTo>
                  <a:pt x="3773593" y="1468108"/>
                </a:lnTo>
                <a:lnTo>
                  <a:pt x="3747283" y="1505331"/>
                </a:lnTo>
                <a:lnTo>
                  <a:pt x="3715141" y="1537475"/>
                </a:lnTo>
                <a:lnTo>
                  <a:pt x="3677920" y="1563787"/>
                </a:lnTo>
                <a:lnTo>
                  <a:pt x="3636370" y="1583514"/>
                </a:lnTo>
                <a:lnTo>
                  <a:pt x="3591246" y="1595903"/>
                </a:lnTo>
                <a:lnTo>
                  <a:pt x="3543300" y="1600200"/>
                </a:lnTo>
                <a:lnTo>
                  <a:pt x="266700" y="1600200"/>
                </a:lnTo>
                <a:lnTo>
                  <a:pt x="218760" y="1595903"/>
                </a:lnTo>
                <a:lnTo>
                  <a:pt x="173639" y="1583514"/>
                </a:lnTo>
                <a:lnTo>
                  <a:pt x="132091" y="1563787"/>
                </a:lnTo>
                <a:lnTo>
                  <a:pt x="94868" y="1537475"/>
                </a:lnTo>
                <a:lnTo>
                  <a:pt x="62724" y="1505331"/>
                </a:lnTo>
                <a:lnTo>
                  <a:pt x="36412" y="1468108"/>
                </a:lnTo>
                <a:lnTo>
                  <a:pt x="16685" y="1426560"/>
                </a:lnTo>
                <a:lnTo>
                  <a:pt x="4296" y="1381439"/>
                </a:lnTo>
                <a:lnTo>
                  <a:pt x="0" y="1333500"/>
                </a:lnTo>
                <a:lnTo>
                  <a:pt x="0" y="266700"/>
                </a:lnTo>
                <a:close/>
              </a:path>
            </a:pathLst>
          </a:custGeom>
          <a:ln w="25400">
            <a:solidFill>
              <a:srgbClr val="7A7858"/>
            </a:solidFill>
          </a:ln>
        </p:spPr>
        <p:txBody>
          <a:bodyPr wrap="square" lIns="0" tIns="0" rIns="0" bIns="0" rtlCol="0"/>
          <a:lstStyle/>
          <a:p>
            <a:endParaRPr/>
          </a:p>
        </p:txBody>
      </p:sp>
      <p:sp>
        <p:nvSpPr>
          <p:cNvPr id="4" name="object 4"/>
          <p:cNvSpPr txBox="1">
            <a:spLocks noGrp="1"/>
          </p:cNvSpPr>
          <p:nvPr>
            <p:ph type="title"/>
          </p:nvPr>
        </p:nvSpPr>
        <p:spPr>
          <a:xfrm>
            <a:off x="535940" y="467690"/>
            <a:ext cx="4999355" cy="726440"/>
          </a:xfrm>
          <a:prstGeom prst="rect">
            <a:avLst/>
          </a:prstGeom>
        </p:spPr>
        <p:txBody>
          <a:bodyPr vert="horz" wrap="square" lIns="0" tIns="12065" rIns="0" bIns="0" rtlCol="0">
            <a:spAutoFit/>
          </a:bodyPr>
          <a:lstStyle/>
          <a:p>
            <a:pPr marL="12700">
              <a:lnSpc>
                <a:spcPct val="100000"/>
              </a:lnSpc>
              <a:spcBef>
                <a:spcPts val="95"/>
              </a:spcBef>
            </a:pPr>
            <a:r>
              <a:rPr spc="-85" dirty="0"/>
              <a:t>PL/SQL</a:t>
            </a:r>
            <a:r>
              <a:rPr spc="-295" dirty="0"/>
              <a:t> </a:t>
            </a:r>
            <a:endParaRPr spc="-100" dirty="0"/>
          </a:p>
        </p:txBody>
      </p:sp>
      <p:sp>
        <p:nvSpPr>
          <p:cNvPr id="5" name="object 5"/>
          <p:cNvSpPr txBox="1"/>
          <p:nvPr/>
        </p:nvSpPr>
        <p:spPr>
          <a:xfrm>
            <a:off x="650240" y="1616710"/>
            <a:ext cx="7312659" cy="4440555"/>
          </a:xfrm>
          <a:prstGeom prst="rect">
            <a:avLst/>
          </a:prstGeom>
        </p:spPr>
        <p:txBody>
          <a:bodyPr vert="horz" wrap="square" lIns="0" tIns="12065" rIns="0" bIns="0" rtlCol="0">
            <a:spAutoFit/>
          </a:bodyPr>
          <a:lstStyle/>
          <a:p>
            <a:pPr marL="241300" marR="565785" indent="-228600">
              <a:lnSpc>
                <a:spcPct val="100000"/>
              </a:lnSpc>
              <a:spcBef>
                <a:spcPts val="95"/>
              </a:spcBef>
              <a:buClr>
                <a:srgbClr val="A9A47B"/>
              </a:buClr>
              <a:buFont typeface="Arial"/>
              <a:buChar char="•"/>
              <a:tabLst>
                <a:tab pos="240665" algn="l"/>
                <a:tab pos="241300" algn="l"/>
              </a:tabLst>
            </a:pPr>
            <a:r>
              <a:rPr sz="2200" spc="-5" dirty="0">
                <a:solidFill>
                  <a:srgbClr val="2E2B1F"/>
                </a:solidFill>
                <a:latin typeface="Calibri"/>
                <a:cs typeface="Calibri"/>
              </a:rPr>
              <a:t>PL/SQL is a </a:t>
            </a:r>
            <a:r>
              <a:rPr sz="2200" spc="-10" dirty="0">
                <a:solidFill>
                  <a:srgbClr val="2E2B1F"/>
                </a:solidFill>
                <a:latin typeface="Calibri"/>
                <a:cs typeface="Calibri"/>
              </a:rPr>
              <a:t>combination </a:t>
            </a:r>
            <a:r>
              <a:rPr sz="2200" spc="-5" dirty="0">
                <a:solidFill>
                  <a:srgbClr val="2E2B1F"/>
                </a:solidFill>
                <a:latin typeface="Calibri"/>
                <a:cs typeface="Calibri"/>
              </a:rPr>
              <a:t>of </a:t>
            </a:r>
            <a:r>
              <a:rPr sz="2200" spc="-10" dirty="0">
                <a:solidFill>
                  <a:srgbClr val="2E2B1F"/>
                </a:solidFill>
                <a:latin typeface="Calibri"/>
                <a:cs typeface="Calibri"/>
              </a:rPr>
              <a:t>SQL </a:t>
            </a:r>
            <a:r>
              <a:rPr sz="2200" spc="-5" dirty="0">
                <a:solidFill>
                  <a:srgbClr val="2E2B1F"/>
                </a:solidFill>
                <a:latin typeface="Calibri"/>
                <a:cs typeface="Calibri"/>
              </a:rPr>
              <a:t>along with the </a:t>
            </a:r>
            <a:r>
              <a:rPr sz="2200" spc="-15" dirty="0">
                <a:solidFill>
                  <a:srgbClr val="2E2B1F"/>
                </a:solidFill>
                <a:latin typeface="Calibri"/>
                <a:cs typeface="Calibri"/>
              </a:rPr>
              <a:t>procedural  </a:t>
            </a:r>
            <a:r>
              <a:rPr sz="2200" spc="-20" dirty="0">
                <a:solidFill>
                  <a:srgbClr val="2E2B1F"/>
                </a:solidFill>
                <a:latin typeface="Calibri"/>
                <a:cs typeface="Calibri"/>
              </a:rPr>
              <a:t>features </a:t>
            </a:r>
            <a:r>
              <a:rPr sz="2200" spc="-5" dirty="0">
                <a:solidFill>
                  <a:srgbClr val="2E2B1F"/>
                </a:solidFill>
                <a:latin typeface="Calibri"/>
                <a:cs typeface="Calibri"/>
              </a:rPr>
              <a:t>of </a:t>
            </a:r>
            <a:r>
              <a:rPr sz="2200" spc="-15" dirty="0">
                <a:solidFill>
                  <a:srgbClr val="2E2B1F"/>
                </a:solidFill>
                <a:latin typeface="Calibri"/>
                <a:cs typeface="Calibri"/>
              </a:rPr>
              <a:t>programming</a:t>
            </a:r>
            <a:r>
              <a:rPr sz="2200" spc="40" dirty="0">
                <a:solidFill>
                  <a:srgbClr val="2E2B1F"/>
                </a:solidFill>
                <a:latin typeface="Calibri"/>
                <a:cs typeface="Calibri"/>
              </a:rPr>
              <a:t> </a:t>
            </a:r>
            <a:r>
              <a:rPr sz="2200" spc="-5" dirty="0">
                <a:solidFill>
                  <a:srgbClr val="2E2B1F"/>
                </a:solidFill>
                <a:latin typeface="Calibri"/>
                <a:cs typeface="Calibri"/>
              </a:rPr>
              <a:t>languages.</a:t>
            </a:r>
            <a:endParaRPr sz="2200">
              <a:latin typeface="Calibri"/>
              <a:cs typeface="Calibri"/>
            </a:endParaRPr>
          </a:p>
          <a:p>
            <a:pPr marL="241300" marR="5080" indent="-228600" algn="just">
              <a:lnSpc>
                <a:spcPct val="100000"/>
              </a:lnSpc>
              <a:spcBef>
                <a:spcPts val="530"/>
              </a:spcBef>
              <a:buClr>
                <a:srgbClr val="A9A47B"/>
              </a:buClr>
              <a:buFont typeface="Arial"/>
              <a:buChar char="•"/>
              <a:tabLst>
                <a:tab pos="241300" algn="l"/>
              </a:tabLst>
            </a:pPr>
            <a:r>
              <a:rPr sz="2200" spc="-5" dirty="0">
                <a:solidFill>
                  <a:srgbClr val="2E2B1F"/>
                </a:solidFill>
                <a:latin typeface="Calibri"/>
                <a:cs typeface="Calibri"/>
              </a:rPr>
              <a:t>Basic </a:t>
            </a:r>
            <a:r>
              <a:rPr sz="2200" spc="-20" dirty="0">
                <a:solidFill>
                  <a:srgbClr val="2E2B1F"/>
                </a:solidFill>
                <a:latin typeface="Calibri"/>
                <a:cs typeface="Calibri"/>
              </a:rPr>
              <a:t>Syntax </a:t>
            </a:r>
            <a:r>
              <a:rPr sz="2200" dirty="0">
                <a:solidFill>
                  <a:srgbClr val="2E2B1F"/>
                </a:solidFill>
                <a:latin typeface="Calibri"/>
                <a:cs typeface="Calibri"/>
              </a:rPr>
              <a:t>of </a:t>
            </a:r>
            <a:r>
              <a:rPr sz="2200" spc="-5" dirty="0">
                <a:solidFill>
                  <a:srgbClr val="2E2B1F"/>
                </a:solidFill>
                <a:latin typeface="Calibri"/>
                <a:cs typeface="Calibri"/>
              </a:rPr>
              <a:t>PL/SQL which is a </a:t>
            </a:r>
            <a:r>
              <a:rPr sz="2200" b="1" spc="-10" dirty="0">
                <a:solidFill>
                  <a:srgbClr val="2E2B1F"/>
                </a:solidFill>
                <a:latin typeface="Calibri"/>
                <a:cs typeface="Calibri"/>
              </a:rPr>
              <a:t>block-structured </a:t>
            </a:r>
            <a:r>
              <a:rPr sz="2200" spc="-5" dirty="0">
                <a:solidFill>
                  <a:srgbClr val="2E2B1F"/>
                </a:solidFill>
                <a:latin typeface="Calibri"/>
                <a:cs typeface="Calibri"/>
              </a:rPr>
              <a:t>language;  this means </a:t>
            </a:r>
            <a:r>
              <a:rPr sz="2200" spc="-10" dirty="0">
                <a:solidFill>
                  <a:srgbClr val="2E2B1F"/>
                </a:solidFill>
                <a:latin typeface="Calibri"/>
                <a:cs typeface="Calibri"/>
              </a:rPr>
              <a:t>that </a:t>
            </a:r>
            <a:r>
              <a:rPr sz="2200" spc="-5" dirty="0">
                <a:solidFill>
                  <a:srgbClr val="2E2B1F"/>
                </a:solidFill>
                <a:latin typeface="Calibri"/>
                <a:cs typeface="Calibri"/>
              </a:rPr>
              <a:t>the PL/SQL </a:t>
            </a:r>
            <a:r>
              <a:rPr sz="2200" spc="-15" dirty="0">
                <a:solidFill>
                  <a:srgbClr val="2E2B1F"/>
                </a:solidFill>
                <a:latin typeface="Calibri"/>
                <a:cs typeface="Calibri"/>
              </a:rPr>
              <a:t>programs are </a:t>
            </a:r>
            <a:r>
              <a:rPr sz="2200" spc="-5" dirty="0">
                <a:solidFill>
                  <a:srgbClr val="2E2B1F"/>
                </a:solidFill>
                <a:latin typeface="Calibri"/>
                <a:cs typeface="Calibri"/>
              </a:rPr>
              <a:t>divided and </a:t>
            </a:r>
            <a:r>
              <a:rPr sz="2200" spc="-15" dirty="0">
                <a:solidFill>
                  <a:srgbClr val="2E2B1F"/>
                </a:solidFill>
                <a:latin typeface="Calibri"/>
                <a:cs typeface="Calibri"/>
              </a:rPr>
              <a:t>written  </a:t>
            </a:r>
            <a:r>
              <a:rPr sz="2200" spc="-5" dirty="0">
                <a:solidFill>
                  <a:srgbClr val="2E2B1F"/>
                </a:solidFill>
                <a:latin typeface="Calibri"/>
                <a:cs typeface="Calibri"/>
              </a:rPr>
              <a:t>in </a:t>
            </a:r>
            <a:r>
              <a:rPr sz="2200" spc="-10" dirty="0">
                <a:solidFill>
                  <a:srgbClr val="2E2B1F"/>
                </a:solidFill>
                <a:latin typeface="Calibri"/>
                <a:cs typeface="Calibri"/>
              </a:rPr>
              <a:t>logical blocks </a:t>
            </a:r>
            <a:r>
              <a:rPr sz="2200" spc="-5" dirty="0">
                <a:solidFill>
                  <a:srgbClr val="2E2B1F"/>
                </a:solidFill>
                <a:latin typeface="Calibri"/>
                <a:cs typeface="Calibri"/>
              </a:rPr>
              <a:t>of </a:t>
            </a:r>
            <a:r>
              <a:rPr sz="2200" spc="-10" dirty="0">
                <a:solidFill>
                  <a:srgbClr val="2E2B1F"/>
                </a:solidFill>
                <a:latin typeface="Calibri"/>
                <a:cs typeface="Calibri"/>
              </a:rPr>
              <a:t>code. </a:t>
            </a:r>
            <a:r>
              <a:rPr sz="2200" spc="-15" dirty="0">
                <a:solidFill>
                  <a:srgbClr val="2E2B1F"/>
                </a:solidFill>
                <a:latin typeface="Calibri"/>
                <a:cs typeface="Calibri"/>
              </a:rPr>
              <a:t>Each </a:t>
            </a:r>
            <a:r>
              <a:rPr sz="2200" spc="-5" dirty="0">
                <a:solidFill>
                  <a:srgbClr val="2E2B1F"/>
                </a:solidFill>
                <a:latin typeface="Calibri"/>
                <a:cs typeface="Calibri"/>
              </a:rPr>
              <a:t>block </a:t>
            </a:r>
            <a:r>
              <a:rPr sz="2200" spc="-15" dirty="0">
                <a:solidFill>
                  <a:srgbClr val="2E2B1F"/>
                </a:solidFill>
                <a:latin typeface="Calibri"/>
                <a:cs typeface="Calibri"/>
              </a:rPr>
              <a:t>consists </a:t>
            </a:r>
            <a:r>
              <a:rPr sz="2200" spc="-5" dirty="0">
                <a:solidFill>
                  <a:srgbClr val="2E2B1F"/>
                </a:solidFill>
                <a:latin typeface="Calibri"/>
                <a:cs typeface="Calibri"/>
              </a:rPr>
              <a:t>of </a:t>
            </a:r>
            <a:r>
              <a:rPr sz="2200" spc="-10" dirty="0">
                <a:solidFill>
                  <a:srgbClr val="2E2B1F"/>
                </a:solidFill>
                <a:latin typeface="Calibri"/>
                <a:cs typeface="Calibri"/>
              </a:rPr>
              <a:t>three</a:t>
            </a:r>
            <a:r>
              <a:rPr sz="2200" spc="155" dirty="0">
                <a:solidFill>
                  <a:srgbClr val="2E2B1F"/>
                </a:solidFill>
                <a:latin typeface="Calibri"/>
                <a:cs typeface="Calibri"/>
              </a:rPr>
              <a:t> </a:t>
            </a:r>
            <a:r>
              <a:rPr sz="2200" spc="-10" dirty="0">
                <a:solidFill>
                  <a:srgbClr val="2E2B1F"/>
                </a:solidFill>
                <a:latin typeface="Calibri"/>
                <a:cs typeface="Calibri"/>
              </a:rPr>
              <a:t>sub-parts</a:t>
            </a:r>
            <a:endParaRPr sz="2200">
              <a:latin typeface="Calibri"/>
              <a:cs typeface="Calibri"/>
            </a:endParaRPr>
          </a:p>
          <a:p>
            <a:pPr marL="241300" indent="-228600">
              <a:lnSpc>
                <a:spcPct val="100000"/>
              </a:lnSpc>
              <a:spcBef>
                <a:spcPts val="530"/>
              </a:spcBef>
              <a:buClr>
                <a:srgbClr val="A9A47B"/>
              </a:buClr>
              <a:buFont typeface="Arial"/>
              <a:buChar char="•"/>
              <a:tabLst>
                <a:tab pos="240665" algn="l"/>
                <a:tab pos="241300" algn="l"/>
              </a:tabLst>
            </a:pPr>
            <a:r>
              <a:rPr sz="2200" spc="-20" dirty="0">
                <a:solidFill>
                  <a:srgbClr val="2E2B1F"/>
                </a:solidFill>
                <a:latin typeface="Calibri"/>
                <a:cs typeface="Calibri"/>
              </a:rPr>
              <a:t>Every </a:t>
            </a:r>
            <a:r>
              <a:rPr sz="2200" spc="-5" dirty="0">
                <a:solidFill>
                  <a:srgbClr val="2E2B1F"/>
                </a:solidFill>
                <a:latin typeface="Calibri"/>
                <a:cs typeface="Calibri"/>
              </a:rPr>
              <a:t>PL/SQL </a:t>
            </a:r>
            <a:r>
              <a:rPr sz="2200" spc="-20" dirty="0">
                <a:solidFill>
                  <a:srgbClr val="2E2B1F"/>
                </a:solidFill>
                <a:latin typeface="Calibri"/>
                <a:cs typeface="Calibri"/>
              </a:rPr>
              <a:t>statement </a:t>
            </a:r>
            <a:r>
              <a:rPr sz="2200" spc="-5" dirty="0">
                <a:solidFill>
                  <a:srgbClr val="2E2B1F"/>
                </a:solidFill>
                <a:latin typeface="Calibri"/>
                <a:cs typeface="Calibri"/>
              </a:rPr>
              <a:t>ends with a </a:t>
            </a:r>
            <a:r>
              <a:rPr sz="2200" spc="-10" dirty="0">
                <a:solidFill>
                  <a:srgbClr val="2E2B1F"/>
                </a:solidFill>
                <a:latin typeface="Calibri"/>
                <a:cs typeface="Calibri"/>
              </a:rPr>
              <a:t>semicolon</a:t>
            </a:r>
            <a:r>
              <a:rPr sz="2200" spc="120" dirty="0">
                <a:solidFill>
                  <a:srgbClr val="2E2B1F"/>
                </a:solidFill>
                <a:latin typeface="Calibri"/>
                <a:cs typeface="Calibri"/>
              </a:rPr>
              <a:t> </a:t>
            </a:r>
            <a:r>
              <a:rPr sz="2200" spc="-10" dirty="0">
                <a:solidFill>
                  <a:srgbClr val="2E2B1F"/>
                </a:solidFill>
                <a:latin typeface="Calibri"/>
                <a:cs typeface="Calibri"/>
              </a:rPr>
              <a:t>(;).</a:t>
            </a:r>
            <a:endParaRPr sz="2200">
              <a:latin typeface="Calibri"/>
              <a:cs typeface="Calibri"/>
            </a:endParaRPr>
          </a:p>
          <a:p>
            <a:pPr marL="305435" indent="-292735">
              <a:lnSpc>
                <a:spcPct val="100000"/>
              </a:lnSpc>
              <a:spcBef>
                <a:spcPts val="530"/>
              </a:spcBef>
              <a:buClr>
                <a:srgbClr val="A9A47B"/>
              </a:buClr>
              <a:buFont typeface="Arial"/>
              <a:buChar char="•"/>
              <a:tabLst>
                <a:tab pos="305435" algn="l"/>
                <a:tab pos="306070" algn="l"/>
              </a:tabLst>
            </a:pPr>
            <a:r>
              <a:rPr sz="2200" spc="-10" dirty="0">
                <a:solidFill>
                  <a:srgbClr val="2E2B1F"/>
                </a:solidFill>
                <a:latin typeface="Calibri"/>
                <a:cs typeface="Calibri"/>
              </a:rPr>
              <a:t>Following </a:t>
            </a:r>
            <a:r>
              <a:rPr sz="2200" spc="-5" dirty="0">
                <a:solidFill>
                  <a:srgbClr val="2E2B1F"/>
                </a:solidFill>
                <a:latin typeface="Calibri"/>
                <a:cs typeface="Calibri"/>
              </a:rPr>
              <a:t>is the basic </a:t>
            </a:r>
            <a:r>
              <a:rPr sz="2200" spc="-10" dirty="0">
                <a:solidFill>
                  <a:srgbClr val="2E2B1F"/>
                </a:solidFill>
                <a:latin typeface="Calibri"/>
                <a:cs typeface="Calibri"/>
              </a:rPr>
              <a:t>structure </a:t>
            </a:r>
            <a:r>
              <a:rPr sz="2200" dirty="0">
                <a:solidFill>
                  <a:srgbClr val="2E2B1F"/>
                </a:solidFill>
                <a:latin typeface="Calibri"/>
                <a:cs typeface="Calibri"/>
              </a:rPr>
              <a:t>of </a:t>
            </a:r>
            <a:r>
              <a:rPr sz="2200" spc="-5" dirty="0">
                <a:solidFill>
                  <a:srgbClr val="2E2B1F"/>
                </a:solidFill>
                <a:latin typeface="Calibri"/>
                <a:cs typeface="Calibri"/>
              </a:rPr>
              <a:t>a PL/SQL </a:t>
            </a:r>
            <a:r>
              <a:rPr sz="2200" spc="-10" dirty="0">
                <a:solidFill>
                  <a:srgbClr val="2E2B1F"/>
                </a:solidFill>
                <a:latin typeface="Calibri"/>
                <a:cs typeface="Calibri"/>
              </a:rPr>
              <a:t>block</a:t>
            </a:r>
            <a:r>
              <a:rPr sz="2200" spc="30" dirty="0">
                <a:solidFill>
                  <a:srgbClr val="2E2B1F"/>
                </a:solidFill>
                <a:latin typeface="Calibri"/>
                <a:cs typeface="Calibri"/>
              </a:rPr>
              <a:t> </a:t>
            </a:r>
            <a:r>
              <a:rPr sz="2200" spc="-5" dirty="0">
                <a:solidFill>
                  <a:srgbClr val="2E2B1F"/>
                </a:solidFill>
                <a:latin typeface="Calibri"/>
                <a:cs typeface="Calibri"/>
              </a:rPr>
              <a:t>−</a:t>
            </a:r>
            <a:endParaRPr sz="2200">
              <a:latin typeface="Calibri"/>
              <a:cs typeface="Calibri"/>
            </a:endParaRPr>
          </a:p>
          <a:p>
            <a:pPr>
              <a:lnSpc>
                <a:spcPct val="100000"/>
              </a:lnSpc>
              <a:spcBef>
                <a:spcPts val="10"/>
              </a:spcBef>
            </a:pPr>
            <a:endParaRPr sz="2750">
              <a:latin typeface="Times New Roman"/>
              <a:cs typeface="Times New Roman"/>
            </a:endParaRPr>
          </a:p>
          <a:p>
            <a:pPr marL="309880" marR="3515360">
              <a:lnSpc>
                <a:spcPct val="120000"/>
              </a:lnSpc>
            </a:pPr>
            <a:r>
              <a:rPr sz="2000" spc="-5" dirty="0">
                <a:solidFill>
                  <a:srgbClr val="2E2B1F"/>
                </a:solidFill>
                <a:latin typeface="Calibri"/>
                <a:cs typeface="Calibri"/>
              </a:rPr>
              <a:t>DECLARE </a:t>
            </a:r>
            <a:r>
              <a:rPr sz="2000" spc="-10" dirty="0">
                <a:solidFill>
                  <a:srgbClr val="2E2B1F"/>
                </a:solidFill>
                <a:latin typeface="Calibri"/>
                <a:cs typeface="Calibri"/>
              </a:rPr>
              <a:t>&lt;declarations </a:t>
            </a:r>
            <a:r>
              <a:rPr sz="2000" spc="-5" dirty="0">
                <a:solidFill>
                  <a:srgbClr val="2E2B1F"/>
                </a:solidFill>
                <a:latin typeface="Calibri"/>
                <a:cs typeface="Calibri"/>
              </a:rPr>
              <a:t>section&gt;  BEGIN </a:t>
            </a:r>
            <a:r>
              <a:rPr sz="2000" spc="-10" dirty="0">
                <a:solidFill>
                  <a:srgbClr val="2E2B1F"/>
                </a:solidFill>
                <a:latin typeface="Calibri"/>
                <a:cs typeface="Calibri"/>
              </a:rPr>
              <a:t>&lt;executable </a:t>
            </a:r>
            <a:r>
              <a:rPr sz="2000" spc="-5" dirty="0">
                <a:solidFill>
                  <a:srgbClr val="2E2B1F"/>
                </a:solidFill>
                <a:latin typeface="Calibri"/>
                <a:cs typeface="Calibri"/>
              </a:rPr>
              <a:t>command(s)&gt;  </a:t>
            </a:r>
            <a:r>
              <a:rPr sz="2000" spc="-10" dirty="0">
                <a:solidFill>
                  <a:srgbClr val="2E2B1F"/>
                </a:solidFill>
                <a:latin typeface="Calibri"/>
                <a:cs typeface="Calibri"/>
              </a:rPr>
              <a:t>EXCEPTION </a:t>
            </a:r>
            <a:r>
              <a:rPr sz="2000" spc="-15" dirty="0">
                <a:solidFill>
                  <a:srgbClr val="2E2B1F"/>
                </a:solidFill>
                <a:latin typeface="Calibri"/>
                <a:cs typeface="Calibri"/>
              </a:rPr>
              <a:t>&lt;exception </a:t>
            </a:r>
            <a:r>
              <a:rPr sz="2000" spc="-5" dirty="0">
                <a:solidFill>
                  <a:srgbClr val="2E2B1F"/>
                </a:solidFill>
                <a:latin typeface="Calibri"/>
                <a:cs typeface="Calibri"/>
              </a:rPr>
              <a:t>handling&gt;  </a:t>
            </a:r>
            <a:r>
              <a:rPr sz="2000" dirty="0">
                <a:solidFill>
                  <a:srgbClr val="2E2B1F"/>
                </a:solidFill>
                <a:latin typeface="Calibri"/>
                <a:cs typeface="Calibri"/>
              </a:rPr>
              <a:t>END;</a:t>
            </a:r>
            <a:endParaRPr sz="2000">
              <a:latin typeface="Calibri"/>
              <a:cs typeface="Calibri"/>
            </a:endParaRPr>
          </a:p>
        </p:txBody>
      </p:sp>
    </p:spTree>
    <p:extLst>
      <p:ext uri="{BB962C8B-B14F-4D97-AF65-F5344CB8AC3E}">
        <p14:creationId xmlns:p14="http://schemas.microsoft.com/office/powerpoint/2010/main" val="3825649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5479415" cy="726440"/>
          </a:xfrm>
          <a:prstGeom prst="rect">
            <a:avLst/>
          </a:prstGeom>
        </p:spPr>
        <p:txBody>
          <a:bodyPr vert="horz" wrap="square" lIns="0" tIns="12065" rIns="0" bIns="0" rtlCol="0">
            <a:spAutoFit/>
          </a:bodyPr>
          <a:lstStyle/>
          <a:p>
            <a:pPr marL="12700">
              <a:lnSpc>
                <a:spcPct val="100000"/>
              </a:lnSpc>
              <a:spcBef>
                <a:spcPts val="95"/>
              </a:spcBef>
            </a:pPr>
            <a:r>
              <a:rPr spc="-85" dirty="0"/>
              <a:t>Pl/SQL Block</a:t>
            </a:r>
            <a:r>
              <a:rPr spc="-370" dirty="0"/>
              <a:t> </a:t>
            </a:r>
            <a:r>
              <a:rPr spc="-100" dirty="0"/>
              <a:t>structure</a:t>
            </a:r>
          </a:p>
        </p:txBody>
      </p:sp>
      <p:sp>
        <p:nvSpPr>
          <p:cNvPr id="3" name="object 3"/>
          <p:cNvSpPr/>
          <p:nvPr/>
        </p:nvSpPr>
        <p:spPr>
          <a:xfrm>
            <a:off x="2362200" y="1219193"/>
            <a:ext cx="4114800" cy="563880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492" y="467690"/>
            <a:ext cx="7541895" cy="726440"/>
          </a:xfrm>
          <a:prstGeom prst="rect">
            <a:avLst/>
          </a:prstGeom>
        </p:spPr>
        <p:txBody>
          <a:bodyPr vert="horz" wrap="square" lIns="0" tIns="12065" rIns="0" bIns="0" rtlCol="0">
            <a:spAutoFit/>
          </a:bodyPr>
          <a:lstStyle/>
          <a:p>
            <a:pPr marL="12700">
              <a:lnSpc>
                <a:spcPct val="100000"/>
              </a:lnSpc>
              <a:spcBef>
                <a:spcPts val="95"/>
              </a:spcBef>
            </a:pPr>
            <a:r>
              <a:rPr spc="-85" dirty="0"/>
              <a:t>Pl/SQL </a:t>
            </a:r>
            <a:r>
              <a:rPr sz="4000" spc="-80" dirty="0"/>
              <a:t>Block </a:t>
            </a:r>
            <a:r>
              <a:rPr sz="4000" spc="-95" dirty="0"/>
              <a:t>structure</a:t>
            </a:r>
            <a:r>
              <a:rPr sz="4000" spc="-545" dirty="0"/>
              <a:t> </a:t>
            </a:r>
            <a:r>
              <a:rPr sz="4000" spc="-95" dirty="0"/>
              <a:t>Explanation</a:t>
            </a:r>
            <a:endParaRPr sz="4000"/>
          </a:p>
        </p:txBody>
      </p:sp>
      <p:graphicFrame>
        <p:nvGraphicFramePr>
          <p:cNvPr id="3" name="object 3"/>
          <p:cNvGraphicFramePr>
            <a:graphicFrameLocks noGrp="1"/>
          </p:cNvGraphicFramePr>
          <p:nvPr/>
        </p:nvGraphicFramePr>
        <p:xfrm>
          <a:off x="603250" y="1822450"/>
          <a:ext cx="7466965" cy="4499216"/>
        </p:xfrm>
        <a:graphic>
          <a:graphicData uri="http://schemas.openxmlformats.org/drawingml/2006/table">
            <a:tbl>
              <a:tblPr firstRow="1" bandRow="1">
                <a:tableStyleId>{2D5ABB26-0587-4C30-8999-92F81FD0307C}</a:tableStyleId>
              </a:tblPr>
              <a:tblGrid>
                <a:gridCol w="1386205">
                  <a:extLst>
                    <a:ext uri="{9D8B030D-6E8A-4147-A177-3AD203B41FA5}">
                      <a16:colId xmlns:a16="http://schemas.microsoft.com/office/drawing/2014/main" val="20000"/>
                    </a:ext>
                  </a:extLst>
                </a:gridCol>
                <a:gridCol w="6080760">
                  <a:extLst>
                    <a:ext uri="{9D8B030D-6E8A-4147-A177-3AD203B41FA5}">
                      <a16:colId xmlns:a16="http://schemas.microsoft.com/office/drawing/2014/main" val="20001"/>
                    </a:ext>
                  </a:extLst>
                </a:gridCol>
              </a:tblGrid>
              <a:tr h="457200">
                <a:tc>
                  <a:txBody>
                    <a:bodyPr/>
                    <a:lstStyle/>
                    <a:p>
                      <a:pPr algn="ctr">
                        <a:lnSpc>
                          <a:spcPct val="100000"/>
                        </a:lnSpc>
                        <a:spcBef>
                          <a:spcPts val="800"/>
                        </a:spcBef>
                      </a:pPr>
                      <a:r>
                        <a:rPr sz="1600" b="1" spc="-5" dirty="0">
                          <a:solidFill>
                            <a:srgbClr val="2E2B1F"/>
                          </a:solidFill>
                          <a:latin typeface="Cambria"/>
                          <a:cs typeface="Cambria"/>
                        </a:rPr>
                        <a:t>Sections</a:t>
                      </a:r>
                      <a:endParaRPr sz="1600">
                        <a:latin typeface="Cambria"/>
                        <a:cs typeface="Cambria"/>
                      </a:endParaRPr>
                    </a:p>
                  </a:txBody>
                  <a:tcPr marL="0" marR="0" marT="101600" marB="0">
                    <a:lnL w="12700">
                      <a:solidFill>
                        <a:srgbClr val="AD9C85"/>
                      </a:solidFill>
                      <a:prstDash val="solid"/>
                    </a:lnL>
                    <a:lnR w="12700">
                      <a:solidFill>
                        <a:srgbClr val="AD9C85"/>
                      </a:solidFill>
                      <a:prstDash val="solid"/>
                    </a:lnR>
                    <a:lnT w="12700">
                      <a:solidFill>
                        <a:srgbClr val="AD9C85"/>
                      </a:solidFill>
                      <a:prstDash val="solid"/>
                    </a:lnT>
                    <a:lnB w="12700">
                      <a:solidFill>
                        <a:srgbClr val="AD9C85"/>
                      </a:solidFill>
                      <a:prstDash val="solid"/>
                    </a:lnB>
                    <a:solidFill>
                      <a:srgbClr val="D9D2C9"/>
                    </a:solidFill>
                  </a:tcPr>
                </a:tc>
                <a:tc>
                  <a:txBody>
                    <a:bodyPr/>
                    <a:lstStyle/>
                    <a:p>
                      <a:pPr algn="ctr">
                        <a:lnSpc>
                          <a:spcPct val="100000"/>
                        </a:lnSpc>
                        <a:spcBef>
                          <a:spcPts val="800"/>
                        </a:spcBef>
                      </a:pPr>
                      <a:r>
                        <a:rPr sz="1600" b="1" spc="-5" dirty="0">
                          <a:solidFill>
                            <a:srgbClr val="2E2B1F"/>
                          </a:solidFill>
                          <a:latin typeface="Cambria"/>
                          <a:cs typeface="Cambria"/>
                        </a:rPr>
                        <a:t>Description</a:t>
                      </a:r>
                      <a:endParaRPr sz="1600">
                        <a:latin typeface="Cambria"/>
                        <a:cs typeface="Cambria"/>
                      </a:endParaRPr>
                    </a:p>
                  </a:txBody>
                  <a:tcPr marL="0" marR="0" marT="101600" marB="0">
                    <a:lnL w="12700">
                      <a:solidFill>
                        <a:srgbClr val="AD9C85"/>
                      </a:solidFill>
                      <a:prstDash val="solid"/>
                    </a:lnL>
                    <a:lnR w="12700">
                      <a:solidFill>
                        <a:srgbClr val="AD9C85"/>
                      </a:solidFill>
                      <a:prstDash val="solid"/>
                    </a:lnR>
                    <a:lnT w="12700">
                      <a:solidFill>
                        <a:srgbClr val="AD9C85"/>
                      </a:solidFill>
                      <a:prstDash val="solid"/>
                    </a:lnT>
                    <a:lnB w="12700">
                      <a:solidFill>
                        <a:srgbClr val="AD9C85"/>
                      </a:solidFill>
                      <a:prstDash val="solid"/>
                    </a:lnB>
                    <a:solidFill>
                      <a:srgbClr val="D9D2C9"/>
                    </a:solidFill>
                  </a:tcPr>
                </a:tc>
                <a:extLst>
                  <a:ext uri="{0D108BD9-81ED-4DB2-BD59-A6C34878D82A}">
                    <a16:rowId xmlns:a16="http://schemas.microsoft.com/office/drawing/2014/main" val="10000"/>
                  </a:ext>
                </a:extLst>
              </a:tr>
              <a:tr h="1219200">
                <a:tc>
                  <a:txBody>
                    <a:bodyPr/>
                    <a:lstStyle/>
                    <a:p>
                      <a:pPr>
                        <a:lnSpc>
                          <a:spcPct val="100000"/>
                        </a:lnSpc>
                      </a:pPr>
                      <a:endParaRPr sz="1800">
                        <a:latin typeface="Times New Roman"/>
                        <a:cs typeface="Times New Roman"/>
                      </a:endParaRPr>
                    </a:p>
                    <a:p>
                      <a:pPr>
                        <a:lnSpc>
                          <a:spcPct val="100000"/>
                        </a:lnSpc>
                        <a:spcBef>
                          <a:spcPts val="10"/>
                        </a:spcBef>
                      </a:pPr>
                      <a:endParaRPr sz="1500">
                        <a:latin typeface="Times New Roman"/>
                        <a:cs typeface="Times New Roman"/>
                      </a:endParaRPr>
                    </a:p>
                    <a:p>
                      <a:pPr algn="ctr">
                        <a:lnSpc>
                          <a:spcPct val="100000"/>
                        </a:lnSpc>
                      </a:pPr>
                      <a:r>
                        <a:rPr sz="1600" b="1" spc="-10" dirty="0">
                          <a:solidFill>
                            <a:srgbClr val="2E2B1F"/>
                          </a:solidFill>
                          <a:latin typeface="Cambria"/>
                          <a:cs typeface="Cambria"/>
                        </a:rPr>
                        <a:t>Declarations</a:t>
                      </a:r>
                      <a:endParaRPr sz="1600">
                        <a:latin typeface="Cambria"/>
                        <a:cs typeface="Cambria"/>
                      </a:endParaRPr>
                    </a:p>
                  </a:txBody>
                  <a:tcPr marL="0" marR="0" marT="0" marB="0">
                    <a:lnL w="12700">
                      <a:solidFill>
                        <a:srgbClr val="AD9C85"/>
                      </a:solidFill>
                      <a:prstDash val="solid"/>
                    </a:lnL>
                    <a:lnR w="12700">
                      <a:solidFill>
                        <a:srgbClr val="AD9C85"/>
                      </a:solidFill>
                      <a:prstDash val="solid"/>
                    </a:lnR>
                    <a:lnT w="12700">
                      <a:solidFill>
                        <a:srgbClr val="AD9C85"/>
                      </a:solidFill>
                      <a:prstDash val="solid"/>
                    </a:lnT>
                    <a:lnB w="12700">
                      <a:solidFill>
                        <a:srgbClr val="AD9C85"/>
                      </a:solidFill>
                      <a:prstDash val="solid"/>
                    </a:lnB>
                    <a:solidFill>
                      <a:srgbClr val="D9D2C9"/>
                    </a:solidFill>
                  </a:tcPr>
                </a:tc>
                <a:tc>
                  <a:txBody>
                    <a:bodyPr/>
                    <a:lstStyle/>
                    <a:p>
                      <a:pPr>
                        <a:lnSpc>
                          <a:spcPct val="100000"/>
                        </a:lnSpc>
                        <a:spcBef>
                          <a:spcPts val="45"/>
                        </a:spcBef>
                      </a:pPr>
                      <a:endParaRPr sz="1600">
                        <a:latin typeface="Times New Roman"/>
                        <a:cs typeface="Times New Roman"/>
                      </a:endParaRPr>
                    </a:p>
                    <a:p>
                      <a:pPr marL="358140" indent="-286385">
                        <a:lnSpc>
                          <a:spcPct val="100000"/>
                        </a:lnSpc>
                        <a:buFont typeface="Arial"/>
                        <a:buChar char="•"/>
                        <a:tabLst>
                          <a:tab pos="358140" algn="l"/>
                          <a:tab pos="358775" algn="l"/>
                        </a:tabLst>
                      </a:pPr>
                      <a:r>
                        <a:rPr sz="1600" spc="-5" dirty="0">
                          <a:solidFill>
                            <a:srgbClr val="2E2B1F"/>
                          </a:solidFill>
                          <a:latin typeface="Cambria"/>
                          <a:cs typeface="Cambria"/>
                        </a:rPr>
                        <a:t>This section starts </a:t>
                      </a:r>
                      <a:r>
                        <a:rPr sz="1600" spc="-10" dirty="0">
                          <a:solidFill>
                            <a:srgbClr val="2E2B1F"/>
                          </a:solidFill>
                          <a:latin typeface="Cambria"/>
                          <a:cs typeface="Cambria"/>
                        </a:rPr>
                        <a:t>with the </a:t>
                      </a:r>
                      <a:r>
                        <a:rPr sz="1600" spc="-15" dirty="0">
                          <a:solidFill>
                            <a:srgbClr val="2E2B1F"/>
                          </a:solidFill>
                          <a:latin typeface="Cambria"/>
                          <a:cs typeface="Cambria"/>
                        </a:rPr>
                        <a:t>keyword</a:t>
                      </a:r>
                      <a:r>
                        <a:rPr sz="1600" spc="25" dirty="0">
                          <a:solidFill>
                            <a:srgbClr val="2E2B1F"/>
                          </a:solidFill>
                          <a:latin typeface="Cambria"/>
                          <a:cs typeface="Cambria"/>
                        </a:rPr>
                        <a:t> </a:t>
                      </a:r>
                      <a:r>
                        <a:rPr sz="1600" dirty="0">
                          <a:solidFill>
                            <a:srgbClr val="2E2B1F"/>
                          </a:solidFill>
                          <a:latin typeface="Cambria"/>
                          <a:cs typeface="Cambria"/>
                        </a:rPr>
                        <a:t>DECLARE.</a:t>
                      </a:r>
                      <a:endParaRPr sz="1600">
                        <a:latin typeface="Cambria"/>
                        <a:cs typeface="Cambria"/>
                      </a:endParaRPr>
                    </a:p>
                    <a:p>
                      <a:pPr marL="358140" marR="372745" indent="-286385">
                        <a:lnSpc>
                          <a:spcPct val="100000"/>
                        </a:lnSpc>
                        <a:buClr>
                          <a:srgbClr val="2E2B1F"/>
                        </a:buClr>
                        <a:buFont typeface="Arial"/>
                        <a:buChar char="•"/>
                        <a:tabLst>
                          <a:tab pos="402590" algn="l"/>
                          <a:tab pos="403225" algn="l"/>
                        </a:tabLst>
                      </a:pPr>
                      <a:r>
                        <a:rPr dirty="0"/>
                        <a:t>	</a:t>
                      </a:r>
                      <a:r>
                        <a:rPr sz="1600" spc="-5" dirty="0">
                          <a:solidFill>
                            <a:srgbClr val="2E2B1F"/>
                          </a:solidFill>
                          <a:latin typeface="Cambria"/>
                          <a:cs typeface="Cambria"/>
                        </a:rPr>
                        <a:t>It is an optional section </a:t>
                      </a:r>
                      <a:r>
                        <a:rPr sz="1600" spc="-10" dirty="0">
                          <a:solidFill>
                            <a:srgbClr val="2E2B1F"/>
                          </a:solidFill>
                          <a:latin typeface="Cambria"/>
                          <a:cs typeface="Cambria"/>
                        </a:rPr>
                        <a:t>and </a:t>
                      </a:r>
                      <a:r>
                        <a:rPr sz="1600" spc="-5" dirty="0">
                          <a:solidFill>
                            <a:srgbClr val="2E2B1F"/>
                          </a:solidFill>
                          <a:latin typeface="Cambria"/>
                          <a:cs typeface="Cambria"/>
                        </a:rPr>
                        <a:t>defines all </a:t>
                      </a:r>
                      <a:r>
                        <a:rPr sz="1600" spc="-10" dirty="0">
                          <a:solidFill>
                            <a:srgbClr val="2E2B1F"/>
                          </a:solidFill>
                          <a:latin typeface="Cambria"/>
                          <a:cs typeface="Cambria"/>
                        </a:rPr>
                        <a:t>variables, </a:t>
                      </a:r>
                      <a:r>
                        <a:rPr sz="1600" spc="-5" dirty="0">
                          <a:solidFill>
                            <a:srgbClr val="2E2B1F"/>
                          </a:solidFill>
                          <a:latin typeface="Cambria"/>
                          <a:cs typeface="Cambria"/>
                        </a:rPr>
                        <a:t>cursors, </a:t>
                      </a:r>
                      <a:r>
                        <a:rPr sz="1600" spc="-10" dirty="0">
                          <a:solidFill>
                            <a:srgbClr val="2E2B1F"/>
                          </a:solidFill>
                          <a:latin typeface="Cambria"/>
                          <a:cs typeface="Cambria"/>
                        </a:rPr>
                        <a:t>and  </a:t>
                      </a:r>
                      <a:r>
                        <a:rPr sz="1600" spc="-5" dirty="0">
                          <a:solidFill>
                            <a:srgbClr val="2E2B1F"/>
                          </a:solidFill>
                          <a:latin typeface="Cambria"/>
                          <a:cs typeface="Cambria"/>
                        </a:rPr>
                        <a:t>other elements </a:t>
                      </a:r>
                      <a:r>
                        <a:rPr sz="1600" spc="-10" dirty="0">
                          <a:solidFill>
                            <a:srgbClr val="2E2B1F"/>
                          </a:solidFill>
                          <a:latin typeface="Cambria"/>
                          <a:cs typeface="Cambria"/>
                        </a:rPr>
                        <a:t>to </a:t>
                      </a:r>
                      <a:r>
                        <a:rPr sz="1600" spc="-5" dirty="0">
                          <a:solidFill>
                            <a:srgbClr val="2E2B1F"/>
                          </a:solidFill>
                          <a:latin typeface="Cambria"/>
                          <a:cs typeface="Cambria"/>
                        </a:rPr>
                        <a:t>be used in </a:t>
                      </a:r>
                      <a:r>
                        <a:rPr sz="1600" spc="-10" dirty="0">
                          <a:solidFill>
                            <a:srgbClr val="2E2B1F"/>
                          </a:solidFill>
                          <a:latin typeface="Cambria"/>
                          <a:cs typeface="Cambria"/>
                        </a:rPr>
                        <a:t>the</a:t>
                      </a:r>
                      <a:r>
                        <a:rPr sz="1600" spc="5" dirty="0">
                          <a:solidFill>
                            <a:srgbClr val="2E2B1F"/>
                          </a:solidFill>
                          <a:latin typeface="Cambria"/>
                          <a:cs typeface="Cambria"/>
                        </a:rPr>
                        <a:t> </a:t>
                      </a:r>
                      <a:r>
                        <a:rPr sz="1600" spc="-10" dirty="0">
                          <a:solidFill>
                            <a:srgbClr val="2E2B1F"/>
                          </a:solidFill>
                          <a:latin typeface="Cambria"/>
                          <a:cs typeface="Cambria"/>
                        </a:rPr>
                        <a:t>program.</a:t>
                      </a:r>
                      <a:endParaRPr sz="1600">
                        <a:latin typeface="Cambria"/>
                        <a:cs typeface="Cambria"/>
                      </a:endParaRPr>
                    </a:p>
                  </a:txBody>
                  <a:tcPr marL="0" marR="0" marT="5715" marB="0">
                    <a:lnL w="12700">
                      <a:solidFill>
                        <a:srgbClr val="AD9C85"/>
                      </a:solidFill>
                      <a:prstDash val="solid"/>
                    </a:lnL>
                    <a:lnR w="12700">
                      <a:solidFill>
                        <a:srgbClr val="AD9C85"/>
                      </a:solidFill>
                      <a:prstDash val="solid"/>
                    </a:lnR>
                    <a:lnT w="12700">
                      <a:solidFill>
                        <a:srgbClr val="AD9C85"/>
                      </a:solidFill>
                      <a:prstDash val="solid"/>
                    </a:lnT>
                    <a:lnB w="12700">
                      <a:solidFill>
                        <a:srgbClr val="AD9C85"/>
                      </a:solidFill>
                      <a:prstDash val="solid"/>
                    </a:lnB>
                    <a:solidFill>
                      <a:srgbClr val="D9D2C9"/>
                    </a:solidFill>
                  </a:tcPr>
                </a:tc>
                <a:extLst>
                  <a:ext uri="{0D108BD9-81ED-4DB2-BD59-A6C34878D82A}">
                    <a16:rowId xmlns:a16="http://schemas.microsoft.com/office/drawing/2014/main" val="10001"/>
                  </a:ext>
                </a:extLst>
              </a:tr>
              <a:tr h="1676400">
                <a:tc>
                  <a:txBody>
                    <a:bodyPr/>
                    <a:lstStyle/>
                    <a:p>
                      <a:pPr>
                        <a:lnSpc>
                          <a:spcPct val="100000"/>
                        </a:lnSpc>
                      </a:pPr>
                      <a:endParaRPr sz="1800">
                        <a:latin typeface="Times New Roman"/>
                        <a:cs typeface="Times New Roman"/>
                      </a:endParaRPr>
                    </a:p>
                    <a:p>
                      <a:pPr>
                        <a:lnSpc>
                          <a:spcPct val="100000"/>
                        </a:lnSpc>
                        <a:spcBef>
                          <a:spcPts val="45"/>
                        </a:spcBef>
                      </a:pPr>
                      <a:endParaRPr sz="2200">
                        <a:latin typeface="Times New Roman"/>
                        <a:cs typeface="Times New Roman"/>
                      </a:endParaRPr>
                    </a:p>
                    <a:p>
                      <a:pPr marL="176530" marR="168910" indent="7620">
                        <a:lnSpc>
                          <a:spcPct val="100000"/>
                        </a:lnSpc>
                      </a:pPr>
                      <a:r>
                        <a:rPr sz="1600" b="1" dirty="0">
                          <a:solidFill>
                            <a:srgbClr val="2E2B1F"/>
                          </a:solidFill>
                          <a:latin typeface="Cambria"/>
                          <a:cs typeface="Cambria"/>
                        </a:rPr>
                        <a:t>E</a:t>
                      </a:r>
                      <a:r>
                        <a:rPr sz="1600" b="1" spc="-35" dirty="0">
                          <a:solidFill>
                            <a:srgbClr val="2E2B1F"/>
                          </a:solidFill>
                          <a:latin typeface="Cambria"/>
                          <a:cs typeface="Cambria"/>
                        </a:rPr>
                        <a:t>x</a:t>
                      </a:r>
                      <a:r>
                        <a:rPr sz="1600" b="1" dirty="0">
                          <a:solidFill>
                            <a:srgbClr val="2E2B1F"/>
                          </a:solidFill>
                          <a:latin typeface="Cambria"/>
                          <a:cs typeface="Cambria"/>
                        </a:rPr>
                        <a:t>ec</a:t>
                      </a:r>
                      <a:r>
                        <a:rPr sz="1600" b="1" spc="-5" dirty="0">
                          <a:solidFill>
                            <a:srgbClr val="2E2B1F"/>
                          </a:solidFill>
                          <a:latin typeface="Cambria"/>
                          <a:cs typeface="Cambria"/>
                        </a:rPr>
                        <a:t>u</a:t>
                      </a:r>
                      <a:r>
                        <a:rPr sz="1600" b="1" dirty="0">
                          <a:solidFill>
                            <a:srgbClr val="2E2B1F"/>
                          </a:solidFill>
                          <a:latin typeface="Cambria"/>
                          <a:cs typeface="Cambria"/>
                        </a:rPr>
                        <a:t>t</a:t>
                      </a:r>
                      <a:r>
                        <a:rPr sz="1600" b="1" spc="-5" dirty="0">
                          <a:solidFill>
                            <a:srgbClr val="2E2B1F"/>
                          </a:solidFill>
                          <a:latin typeface="Cambria"/>
                          <a:cs typeface="Cambria"/>
                        </a:rPr>
                        <a:t>able  </a:t>
                      </a:r>
                      <a:r>
                        <a:rPr sz="1600" b="1" spc="-15" dirty="0">
                          <a:solidFill>
                            <a:srgbClr val="2E2B1F"/>
                          </a:solidFill>
                          <a:latin typeface="Cambria"/>
                          <a:cs typeface="Cambria"/>
                        </a:rPr>
                        <a:t>C</a:t>
                      </a:r>
                      <a:r>
                        <a:rPr sz="1600" b="1" spc="-5" dirty="0">
                          <a:solidFill>
                            <a:srgbClr val="2E2B1F"/>
                          </a:solidFill>
                          <a:latin typeface="Cambria"/>
                          <a:cs typeface="Cambria"/>
                        </a:rPr>
                        <a:t>om</a:t>
                      </a:r>
                      <a:r>
                        <a:rPr sz="1600" b="1" spc="-10" dirty="0">
                          <a:solidFill>
                            <a:srgbClr val="2E2B1F"/>
                          </a:solidFill>
                          <a:latin typeface="Cambria"/>
                          <a:cs typeface="Cambria"/>
                        </a:rPr>
                        <a:t>m</a:t>
                      </a:r>
                      <a:r>
                        <a:rPr sz="1600" b="1" spc="-5" dirty="0">
                          <a:solidFill>
                            <a:srgbClr val="2E2B1F"/>
                          </a:solidFill>
                          <a:latin typeface="Cambria"/>
                          <a:cs typeface="Cambria"/>
                        </a:rPr>
                        <a:t>a</a:t>
                      </a:r>
                      <a:r>
                        <a:rPr sz="1600" b="1" spc="-10" dirty="0">
                          <a:solidFill>
                            <a:srgbClr val="2E2B1F"/>
                          </a:solidFill>
                          <a:latin typeface="Cambria"/>
                          <a:cs typeface="Cambria"/>
                        </a:rPr>
                        <a:t>nd</a:t>
                      </a:r>
                      <a:r>
                        <a:rPr sz="1600" b="1" dirty="0">
                          <a:solidFill>
                            <a:srgbClr val="2E2B1F"/>
                          </a:solidFill>
                          <a:latin typeface="Cambria"/>
                          <a:cs typeface="Cambria"/>
                        </a:rPr>
                        <a:t>s</a:t>
                      </a:r>
                      <a:endParaRPr sz="1600">
                        <a:latin typeface="Cambria"/>
                        <a:cs typeface="Cambria"/>
                      </a:endParaRPr>
                    </a:p>
                  </a:txBody>
                  <a:tcPr marL="0" marR="0" marT="0" marB="0">
                    <a:lnL w="12700">
                      <a:solidFill>
                        <a:srgbClr val="AD9C85"/>
                      </a:solidFill>
                      <a:prstDash val="solid"/>
                    </a:lnL>
                    <a:lnR w="12700">
                      <a:solidFill>
                        <a:srgbClr val="AD9C85"/>
                      </a:solidFill>
                      <a:prstDash val="solid"/>
                    </a:lnR>
                    <a:lnT w="12700">
                      <a:solidFill>
                        <a:srgbClr val="AD9C85"/>
                      </a:solidFill>
                      <a:prstDash val="solid"/>
                    </a:lnT>
                    <a:lnB w="12700">
                      <a:solidFill>
                        <a:srgbClr val="AD9C85"/>
                      </a:solidFill>
                      <a:prstDash val="solid"/>
                    </a:lnB>
                    <a:solidFill>
                      <a:srgbClr val="D9D2C9"/>
                    </a:solidFill>
                  </a:tcPr>
                </a:tc>
                <a:tc>
                  <a:txBody>
                    <a:bodyPr/>
                    <a:lstStyle/>
                    <a:p>
                      <a:pPr>
                        <a:lnSpc>
                          <a:spcPct val="100000"/>
                        </a:lnSpc>
                        <a:spcBef>
                          <a:spcPts val="20"/>
                        </a:spcBef>
                      </a:pPr>
                      <a:endParaRPr sz="2350">
                        <a:latin typeface="Times New Roman"/>
                        <a:cs typeface="Times New Roman"/>
                      </a:endParaRPr>
                    </a:p>
                    <a:p>
                      <a:pPr marL="358140" marR="259079" indent="-286385">
                        <a:lnSpc>
                          <a:spcPct val="100000"/>
                        </a:lnSpc>
                        <a:spcBef>
                          <a:spcPts val="5"/>
                        </a:spcBef>
                        <a:buFont typeface="Arial"/>
                        <a:buChar char="•"/>
                        <a:tabLst>
                          <a:tab pos="358140" algn="l"/>
                          <a:tab pos="358775" algn="l"/>
                        </a:tabLst>
                      </a:pPr>
                      <a:r>
                        <a:rPr sz="1600" spc="-5" dirty="0">
                          <a:solidFill>
                            <a:srgbClr val="2E2B1F"/>
                          </a:solidFill>
                          <a:latin typeface="Cambria"/>
                          <a:cs typeface="Cambria"/>
                        </a:rPr>
                        <a:t>This section is enclosed </a:t>
                      </a:r>
                      <a:r>
                        <a:rPr sz="1600" spc="-10" dirty="0">
                          <a:solidFill>
                            <a:srgbClr val="2E2B1F"/>
                          </a:solidFill>
                          <a:latin typeface="Cambria"/>
                          <a:cs typeface="Cambria"/>
                        </a:rPr>
                        <a:t>between the </a:t>
                      </a:r>
                      <a:r>
                        <a:rPr sz="1600" spc="-15" dirty="0">
                          <a:solidFill>
                            <a:srgbClr val="2E2B1F"/>
                          </a:solidFill>
                          <a:latin typeface="Cambria"/>
                          <a:cs typeface="Cambria"/>
                        </a:rPr>
                        <a:t>keywords </a:t>
                      </a:r>
                      <a:r>
                        <a:rPr sz="1600" spc="-10" dirty="0">
                          <a:solidFill>
                            <a:srgbClr val="2E2B1F"/>
                          </a:solidFill>
                          <a:latin typeface="Cambria"/>
                          <a:cs typeface="Cambria"/>
                        </a:rPr>
                        <a:t>BEGIN and </a:t>
                      </a:r>
                      <a:r>
                        <a:rPr sz="1600" spc="-5" dirty="0">
                          <a:solidFill>
                            <a:srgbClr val="2E2B1F"/>
                          </a:solidFill>
                          <a:latin typeface="Cambria"/>
                          <a:cs typeface="Cambria"/>
                        </a:rPr>
                        <a:t>END  </a:t>
                      </a:r>
                      <a:r>
                        <a:rPr sz="1600" spc="-10" dirty="0">
                          <a:solidFill>
                            <a:srgbClr val="2E2B1F"/>
                          </a:solidFill>
                          <a:latin typeface="Cambria"/>
                          <a:cs typeface="Cambria"/>
                        </a:rPr>
                        <a:t>and </a:t>
                      </a:r>
                      <a:r>
                        <a:rPr sz="1600" spc="-5" dirty="0">
                          <a:solidFill>
                            <a:srgbClr val="2E2B1F"/>
                          </a:solidFill>
                          <a:latin typeface="Cambria"/>
                          <a:cs typeface="Cambria"/>
                        </a:rPr>
                        <a:t>it is a </a:t>
                      </a:r>
                      <a:r>
                        <a:rPr sz="1600" spc="-10" dirty="0">
                          <a:solidFill>
                            <a:srgbClr val="2E2B1F"/>
                          </a:solidFill>
                          <a:latin typeface="Cambria"/>
                          <a:cs typeface="Cambria"/>
                        </a:rPr>
                        <a:t>mandatory</a:t>
                      </a:r>
                      <a:r>
                        <a:rPr sz="1600" spc="45" dirty="0">
                          <a:solidFill>
                            <a:srgbClr val="2E2B1F"/>
                          </a:solidFill>
                          <a:latin typeface="Cambria"/>
                          <a:cs typeface="Cambria"/>
                        </a:rPr>
                        <a:t> </a:t>
                      </a:r>
                      <a:r>
                        <a:rPr sz="1600" spc="-5" dirty="0">
                          <a:solidFill>
                            <a:srgbClr val="2E2B1F"/>
                          </a:solidFill>
                          <a:latin typeface="Cambria"/>
                          <a:cs typeface="Cambria"/>
                        </a:rPr>
                        <a:t>section.</a:t>
                      </a:r>
                      <a:endParaRPr sz="1600">
                        <a:latin typeface="Cambria"/>
                        <a:cs typeface="Cambria"/>
                      </a:endParaRPr>
                    </a:p>
                    <a:p>
                      <a:pPr marL="358140" indent="-286385">
                        <a:lnSpc>
                          <a:spcPct val="100000"/>
                        </a:lnSpc>
                        <a:buFont typeface="Arial"/>
                        <a:buChar char="•"/>
                        <a:tabLst>
                          <a:tab pos="358140" algn="l"/>
                          <a:tab pos="358775" algn="l"/>
                        </a:tabLst>
                      </a:pPr>
                      <a:r>
                        <a:rPr sz="1600" spc="-5" dirty="0">
                          <a:solidFill>
                            <a:srgbClr val="2E2B1F"/>
                          </a:solidFill>
                          <a:latin typeface="Cambria"/>
                          <a:cs typeface="Cambria"/>
                        </a:rPr>
                        <a:t>It consists of </a:t>
                      </a:r>
                      <a:r>
                        <a:rPr sz="1600" spc="-10" dirty="0">
                          <a:solidFill>
                            <a:srgbClr val="2E2B1F"/>
                          </a:solidFill>
                          <a:latin typeface="Cambria"/>
                          <a:cs typeface="Cambria"/>
                        </a:rPr>
                        <a:t>the </a:t>
                      </a:r>
                      <a:r>
                        <a:rPr sz="1600" spc="-15" dirty="0">
                          <a:solidFill>
                            <a:srgbClr val="2E2B1F"/>
                          </a:solidFill>
                          <a:latin typeface="Cambria"/>
                          <a:cs typeface="Cambria"/>
                        </a:rPr>
                        <a:t>executable </a:t>
                      </a:r>
                      <a:r>
                        <a:rPr sz="1600" spc="-10" dirty="0">
                          <a:solidFill>
                            <a:srgbClr val="2E2B1F"/>
                          </a:solidFill>
                          <a:latin typeface="Cambria"/>
                          <a:cs typeface="Cambria"/>
                        </a:rPr>
                        <a:t>PL/SQL </a:t>
                      </a:r>
                      <a:r>
                        <a:rPr sz="1600" spc="-5" dirty="0">
                          <a:solidFill>
                            <a:srgbClr val="2E2B1F"/>
                          </a:solidFill>
                          <a:latin typeface="Cambria"/>
                          <a:cs typeface="Cambria"/>
                        </a:rPr>
                        <a:t>statements of </a:t>
                      </a:r>
                      <a:r>
                        <a:rPr sz="1600" spc="-10" dirty="0">
                          <a:solidFill>
                            <a:srgbClr val="2E2B1F"/>
                          </a:solidFill>
                          <a:latin typeface="Cambria"/>
                          <a:cs typeface="Cambria"/>
                        </a:rPr>
                        <a:t>the</a:t>
                      </a:r>
                      <a:r>
                        <a:rPr sz="1600" spc="105" dirty="0">
                          <a:solidFill>
                            <a:srgbClr val="2E2B1F"/>
                          </a:solidFill>
                          <a:latin typeface="Cambria"/>
                          <a:cs typeface="Cambria"/>
                        </a:rPr>
                        <a:t> </a:t>
                      </a:r>
                      <a:r>
                        <a:rPr sz="1600" spc="-10" dirty="0">
                          <a:solidFill>
                            <a:srgbClr val="2E2B1F"/>
                          </a:solidFill>
                          <a:latin typeface="Cambria"/>
                          <a:cs typeface="Cambria"/>
                        </a:rPr>
                        <a:t>program.</a:t>
                      </a:r>
                      <a:endParaRPr sz="1600">
                        <a:latin typeface="Cambria"/>
                        <a:cs typeface="Cambria"/>
                      </a:endParaRPr>
                    </a:p>
                    <a:p>
                      <a:pPr marL="358140" indent="-286385">
                        <a:lnSpc>
                          <a:spcPct val="100000"/>
                        </a:lnSpc>
                        <a:buFont typeface="Arial"/>
                        <a:buChar char="•"/>
                        <a:tabLst>
                          <a:tab pos="358140" algn="l"/>
                          <a:tab pos="358775" algn="l"/>
                        </a:tabLst>
                      </a:pPr>
                      <a:r>
                        <a:rPr sz="1600" spc="-5" dirty="0">
                          <a:solidFill>
                            <a:srgbClr val="2E2B1F"/>
                          </a:solidFill>
                          <a:latin typeface="Cambria"/>
                          <a:cs typeface="Cambria"/>
                        </a:rPr>
                        <a:t>It should </a:t>
                      </a:r>
                      <a:r>
                        <a:rPr sz="1600" spc="-25" dirty="0">
                          <a:solidFill>
                            <a:srgbClr val="2E2B1F"/>
                          </a:solidFill>
                          <a:latin typeface="Cambria"/>
                          <a:cs typeface="Cambria"/>
                        </a:rPr>
                        <a:t>have </a:t>
                      </a:r>
                      <a:r>
                        <a:rPr sz="1600" spc="-5" dirty="0">
                          <a:solidFill>
                            <a:srgbClr val="2E2B1F"/>
                          </a:solidFill>
                          <a:latin typeface="Cambria"/>
                          <a:cs typeface="Cambria"/>
                        </a:rPr>
                        <a:t>at </a:t>
                      </a:r>
                      <a:r>
                        <a:rPr sz="1600" spc="-10" dirty="0">
                          <a:solidFill>
                            <a:srgbClr val="2E2B1F"/>
                          </a:solidFill>
                          <a:latin typeface="Cambria"/>
                          <a:cs typeface="Cambria"/>
                        </a:rPr>
                        <a:t>least </a:t>
                      </a:r>
                      <a:r>
                        <a:rPr sz="1600" spc="-5" dirty="0">
                          <a:solidFill>
                            <a:srgbClr val="2E2B1F"/>
                          </a:solidFill>
                          <a:latin typeface="Cambria"/>
                          <a:cs typeface="Cambria"/>
                        </a:rPr>
                        <a:t>one </a:t>
                      </a:r>
                      <a:r>
                        <a:rPr sz="1600" spc="-15" dirty="0">
                          <a:solidFill>
                            <a:srgbClr val="2E2B1F"/>
                          </a:solidFill>
                          <a:latin typeface="Cambria"/>
                          <a:cs typeface="Cambria"/>
                        </a:rPr>
                        <a:t>executable </a:t>
                      </a:r>
                      <a:r>
                        <a:rPr sz="1600" spc="-10" dirty="0">
                          <a:solidFill>
                            <a:srgbClr val="2E2B1F"/>
                          </a:solidFill>
                          <a:latin typeface="Cambria"/>
                          <a:cs typeface="Cambria"/>
                        </a:rPr>
                        <a:t>line </a:t>
                      </a:r>
                      <a:r>
                        <a:rPr sz="1600" spc="-5" dirty="0">
                          <a:solidFill>
                            <a:srgbClr val="2E2B1F"/>
                          </a:solidFill>
                          <a:latin typeface="Cambria"/>
                          <a:cs typeface="Cambria"/>
                        </a:rPr>
                        <a:t>of</a:t>
                      </a:r>
                      <a:r>
                        <a:rPr sz="1600" spc="170" dirty="0">
                          <a:solidFill>
                            <a:srgbClr val="2E2B1F"/>
                          </a:solidFill>
                          <a:latin typeface="Cambria"/>
                          <a:cs typeface="Cambria"/>
                        </a:rPr>
                        <a:t> </a:t>
                      </a:r>
                      <a:r>
                        <a:rPr sz="1600" spc="-5" dirty="0">
                          <a:solidFill>
                            <a:srgbClr val="2E2B1F"/>
                          </a:solidFill>
                          <a:latin typeface="Cambria"/>
                          <a:cs typeface="Cambria"/>
                        </a:rPr>
                        <a:t>code.</a:t>
                      </a:r>
                      <a:endParaRPr sz="1600">
                        <a:latin typeface="Cambria"/>
                        <a:cs typeface="Cambria"/>
                      </a:endParaRPr>
                    </a:p>
                  </a:txBody>
                  <a:tcPr marL="0" marR="0" marT="2540" marB="0">
                    <a:lnL w="12700">
                      <a:solidFill>
                        <a:srgbClr val="AD9C85"/>
                      </a:solidFill>
                      <a:prstDash val="solid"/>
                    </a:lnL>
                    <a:lnR w="12700">
                      <a:solidFill>
                        <a:srgbClr val="AD9C85"/>
                      </a:solidFill>
                      <a:prstDash val="solid"/>
                    </a:lnR>
                    <a:lnT w="12700">
                      <a:solidFill>
                        <a:srgbClr val="AD9C85"/>
                      </a:solidFill>
                      <a:prstDash val="solid"/>
                    </a:lnT>
                    <a:lnB w="12700">
                      <a:solidFill>
                        <a:srgbClr val="AD9C85"/>
                      </a:solidFill>
                      <a:prstDash val="solid"/>
                    </a:lnB>
                    <a:solidFill>
                      <a:srgbClr val="D9D2C9"/>
                    </a:solidFill>
                  </a:tcPr>
                </a:tc>
                <a:extLst>
                  <a:ext uri="{0D108BD9-81ED-4DB2-BD59-A6C34878D82A}">
                    <a16:rowId xmlns:a16="http://schemas.microsoft.com/office/drawing/2014/main" val="10002"/>
                  </a:ext>
                </a:extLst>
              </a:tr>
              <a:tr h="1146416">
                <a:tc>
                  <a:txBody>
                    <a:bodyPr/>
                    <a:lstStyle/>
                    <a:p>
                      <a:pPr>
                        <a:lnSpc>
                          <a:spcPct val="100000"/>
                        </a:lnSpc>
                        <a:spcBef>
                          <a:spcPts val="30"/>
                        </a:spcBef>
                      </a:pPr>
                      <a:endParaRPr sz="2200">
                        <a:latin typeface="Times New Roman"/>
                        <a:cs typeface="Times New Roman"/>
                      </a:endParaRPr>
                    </a:p>
                    <a:p>
                      <a:pPr marL="234315">
                        <a:lnSpc>
                          <a:spcPct val="100000"/>
                        </a:lnSpc>
                      </a:pPr>
                      <a:r>
                        <a:rPr sz="1600" b="1" spc="-10" dirty="0">
                          <a:solidFill>
                            <a:srgbClr val="2E2B1F"/>
                          </a:solidFill>
                          <a:latin typeface="Cambria"/>
                          <a:cs typeface="Cambria"/>
                        </a:rPr>
                        <a:t>Exception</a:t>
                      </a:r>
                      <a:endParaRPr sz="1600">
                        <a:latin typeface="Cambria"/>
                        <a:cs typeface="Cambria"/>
                      </a:endParaRPr>
                    </a:p>
                    <a:p>
                      <a:pPr marL="267970">
                        <a:lnSpc>
                          <a:spcPct val="100000"/>
                        </a:lnSpc>
                        <a:spcBef>
                          <a:spcPts val="5"/>
                        </a:spcBef>
                      </a:pPr>
                      <a:r>
                        <a:rPr sz="1600" b="1" spc="-10" dirty="0">
                          <a:solidFill>
                            <a:srgbClr val="2E2B1F"/>
                          </a:solidFill>
                          <a:latin typeface="Cambria"/>
                          <a:cs typeface="Cambria"/>
                        </a:rPr>
                        <a:t>Handling</a:t>
                      </a:r>
                      <a:endParaRPr sz="1600">
                        <a:latin typeface="Cambria"/>
                        <a:cs typeface="Cambria"/>
                      </a:endParaRPr>
                    </a:p>
                  </a:txBody>
                  <a:tcPr marL="0" marR="0" marT="3810" marB="0">
                    <a:lnL w="12700">
                      <a:solidFill>
                        <a:srgbClr val="AD9C85"/>
                      </a:solidFill>
                      <a:prstDash val="solid"/>
                    </a:lnL>
                    <a:lnR w="12700">
                      <a:solidFill>
                        <a:srgbClr val="AD9C85"/>
                      </a:solidFill>
                      <a:prstDash val="solid"/>
                    </a:lnR>
                    <a:lnT w="12700">
                      <a:solidFill>
                        <a:srgbClr val="AD9C85"/>
                      </a:solidFill>
                      <a:prstDash val="solid"/>
                    </a:lnT>
                    <a:lnB w="12700">
                      <a:solidFill>
                        <a:srgbClr val="AD9C85"/>
                      </a:solidFill>
                      <a:prstDash val="solid"/>
                    </a:lnB>
                    <a:solidFill>
                      <a:srgbClr val="D9D2C9"/>
                    </a:solidFill>
                  </a:tcPr>
                </a:tc>
                <a:tc>
                  <a:txBody>
                    <a:bodyPr/>
                    <a:lstStyle/>
                    <a:p>
                      <a:pPr marL="358140" indent="-286385">
                        <a:lnSpc>
                          <a:spcPct val="100000"/>
                        </a:lnSpc>
                        <a:spcBef>
                          <a:spcPts val="1600"/>
                        </a:spcBef>
                        <a:buFont typeface="Arial"/>
                        <a:buChar char="•"/>
                        <a:tabLst>
                          <a:tab pos="358140" algn="l"/>
                          <a:tab pos="358775" algn="l"/>
                        </a:tabLst>
                      </a:pPr>
                      <a:r>
                        <a:rPr sz="1600" spc="-5" dirty="0">
                          <a:solidFill>
                            <a:srgbClr val="2E2B1F"/>
                          </a:solidFill>
                          <a:latin typeface="Cambria"/>
                          <a:cs typeface="Cambria"/>
                        </a:rPr>
                        <a:t>This section starts </a:t>
                      </a:r>
                      <a:r>
                        <a:rPr sz="1600" spc="-10" dirty="0">
                          <a:solidFill>
                            <a:srgbClr val="2E2B1F"/>
                          </a:solidFill>
                          <a:latin typeface="Cambria"/>
                          <a:cs typeface="Cambria"/>
                        </a:rPr>
                        <a:t>with the </a:t>
                      </a:r>
                      <a:r>
                        <a:rPr sz="1600" spc="-15" dirty="0">
                          <a:solidFill>
                            <a:srgbClr val="2E2B1F"/>
                          </a:solidFill>
                          <a:latin typeface="Cambria"/>
                          <a:cs typeface="Cambria"/>
                        </a:rPr>
                        <a:t>keyword</a:t>
                      </a:r>
                      <a:r>
                        <a:rPr sz="1600" spc="30" dirty="0">
                          <a:solidFill>
                            <a:srgbClr val="2E2B1F"/>
                          </a:solidFill>
                          <a:latin typeface="Cambria"/>
                          <a:cs typeface="Cambria"/>
                        </a:rPr>
                        <a:t> </a:t>
                      </a:r>
                      <a:r>
                        <a:rPr sz="1600" spc="-10" dirty="0">
                          <a:solidFill>
                            <a:srgbClr val="2E2B1F"/>
                          </a:solidFill>
                          <a:latin typeface="Cambria"/>
                          <a:cs typeface="Cambria"/>
                        </a:rPr>
                        <a:t>EXCEPTION.</a:t>
                      </a:r>
                      <a:endParaRPr sz="1600">
                        <a:latin typeface="Cambria"/>
                        <a:cs typeface="Cambria"/>
                      </a:endParaRPr>
                    </a:p>
                    <a:p>
                      <a:pPr marL="358140" indent="-286385">
                        <a:lnSpc>
                          <a:spcPct val="100000"/>
                        </a:lnSpc>
                        <a:buFont typeface="Arial"/>
                        <a:buChar char="•"/>
                        <a:tabLst>
                          <a:tab pos="358140" algn="l"/>
                          <a:tab pos="358775" algn="l"/>
                        </a:tabLst>
                      </a:pPr>
                      <a:r>
                        <a:rPr sz="1600" spc="-5" dirty="0">
                          <a:solidFill>
                            <a:srgbClr val="2E2B1F"/>
                          </a:solidFill>
                          <a:latin typeface="Cambria"/>
                          <a:cs typeface="Cambria"/>
                        </a:rPr>
                        <a:t>This optional section contains </a:t>
                      </a:r>
                      <a:r>
                        <a:rPr sz="1600" spc="-10" dirty="0">
                          <a:solidFill>
                            <a:srgbClr val="2E2B1F"/>
                          </a:solidFill>
                          <a:latin typeface="Cambria"/>
                          <a:cs typeface="Cambria"/>
                        </a:rPr>
                        <a:t>exception(s) that handle </a:t>
                      </a:r>
                      <a:r>
                        <a:rPr sz="1600" spc="-5" dirty="0">
                          <a:solidFill>
                            <a:srgbClr val="2E2B1F"/>
                          </a:solidFill>
                          <a:latin typeface="Cambria"/>
                          <a:cs typeface="Cambria"/>
                        </a:rPr>
                        <a:t>errors</a:t>
                      </a:r>
                      <a:r>
                        <a:rPr sz="1600" spc="75" dirty="0">
                          <a:solidFill>
                            <a:srgbClr val="2E2B1F"/>
                          </a:solidFill>
                          <a:latin typeface="Cambria"/>
                          <a:cs typeface="Cambria"/>
                        </a:rPr>
                        <a:t> </a:t>
                      </a:r>
                      <a:r>
                        <a:rPr sz="1600" spc="-5" dirty="0">
                          <a:solidFill>
                            <a:srgbClr val="2E2B1F"/>
                          </a:solidFill>
                          <a:latin typeface="Cambria"/>
                          <a:cs typeface="Cambria"/>
                        </a:rPr>
                        <a:t>in</a:t>
                      </a:r>
                      <a:endParaRPr sz="1600">
                        <a:latin typeface="Cambria"/>
                        <a:cs typeface="Cambria"/>
                      </a:endParaRPr>
                    </a:p>
                    <a:p>
                      <a:pPr marL="358140">
                        <a:lnSpc>
                          <a:spcPct val="100000"/>
                        </a:lnSpc>
                      </a:pPr>
                      <a:r>
                        <a:rPr sz="1600" spc="-10" dirty="0">
                          <a:solidFill>
                            <a:srgbClr val="2E2B1F"/>
                          </a:solidFill>
                          <a:latin typeface="Cambria"/>
                          <a:cs typeface="Cambria"/>
                        </a:rPr>
                        <a:t>the</a:t>
                      </a:r>
                      <a:r>
                        <a:rPr sz="1600" spc="-15" dirty="0">
                          <a:solidFill>
                            <a:srgbClr val="2E2B1F"/>
                          </a:solidFill>
                          <a:latin typeface="Cambria"/>
                          <a:cs typeface="Cambria"/>
                        </a:rPr>
                        <a:t> </a:t>
                      </a:r>
                      <a:r>
                        <a:rPr sz="1600" spc="-10" dirty="0">
                          <a:solidFill>
                            <a:srgbClr val="2E2B1F"/>
                          </a:solidFill>
                          <a:latin typeface="Cambria"/>
                          <a:cs typeface="Cambria"/>
                        </a:rPr>
                        <a:t>program.</a:t>
                      </a:r>
                      <a:endParaRPr sz="1600">
                        <a:latin typeface="Cambria"/>
                        <a:cs typeface="Cambria"/>
                      </a:endParaRPr>
                    </a:p>
                  </a:txBody>
                  <a:tcPr marL="0" marR="0" marT="203200" marB="0">
                    <a:lnL w="12700">
                      <a:solidFill>
                        <a:srgbClr val="AD9C85"/>
                      </a:solidFill>
                      <a:prstDash val="solid"/>
                    </a:lnL>
                    <a:lnR w="12700">
                      <a:solidFill>
                        <a:srgbClr val="AD9C85"/>
                      </a:solidFill>
                      <a:prstDash val="solid"/>
                    </a:lnR>
                    <a:lnT w="12700">
                      <a:solidFill>
                        <a:srgbClr val="AD9C85"/>
                      </a:solidFill>
                      <a:prstDash val="solid"/>
                    </a:lnT>
                    <a:lnB w="12700">
                      <a:solidFill>
                        <a:srgbClr val="AD9C85"/>
                      </a:solidFill>
                      <a:prstDash val="solid"/>
                    </a:lnB>
                    <a:solidFill>
                      <a:srgbClr val="D9D2C9"/>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17170"/>
            <a:ext cx="6824345" cy="726440"/>
          </a:xfrm>
          <a:prstGeom prst="rect">
            <a:avLst/>
          </a:prstGeom>
        </p:spPr>
        <p:txBody>
          <a:bodyPr vert="horz" wrap="square" lIns="0" tIns="12065" rIns="0" bIns="0" rtlCol="0">
            <a:spAutoFit/>
          </a:bodyPr>
          <a:lstStyle/>
          <a:p>
            <a:pPr marL="12700">
              <a:lnSpc>
                <a:spcPct val="100000"/>
              </a:lnSpc>
              <a:spcBef>
                <a:spcPts val="95"/>
              </a:spcBef>
            </a:pPr>
            <a:r>
              <a:rPr b="1" spc="-65" dirty="0">
                <a:latin typeface="Cambria"/>
                <a:cs typeface="Cambria"/>
              </a:rPr>
              <a:t>The </a:t>
            </a:r>
            <a:r>
              <a:rPr b="1" spc="-85" dirty="0">
                <a:latin typeface="Cambria"/>
                <a:cs typeface="Cambria"/>
              </a:rPr>
              <a:t>'Hello </a:t>
            </a:r>
            <a:r>
              <a:rPr b="1" spc="-135" dirty="0">
                <a:latin typeface="Cambria"/>
                <a:cs typeface="Cambria"/>
              </a:rPr>
              <a:t>World'</a:t>
            </a:r>
            <a:r>
              <a:rPr b="1" spc="-545" dirty="0">
                <a:latin typeface="Cambria"/>
                <a:cs typeface="Cambria"/>
              </a:rPr>
              <a:t> </a:t>
            </a:r>
            <a:r>
              <a:rPr b="1" spc="-95" dirty="0">
                <a:latin typeface="Cambria"/>
                <a:cs typeface="Cambria"/>
              </a:rPr>
              <a:t>Example</a:t>
            </a:r>
          </a:p>
        </p:txBody>
      </p:sp>
      <p:sp>
        <p:nvSpPr>
          <p:cNvPr id="3" name="object 3"/>
          <p:cNvSpPr/>
          <p:nvPr/>
        </p:nvSpPr>
        <p:spPr>
          <a:xfrm>
            <a:off x="1057655" y="1743455"/>
            <a:ext cx="6342888" cy="31424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260094" y="1676679"/>
            <a:ext cx="5447030" cy="2586990"/>
          </a:xfrm>
          <a:prstGeom prst="rect">
            <a:avLst/>
          </a:prstGeom>
        </p:spPr>
        <p:txBody>
          <a:bodyPr vert="horz" wrap="square" lIns="0" tIns="98425" rIns="0" bIns="0" rtlCol="0">
            <a:spAutoFit/>
          </a:bodyPr>
          <a:lstStyle/>
          <a:p>
            <a:pPr marL="12700">
              <a:lnSpc>
                <a:spcPct val="100000"/>
              </a:lnSpc>
              <a:spcBef>
                <a:spcPts val="775"/>
              </a:spcBef>
            </a:pPr>
            <a:r>
              <a:rPr sz="2800" spc="-15" dirty="0">
                <a:solidFill>
                  <a:srgbClr val="FFFFFF"/>
                </a:solidFill>
                <a:latin typeface="Calibri"/>
                <a:cs typeface="Calibri"/>
              </a:rPr>
              <a:t>DECLARE</a:t>
            </a:r>
            <a:endParaRPr sz="2800">
              <a:latin typeface="Calibri"/>
              <a:cs typeface="Calibri"/>
            </a:endParaRPr>
          </a:p>
          <a:p>
            <a:pPr marL="93345" marR="5080" indent="324485">
              <a:lnSpc>
                <a:spcPct val="120000"/>
              </a:lnSpc>
            </a:pPr>
            <a:r>
              <a:rPr sz="2800" spc="-10" dirty="0">
                <a:solidFill>
                  <a:srgbClr val="FFFFFF"/>
                </a:solidFill>
                <a:latin typeface="Calibri"/>
                <a:cs typeface="Calibri"/>
              </a:rPr>
              <a:t>msg varchar2(20):= </a:t>
            </a:r>
            <a:r>
              <a:rPr sz="2800" spc="-15" dirty="0">
                <a:solidFill>
                  <a:srgbClr val="FFFFFF"/>
                </a:solidFill>
                <a:latin typeface="Calibri"/>
                <a:cs typeface="Calibri"/>
              </a:rPr>
              <a:t>'Hello, </a:t>
            </a:r>
            <a:r>
              <a:rPr sz="2800" spc="-25" dirty="0">
                <a:solidFill>
                  <a:srgbClr val="FFFFFF"/>
                </a:solidFill>
                <a:latin typeface="Calibri"/>
                <a:cs typeface="Calibri"/>
              </a:rPr>
              <a:t>World!';  </a:t>
            </a:r>
            <a:r>
              <a:rPr sz="2800" spc="-10" dirty="0">
                <a:solidFill>
                  <a:srgbClr val="FFFFFF"/>
                </a:solidFill>
                <a:latin typeface="Calibri"/>
                <a:cs typeface="Calibri"/>
              </a:rPr>
              <a:t>BEGIN</a:t>
            </a:r>
            <a:endParaRPr sz="2800">
              <a:latin typeface="Calibri"/>
              <a:cs typeface="Calibri"/>
            </a:endParaRPr>
          </a:p>
          <a:p>
            <a:pPr marL="93345" marR="215900" indent="324485">
              <a:lnSpc>
                <a:spcPts val="4029"/>
              </a:lnSpc>
              <a:spcBef>
                <a:spcPts val="250"/>
              </a:spcBef>
            </a:pPr>
            <a:r>
              <a:rPr sz="2800" spc="-10" dirty="0">
                <a:solidFill>
                  <a:srgbClr val="FFFFFF"/>
                </a:solidFill>
                <a:latin typeface="Calibri"/>
                <a:cs typeface="Calibri"/>
              </a:rPr>
              <a:t>dbms_output.put_line(message);  END;</a:t>
            </a:r>
            <a:r>
              <a:rPr sz="2800" spc="5" dirty="0">
                <a:solidFill>
                  <a:srgbClr val="FFFFFF"/>
                </a:solidFill>
                <a:latin typeface="Calibri"/>
                <a:cs typeface="Calibri"/>
              </a:rPr>
              <a:t> </a:t>
            </a:r>
            <a:r>
              <a:rPr sz="2800" spc="-5" dirty="0">
                <a:solidFill>
                  <a:srgbClr val="FFFFFF"/>
                </a:solidFill>
                <a:latin typeface="Calibri"/>
                <a:cs typeface="Calibri"/>
              </a:rPr>
              <a:t>/</a:t>
            </a:r>
            <a:endParaRPr sz="28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2571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46FB186CB11D439C12FE6C32230B04" ma:contentTypeVersion="10" ma:contentTypeDescription="Create a new document." ma:contentTypeScope="" ma:versionID="93bb438637da7747bd0e0fac1241b060">
  <xsd:schema xmlns:xsd="http://www.w3.org/2001/XMLSchema" xmlns:xs="http://www.w3.org/2001/XMLSchema" xmlns:p="http://schemas.microsoft.com/office/2006/metadata/properties" xmlns:ns2="a0294d24-203b-4d6f-9d90-e3ce6fbe554a" xmlns:ns3="e776230b-c79e-4b7a-8c07-ef620d09dc26" targetNamespace="http://schemas.microsoft.com/office/2006/metadata/properties" ma:root="true" ma:fieldsID="7221b65c1126e48c2e0c9abeef933d72" ns2:_="" ns3:_="">
    <xsd:import namespace="a0294d24-203b-4d6f-9d90-e3ce6fbe554a"/>
    <xsd:import namespace="e776230b-c79e-4b7a-8c07-ef620d09dc2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294d24-203b-4d6f-9d90-e3ce6fbe55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e7539e7-0300-4e83-8809-a413c651997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76230b-c79e-4b7a-8c07-ef620d09dc2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db1266d-151c-4de9-86b5-af06ec791989}" ma:internalName="TaxCatchAll" ma:showField="CatchAllData" ma:web="e776230b-c79e-4b7a-8c07-ef620d09dc2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776230b-c79e-4b7a-8c07-ef620d09dc26" xsi:nil="true"/>
    <lcf76f155ced4ddcb4097134ff3c332f xmlns="a0294d24-203b-4d6f-9d90-e3ce6fbe554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173E7A6-75EB-4A62-8284-DD2A77E21791}"/>
</file>

<file path=customXml/itemProps2.xml><?xml version="1.0" encoding="utf-8"?>
<ds:datastoreItem xmlns:ds="http://schemas.openxmlformats.org/officeDocument/2006/customXml" ds:itemID="{AF1998BE-4ADD-4FB1-A9A0-6E8BBCD85AEF}"/>
</file>

<file path=customXml/itemProps3.xml><?xml version="1.0" encoding="utf-8"?>
<ds:datastoreItem xmlns:ds="http://schemas.openxmlformats.org/officeDocument/2006/customXml" ds:itemID="{75931AF0-A159-46D5-904C-9073A3DF4A52}"/>
</file>

<file path=docProps/app.xml><?xml version="1.0" encoding="utf-8"?>
<Properties xmlns="http://schemas.openxmlformats.org/officeDocument/2006/extended-properties" xmlns:vt="http://schemas.openxmlformats.org/officeDocument/2006/docPropsVTypes">
  <Template/>
  <TotalTime>163</TotalTime>
  <Words>2180</Words>
  <Application>Microsoft Office PowerPoint</Application>
  <PresentationFormat>On-screen Show (4:3)</PresentationFormat>
  <Paragraphs>259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Cambria</vt:lpstr>
      <vt:lpstr>Times New Roman</vt:lpstr>
      <vt:lpstr>Office Theme</vt:lpstr>
      <vt:lpstr>PowerPoint Presentation</vt:lpstr>
      <vt:lpstr>PL/SQL Introduction</vt:lpstr>
      <vt:lpstr>PL/SQL Introduction</vt:lpstr>
      <vt:lpstr>PL/SQL architecture </vt:lpstr>
      <vt:lpstr>PL/SQL architecture</vt:lpstr>
      <vt:lpstr>PL/SQL </vt:lpstr>
      <vt:lpstr>Pl/SQL Block structure</vt:lpstr>
      <vt:lpstr>Pl/SQL Block structure Explanation</vt:lpstr>
      <vt:lpstr>The 'Hello World' Example</vt:lpstr>
      <vt:lpstr>PL/SQL data types </vt:lpstr>
      <vt:lpstr>PL/SQL data types </vt:lpstr>
      <vt:lpstr>PL/SQL data types </vt:lpstr>
      <vt:lpstr>PL/SQL Variables</vt:lpstr>
      <vt:lpstr>PL/SQL Variables</vt:lpstr>
      <vt:lpstr>PL/SQL  IF Statement</vt:lpstr>
      <vt:lpstr>PL/SQL  IF Statement</vt:lpstr>
      <vt:lpstr>PL/SQL  LOOP</vt:lpstr>
      <vt:lpstr>PL/SQL  LOOP</vt:lpstr>
      <vt:lpstr>PL/SQL  LOOP Example</vt:lpstr>
      <vt:lpstr>Types of PL/SQL block</vt:lpstr>
      <vt:lpstr>Anonymous blocks: Unnamed</vt:lpstr>
      <vt:lpstr>Anonymous blocks: Unnamed</vt:lpstr>
      <vt:lpstr>Named blocks:</vt:lpstr>
      <vt:lpstr>Named blocks:</vt:lpstr>
      <vt:lpstr>PowerPoint Presentation</vt:lpstr>
      <vt:lpstr>Unnamed block Examples-SQL</vt:lpstr>
      <vt:lpstr>Unnamed block Examples-SQL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SMT.PAWAR PRAJAKTA D.</cp:lastModifiedBy>
  <cp:revision>24</cp:revision>
  <dcterms:created xsi:type="dcterms:W3CDTF">2018-07-26T10:36:27Z</dcterms:created>
  <dcterms:modified xsi:type="dcterms:W3CDTF">2022-10-29T21:08:24Z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2017-07-05T00:00:00Z</vt:filetime>
  </property>
  <property fmtid="{D5CDD505-2E9C-101B-9397-08002B2CF9AE}" pid="3" name="Creator">
    <vt:lpwstr>Microsoft® PowerPoint® 2010</vt:lpwstr>
  </property>
  <property fmtid="{D5CDD505-2E9C-101B-9397-08002B2CF9AE}" pid="4" name="LastSaved">
    <vt:filetime>2018-07-26T00:00:00Z</vt:filetime>
  </property>
  <property fmtid="{D5CDD505-2E9C-101B-9397-08002B2CF9AE}" pid="5" name="ContentTypeId">
    <vt:lpwstr>0x010100D446FB186CB11D439C12FE6C32230B04</vt:lpwstr>
  </property>
</Properties>
</file>