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7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68680"/>
            <a:ext cx="3326891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85160" y="868680"/>
            <a:ext cx="1100327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816096" y="868680"/>
            <a:ext cx="531876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78579" y="868680"/>
            <a:ext cx="347167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880859" y="868680"/>
            <a:ext cx="53492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57200" y="1871091"/>
            <a:ext cx="7620000" cy="4258945"/>
          </a:xfrm>
          <a:custGeom>
            <a:avLst/>
            <a:gdLst/>
            <a:ahLst/>
            <a:cxnLst/>
            <a:rect l="l" t="t" r="r" b="b"/>
            <a:pathLst>
              <a:path w="7620000" h="4258945">
                <a:moveTo>
                  <a:pt x="6910197" y="0"/>
                </a:moveTo>
                <a:lnTo>
                  <a:pt x="709815" y="0"/>
                </a:lnTo>
                <a:lnTo>
                  <a:pt x="661216" y="1637"/>
                </a:lnTo>
                <a:lnTo>
                  <a:pt x="613497" y="6478"/>
                </a:lnTo>
                <a:lnTo>
                  <a:pt x="566762" y="14419"/>
                </a:lnTo>
                <a:lnTo>
                  <a:pt x="521117" y="25352"/>
                </a:lnTo>
                <a:lnTo>
                  <a:pt x="476668" y="39172"/>
                </a:lnTo>
                <a:lnTo>
                  <a:pt x="433522" y="55774"/>
                </a:lnTo>
                <a:lnTo>
                  <a:pt x="391782" y="75052"/>
                </a:lnTo>
                <a:lnTo>
                  <a:pt x="351556" y="96900"/>
                </a:lnTo>
                <a:lnTo>
                  <a:pt x="312949" y="121213"/>
                </a:lnTo>
                <a:lnTo>
                  <a:pt x="276067" y="147885"/>
                </a:lnTo>
                <a:lnTo>
                  <a:pt x="241015" y="176810"/>
                </a:lnTo>
                <a:lnTo>
                  <a:pt x="207898" y="207883"/>
                </a:lnTo>
                <a:lnTo>
                  <a:pt x="176824" y="240997"/>
                </a:lnTo>
                <a:lnTo>
                  <a:pt x="147898" y="276048"/>
                </a:lnTo>
                <a:lnTo>
                  <a:pt x="121224" y="312929"/>
                </a:lnTo>
                <a:lnTo>
                  <a:pt x="96909" y="351536"/>
                </a:lnTo>
                <a:lnTo>
                  <a:pt x="75059" y="391761"/>
                </a:lnTo>
                <a:lnTo>
                  <a:pt x="55780" y="433500"/>
                </a:lnTo>
                <a:lnTo>
                  <a:pt x="39176" y="476647"/>
                </a:lnTo>
                <a:lnTo>
                  <a:pt x="25355" y="521096"/>
                </a:lnTo>
                <a:lnTo>
                  <a:pt x="14420" y="566742"/>
                </a:lnTo>
                <a:lnTo>
                  <a:pt x="6479" y="613479"/>
                </a:lnTo>
                <a:lnTo>
                  <a:pt x="1637" y="661201"/>
                </a:lnTo>
                <a:lnTo>
                  <a:pt x="0" y="709803"/>
                </a:lnTo>
                <a:lnTo>
                  <a:pt x="0" y="3549015"/>
                </a:lnTo>
                <a:lnTo>
                  <a:pt x="1637" y="3597610"/>
                </a:lnTo>
                <a:lnTo>
                  <a:pt x="6479" y="3645327"/>
                </a:lnTo>
                <a:lnTo>
                  <a:pt x="14420" y="3692060"/>
                </a:lnTo>
                <a:lnTo>
                  <a:pt x="25355" y="3737702"/>
                </a:lnTo>
                <a:lnTo>
                  <a:pt x="39176" y="3782149"/>
                </a:lnTo>
                <a:lnTo>
                  <a:pt x="55780" y="3825293"/>
                </a:lnTo>
                <a:lnTo>
                  <a:pt x="75059" y="3867031"/>
                </a:lnTo>
                <a:lnTo>
                  <a:pt x="96909" y="3907256"/>
                </a:lnTo>
                <a:lnTo>
                  <a:pt x="121224" y="3945861"/>
                </a:lnTo>
                <a:lnTo>
                  <a:pt x="147898" y="3982743"/>
                </a:lnTo>
                <a:lnTo>
                  <a:pt x="176824" y="4017794"/>
                </a:lnTo>
                <a:lnTo>
                  <a:pt x="207898" y="4050909"/>
                </a:lnTo>
                <a:lnTo>
                  <a:pt x="241015" y="4081982"/>
                </a:lnTo>
                <a:lnTo>
                  <a:pt x="276067" y="4110909"/>
                </a:lnTo>
                <a:lnTo>
                  <a:pt x="312949" y="4137582"/>
                </a:lnTo>
                <a:lnTo>
                  <a:pt x="351556" y="4161896"/>
                </a:lnTo>
                <a:lnTo>
                  <a:pt x="391782" y="4183745"/>
                </a:lnTo>
                <a:lnTo>
                  <a:pt x="433522" y="4203025"/>
                </a:lnTo>
                <a:lnTo>
                  <a:pt x="476668" y="4219628"/>
                </a:lnTo>
                <a:lnTo>
                  <a:pt x="521117" y="4233450"/>
                </a:lnTo>
                <a:lnTo>
                  <a:pt x="566762" y="4244384"/>
                </a:lnTo>
                <a:lnTo>
                  <a:pt x="613497" y="4252325"/>
                </a:lnTo>
                <a:lnTo>
                  <a:pt x="661216" y="4257167"/>
                </a:lnTo>
                <a:lnTo>
                  <a:pt x="709815" y="4258805"/>
                </a:lnTo>
                <a:lnTo>
                  <a:pt x="6910197" y="4258805"/>
                </a:lnTo>
                <a:lnTo>
                  <a:pt x="6958798" y="4257167"/>
                </a:lnTo>
                <a:lnTo>
                  <a:pt x="7006520" y="4252325"/>
                </a:lnTo>
                <a:lnTo>
                  <a:pt x="7053257" y="4244384"/>
                </a:lnTo>
                <a:lnTo>
                  <a:pt x="7098903" y="4233450"/>
                </a:lnTo>
                <a:lnTo>
                  <a:pt x="7143352" y="4219628"/>
                </a:lnTo>
                <a:lnTo>
                  <a:pt x="7186499" y="4203025"/>
                </a:lnTo>
                <a:lnTo>
                  <a:pt x="7228238" y="4183745"/>
                </a:lnTo>
                <a:lnTo>
                  <a:pt x="7268464" y="4161896"/>
                </a:lnTo>
                <a:lnTo>
                  <a:pt x="7307070" y="4137582"/>
                </a:lnTo>
                <a:lnTo>
                  <a:pt x="7343951" y="4110909"/>
                </a:lnTo>
                <a:lnTo>
                  <a:pt x="7379002" y="4081982"/>
                </a:lnTo>
                <a:lnTo>
                  <a:pt x="7412116" y="4050909"/>
                </a:lnTo>
                <a:lnTo>
                  <a:pt x="7443189" y="4017794"/>
                </a:lnTo>
                <a:lnTo>
                  <a:pt x="7472114" y="3982743"/>
                </a:lnTo>
                <a:lnTo>
                  <a:pt x="7498786" y="3945861"/>
                </a:lnTo>
                <a:lnTo>
                  <a:pt x="7523099" y="3907256"/>
                </a:lnTo>
                <a:lnTo>
                  <a:pt x="7544947" y="3867031"/>
                </a:lnTo>
                <a:lnTo>
                  <a:pt x="7564225" y="3825293"/>
                </a:lnTo>
                <a:lnTo>
                  <a:pt x="7580827" y="3782149"/>
                </a:lnTo>
                <a:lnTo>
                  <a:pt x="7594647" y="3737702"/>
                </a:lnTo>
                <a:lnTo>
                  <a:pt x="7605580" y="3692060"/>
                </a:lnTo>
                <a:lnTo>
                  <a:pt x="7613521" y="3645327"/>
                </a:lnTo>
                <a:lnTo>
                  <a:pt x="7618362" y="3597610"/>
                </a:lnTo>
                <a:lnTo>
                  <a:pt x="7620000" y="3549015"/>
                </a:lnTo>
                <a:lnTo>
                  <a:pt x="7620000" y="709803"/>
                </a:lnTo>
                <a:lnTo>
                  <a:pt x="7618362" y="661201"/>
                </a:lnTo>
                <a:lnTo>
                  <a:pt x="7613521" y="613479"/>
                </a:lnTo>
                <a:lnTo>
                  <a:pt x="7605580" y="566742"/>
                </a:lnTo>
                <a:lnTo>
                  <a:pt x="7594647" y="521096"/>
                </a:lnTo>
                <a:lnTo>
                  <a:pt x="7580827" y="476647"/>
                </a:lnTo>
                <a:lnTo>
                  <a:pt x="7564225" y="433500"/>
                </a:lnTo>
                <a:lnTo>
                  <a:pt x="7544947" y="391761"/>
                </a:lnTo>
                <a:lnTo>
                  <a:pt x="7523098" y="351536"/>
                </a:lnTo>
                <a:lnTo>
                  <a:pt x="7498786" y="312929"/>
                </a:lnTo>
                <a:lnTo>
                  <a:pt x="7472114" y="276048"/>
                </a:lnTo>
                <a:lnTo>
                  <a:pt x="7443189" y="240997"/>
                </a:lnTo>
                <a:lnTo>
                  <a:pt x="7412116" y="207883"/>
                </a:lnTo>
                <a:lnTo>
                  <a:pt x="7379002" y="176810"/>
                </a:lnTo>
                <a:lnTo>
                  <a:pt x="7343951" y="147885"/>
                </a:lnTo>
                <a:lnTo>
                  <a:pt x="7307070" y="121213"/>
                </a:lnTo>
                <a:lnTo>
                  <a:pt x="7268463" y="96900"/>
                </a:lnTo>
                <a:lnTo>
                  <a:pt x="7228238" y="75052"/>
                </a:lnTo>
                <a:lnTo>
                  <a:pt x="7186499" y="55774"/>
                </a:lnTo>
                <a:lnTo>
                  <a:pt x="7143352" y="39172"/>
                </a:lnTo>
                <a:lnTo>
                  <a:pt x="7098903" y="25352"/>
                </a:lnTo>
                <a:lnTo>
                  <a:pt x="7053257" y="14419"/>
                </a:lnTo>
                <a:lnTo>
                  <a:pt x="7006520" y="6478"/>
                </a:lnTo>
                <a:lnTo>
                  <a:pt x="6958798" y="1637"/>
                </a:lnTo>
                <a:lnTo>
                  <a:pt x="6910197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57200" y="1871091"/>
            <a:ext cx="7620000" cy="4258945"/>
          </a:xfrm>
          <a:custGeom>
            <a:avLst/>
            <a:gdLst/>
            <a:ahLst/>
            <a:cxnLst/>
            <a:rect l="l" t="t" r="r" b="b"/>
            <a:pathLst>
              <a:path w="7620000" h="4258945">
                <a:moveTo>
                  <a:pt x="0" y="709803"/>
                </a:moveTo>
                <a:lnTo>
                  <a:pt x="1637" y="661201"/>
                </a:lnTo>
                <a:lnTo>
                  <a:pt x="6479" y="613479"/>
                </a:lnTo>
                <a:lnTo>
                  <a:pt x="14420" y="566742"/>
                </a:lnTo>
                <a:lnTo>
                  <a:pt x="25355" y="521096"/>
                </a:lnTo>
                <a:lnTo>
                  <a:pt x="39176" y="476647"/>
                </a:lnTo>
                <a:lnTo>
                  <a:pt x="55780" y="433500"/>
                </a:lnTo>
                <a:lnTo>
                  <a:pt x="75059" y="391761"/>
                </a:lnTo>
                <a:lnTo>
                  <a:pt x="96909" y="351536"/>
                </a:lnTo>
                <a:lnTo>
                  <a:pt x="121224" y="312929"/>
                </a:lnTo>
                <a:lnTo>
                  <a:pt x="147898" y="276048"/>
                </a:lnTo>
                <a:lnTo>
                  <a:pt x="176824" y="240997"/>
                </a:lnTo>
                <a:lnTo>
                  <a:pt x="207898" y="207883"/>
                </a:lnTo>
                <a:lnTo>
                  <a:pt x="241015" y="176810"/>
                </a:lnTo>
                <a:lnTo>
                  <a:pt x="276067" y="147885"/>
                </a:lnTo>
                <a:lnTo>
                  <a:pt x="312949" y="121213"/>
                </a:lnTo>
                <a:lnTo>
                  <a:pt x="351556" y="96900"/>
                </a:lnTo>
                <a:lnTo>
                  <a:pt x="391782" y="75052"/>
                </a:lnTo>
                <a:lnTo>
                  <a:pt x="433522" y="55774"/>
                </a:lnTo>
                <a:lnTo>
                  <a:pt x="476668" y="39172"/>
                </a:lnTo>
                <a:lnTo>
                  <a:pt x="521117" y="25352"/>
                </a:lnTo>
                <a:lnTo>
                  <a:pt x="566762" y="14419"/>
                </a:lnTo>
                <a:lnTo>
                  <a:pt x="613497" y="6478"/>
                </a:lnTo>
                <a:lnTo>
                  <a:pt x="661216" y="1637"/>
                </a:lnTo>
                <a:lnTo>
                  <a:pt x="709815" y="0"/>
                </a:lnTo>
                <a:lnTo>
                  <a:pt x="6910197" y="0"/>
                </a:lnTo>
                <a:lnTo>
                  <a:pt x="6958798" y="1637"/>
                </a:lnTo>
                <a:lnTo>
                  <a:pt x="7006520" y="6478"/>
                </a:lnTo>
                <a:lnTo>
                  <a:pt x="7053257" y="14419"/>
                </a:lnTo>
                <a:lnTo>
                  <a:pt x="7098903" y="25352"/>
                </a:lnTo>
                <a:lnTo>
                  <a:pt x="7143352" y="39172"/>
                </a:lnTo>
                <a:lnTo>
                  <a:pt x="7186499" y="55774"/>
                </a:lnTo>
                <a:lnTo>
                  <a:pt x="7228238" y="75052"/>
                </a:lnTo>
                <a:lnTo>
                  <a:pt x="7268463" y="96900"/>
                </a:lnTo>
                <a:lnTo>
                  <a:pt x="7307070" y="121213"/>
                </a:lnTo>
                <a:lnTo>
                  <a:pt x="7343951" y="147885"/>
                </a:lnTo>
                <a:lnTo>
                  <a:pt x="7379002" y="176810"/>
                </a:lnTo>
                <a:lnTo>
                  <a:pt x="7412116" y="207883"/>
                </a:lnTo>
                <a:lnTo>
                  <a:pt x="7443189" y="240997"/>
                </a:lnTo>
                <a:lnTo>
                  <a:pt x="7472114" y="276048"/>
                </a:lnTo>
                <a:lnTo>
                  <a:pt x="7498786" y="312929"/>
                </a:lnTo>
                <a:lnTo>
                  <a:pt x="7523098" y="351536"/>
                </a:lnTo>
                <a:lnTo>
                  <a:pt x="7544947" y="391761"/>
                </a:lnTo>
                <a:lnTo>
                  <a:pt x="7564225" y="433500"/>
                </a:lnTo>
                <a:lnTo>
                  <a:pt x="7580827" y="476647"/>
                </a:lnTo>
                <a:lnTo>
                  <a:pt x="7594647" y="521096"/>
                </a:lnTo>
                <a:lnTo>
                  <a:pt x="7605580" y="566742"/>
                </a:lnTo>
                <a:lnTo>
                  <a:pt x="7613521" y="613479"/>
                </a:lnTo>
                <a:lnTo>
                  <a:pt x="7618362" y="661201"/>
                </a:lnTo>
                <a:lnTo>
                  <a:pt x="7620000" y="709803"/>
                </a:lnTo>
                <a:lnTo>
                  <a:pt x="7620000" y="3549015"/>
                </a:lnTo>
                <a:lnTo>
                  <a:pt x="7618362" y="3597610"/>
                </a:lnTo>
                <a:lnTo>
                  <a:pt x="7613521" y="3645327"/>
                </a:lnTo>
                <a:lnTo>
                  <a:pt x="7605580" y="3692060"/>
                </a:lnTo>
                <a:lnTo>
                  <a:pt x="7594647" y="3737702"/>
                </a:lnTo>
                <a:lnTo>
                  <a:pt x="7580827" y="3782149"/>
                </a:lnTo>
                <a:lnTo>
                  <a:pt x="7564225" y="3825293"/>
                </a:lnTo>
                <a:lnTo>
                  <a:pt x="7544947" y="3867031"/>
                </a:lnTo>
                <a:lnTo>
                  <a:pt x="7523099" y="3907256"/>
                </a:lnTo>
                <a:lnTo>
                  <a:pt x="7498786" y="3945861"/>
                </a:lnTo>
                <a:lnTo>
                  <a:pt x="7472114" y="3982743"/>
                </a:lnTo>
                <a:lnTo>
                  <a:pt x="7443189" y="4017794"/>
                </a:lnTo>
                <a:lnTo>
                  <a:pt x="7412116" y="4050909"/>
                </a:lnTo>
                <a:lnTo>
                  <a:pt x="7379002" y="4081982"/>
                </a:lnTo>
                <a:lnTo>
                  <a:pt x="7343951" y="4110909"/>
                </a:lnTo>
                <a:lnTo>
                  <a:pt x="7307070" y="4137582"/>
                </a:lnTo>
                <a:lnTo>
                  <a:pt x="7268464" y="4161896"/>
                </a:lnTo>
                <a:lnTo>
                  <a:pt x="7228238" y="4183745"/>
                </a:lnTo>
                <a:lnTo>
                  <a:pt x="7186499" y="4203025"/>
                </a:lnTo>
                <a:lnTo>
                  <a:pt x="7143352" y="4219628"/>
                </a:lnTo>
                <a:lnTo>
                  <a:pt x="7098903" y="4233450"/>
                </a:lnTo>
                <a:lnTo>
                  <a:pt x="7053257" y="4244384"/>
                </a:lnTo>
                <a:lnTo>
                  <a:pt x="7006520" y="4252325"/>
                </a:lnTo>
                <a:lnTo>
                  <a:pt x="6958798" y="4257167"/>
                </a:lnTo>
                <a:lnTo>
                  <a:pt x="6910197" y="4258805"/>
                </a:lnTo>
                <a:lnTo>
                  <a:pt x="709815" y="4258805"/>
                </a:lnTo>
                <a:lnTo>
                  <a:pt x="661216" y="4257167"/>
                </a:lnTo>
                <a:lnTo>
                  <a:pt x="613497" y="4252325"/>
                </a:lnTo>
                <a:lnTo>
                  <a:pt x="566762" y="4244384"/>
                </a:lnTo>
                <a:lnTo>
                  <a:pt x="521117" y="4233450"/>
                </a:lnTo>
                <a:lnTo>
                  <a:pt x="476668" y="4219628"/>
                </a:lnTo>
                <a:lnTo>
                  <a:pt x="433522" y="4203025"/>
                </a:lnTo>
                <a:lnTo>
                  <a:pt x="391782" y="4183745"/>
                </a:lnTo>
                <a:lnTo>
                  <a:pt x="351556" y="4161896"/>
                </a:lnTo>
                <a:lnTo>
                  <a:pt x="312949" y="4137582"/>
                </a:lnTo>
                <a:lnTo>
                  <a:pt x="276067" y="4110909"/>
                </a:lnTo>
                <a:lnTo>
                  <a:pt x="241015" y="4081982"/>
                </a:lnTo>
                <a:lnTo>
                  <a:pt x="207898" y="4050909"/>
                </a:lnTo>
                <a:lnTo>
                  <a:pt x="176824" y="4017794"/>
                </a:lnTo>
                <a:lnTo>
                  <a:pt x="147898" y="3982743"/>
                </a:lnTo>
                <a:lnTo>
                  <a:pt x="121224" y="3945861"/>
                </a:lnTo>
                <a:lnTo>
                  <a:pt x="96909" y="3907256"/>
                </a:lnTo>
                <a:lnTo>
                  <a:pt x="75059" y="3867031"/>
                </a:lnTo>
                <a:lnTo>
                  <a:pt x="55780" y="3825293"/>
                </a:lnTo>
                <a:lnTo>
                  <a:pt x="39176" y="3782149"/>
                </a:lnTo>
                <a:lnTo>
                  <a:pt x="25355" y="3737702"/>
                </a:lnTo>
                <a:lnTo>
                  <a:pt x="14420" y="3692060"/>
                </a:lnTo>
                <a:lnTo>
                  <a:pt x="6479" y="3645327"/>
                </a:lnTo>
                <a:lnTo>
                  <a:pt x="1637" y="3597610"/>
                </a:lnTo>
                <a:lnTo>
                  <a:pt x="0" y="3549015"/>
                </a:lnTo>
                <a:lnTo>
                  <a:pt x="0" y="70980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132029"/>
            <a:ext cx="445579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599" y="2331466"/>
            <a:ext cx="7886801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stored-procedure-tutorial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triggers/working-mysql-scheduled-ev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09800"/>
            <a:ext cx="7236156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114" dirty="0"/>
              <a:t>Triggers</a:t>
            </a:r>
            <a:r>
              <a:rPr lang="en-US" sz="6600" spc="-114" dirty="0"/>
              <a:t> in Oracle and </a:t>
            </a:r>
            <a:r>
              <a:rPr lang="en-US" sz="6600" spc="-80" dirty="0"/>
              <a:t>MySQL</a:t>
            </a:r>
            <a:r>
              <a:rPr lang="en-US" sz="6600" spc="-305" dirty="0"/>
              <a:t> 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489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Trigger</a:t>
            </a:r>
            <a:r>
              <a:rPr spc="-254" dirty="0"/>
              <a:t> </a:t>
            </a:r>
            <a:r>
              <a:rPr spc="-100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25854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7"/>
                </a:lnTo>
                <a:lnTo>
                  <a:pt x="0" y="599567"/>
                </a:lnTo>
                <a:lnTo>
                  <a:pt x="9424" y="646287"/>
                </a:lnTo>
                <a:lnTo>
                  <a:pt x="35126" y="684434"/>
                </a:lnTo>
                <a:lnTo>
                  <a:pt x="73246" y="710152"/>
                </a:lnTo>
                <a:lnTo>
                  <a:pt x="119926" y="719582"/>
                </a:lnTo>
                <a:lnTo>
                  <a:pt x="7500111" y="719582"/>
                </a:lnTo>
                <a:lnTo>
                  <a:pt x="7546758" y="710152"/>
                </a:lnTo>
                <a:lnTo>
                  <a:pt x="7584868" y="684434"/>
                </a:lnTo>
                <a:lnTo>
                  <a:pt x="7610572" y="646287"/>
                </a:lnTo>
                <a:lnTo>
                  <a:pt x="7620000" y="599567"/>
                </a:lnTo>
                <a:lnTo>
                  <a:pt x="7620000" y="119887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25854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7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7"/>
                </a:lnTo>
                <a:lnTo>
                  <a:pt x="7620000" y="599567"/>
                </a:lnTo>
                <a:lnTo>
                  <a:pt x="7610572" y="646287"/>
                </a:lnTo>
                <a:lnTo>
                  <a:pt x="7584868" y="684434"/>
                </a:lnTo>
                <a:lnTo>
                  <a:pt x="7546758" y="710152"/>
                </a:lnTo>
                <a:lnTo>
                  <a:pt x="7500111" y="719582"/>
                </a:lnTo>
                <a:lnTo>
                  <a:pt x="119926" y="719582"/>
                </a:lnTo>
                <a:lnTo>
                  <a:pt x="73246" y="710152"/>
                </a:lnTo>
                <a:lnTo>
                  <a:pt x="35126" y="684434"/>
                </a:lnTo>
                <a:lnTo>
                  <a:pt x="9424" y="646287"/>
                </a:lnTo>
                <a:lnTo>
                  <a:pt x="0" y="599567"/>
                </a:lnTo>
                <a:lnTo>
                  <a:pt x="0" y="1198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431795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7"/>
                </a:lnTo>
                <a:lnTo>
                  <a:pt x="0" y="599566"/>
                </a:lnTo>
                <a:lnTo>
                  <a:pt x="9424" y="646287"/>
                </a:lnTo>
                <a:lnTo>
                  <a:pt x="35126" y="684434"/>
                </a:lnTo>
                <a:lnTo>
                  <a:pt x="73246" y="710152"/>
                </a:lnTo>
                <a:lnTo>
                  <a:pt x="119926" y="719581"/>
                </a:lnTo>
                <a:lnTo>
                  <a:pt x="7500111" y="719581"/>
                </a:lnTo>
                <a:lnTo>
                  <a:pt x="7546758" y="710152"/>
                </a:lnTo>
                <a:lnTo>
                  <a:pt x="7584868" y="684434"/>
                </a:lnTo>
                <a:lnTo>
                  <a:pt x="7610572" y="646287"/>
                </a:lnTo>
                <a:lnTo>
                  <a:pt x="7620000" y="599566"/>
                </a:lnTo>
                <a:lnTo>
                  <a:pt x="7620000" y="119887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431795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7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7"/>
                </a:lnTo>
                <a:lnTo>
                  <a:pt x="7620000" y="599566"/>
                </a:lnTo>
                <a:lnTo>
                  <a:pt x="7610572" y="646287"/>
                </a:lnTo>
                <a:lnTo>
                  <a:pt x="7584868" y="684434"/>
                </a:lnTo>
                <a:lnTo>
                  <a:pt x="7546758" y="710152"/>
                </a:lnTo>
                <a:lnTo>
                  <a:pt x="7500111" y="719581"/>
                </a:lnTo>
                <a:lnTo>
                  <a:pt x="119926" y="719581"/>
                </a:lnTo>
                <a:lnTo>
                  <a:pt x="73246" y="710152"/>
                </a:lnTo>
                <a:lnTo>
                  <a:pt x="35126" y="684434"/>
                </a:lnTo>
                <a:lnTo>
                  <a:pt x="9424" y="646287"/>
                </a:lnTo>
                <a:lnTo>
                  <a:pt x="0" y="599566"/>
                </a:lnTo>
                <a:lnTo>
                  <a:pt x="0" y="1198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237738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7"/>
                </a:lnTo>
                <a:lnTo>
                  <a:pt x="0" y="599694"/>
                </a:lnTo>
                <a:lnTo>
                  <a:pt x="9424" y="646340"/>
                </a:lnTo>
                <a:lnTo>
                  <a:pt x="35126" y="684450"/>
                </a:lnTo>
                <a:lnTo>
                  <a:pt x="73246" y="710154"/>
                </a:lnTo>
                <a:lnTo>
                  <a:pt x="119926" y="719582"/>
                </a:lnTo>
                <a:lnTo>
                  <a:pt x="7500111" y="719582"/>
                </a:lnTo>
                <a:lnTo>
                  <a:pt x="7546758" y="710154"/>
                </a:lnTo>
                <a:lnTo>
                  <a:pt x="7584868" y="684450"/>
                </a:lnTo>
                <a:lnTo>
                  <a:pt x="7610572" y="646340"/>
                </a:lnTo>
                <a:lnTo>
                  <a:pt x="7620000" y="599694"/>
                </a:lnTo>
                <a:lnTo>
                  <a:pt x="7620000" y="119887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237738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7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7"/>
                </a:lnTo>
                <a:lnTo>
                  <a:pt x="7620000" y="599694"/>
                </a:lnTo>
                <a:lnTo>
                  <a:pt x="7610572" y="646340"/>
                </a:lnTo>
                <a:lnTo>
                  <a:pt x="7584868" y="684450"/>
                </a:lnTo>
                <a:lnTo>
                  <a:pt x="7546758" y="710154"/>
                </a:lnTo>
                <a:lnTo>
                  <a:pt x="7500111" y="719582"/>
                </a:lnTo>
                <a:lnTo>
                  <a:pt x="119926" y="719582"/>
                </a:lnTo>
                <a:lnTo>
                  <a:pt x="73246" y="710154"/>
                </a:lnTo>
                <a:lnTo>
                  <a:pt x="35126" y="684450"/>
                </a:lnTo>
                <a:lnTo>
                  <a:pt x="9424" y="646340"/>
                </a:lnTo>
                <a:lnTo>
                  <a:pt x="0" y="599694"/>
                </a:lnTo>
                <a:lnTo>
                  <a:pt x="0" y="1198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043679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8"/>
                </a:lnTo>
                <a:lnTo>
                  <a:pt x="0" y="599694"/>
                </a:lnTo>
                <a:lnTo>
                  <a:pt x="9424" y="646340"/>
                </a:lnTo>
                <a:lnTo>
                  <a:pt x="35126" y="684450"/>
                </a:lnTo>
                <a:lnTo>
                  <a:pt x="73246" y="710154"/>
                </a:lnTo>
                <a:lnTo>
                  <a:pt x="119926" y="719582"/>
                </a:lnTo>
                <a:lnTo>
                  <a:pt x="7500111" y="719582"/>
                </a:lnTo>
                <a:lnTo>
                  <a:pt x="7546758" y="710154"/>
                </a:lnTo>
                <a:lnTo>
                  <a:pt x="7584868" y="684450"/>
                </a:lnTo>
                <a:lnTo>
                  <a:pt x="7610572" y="646340"/>
                </a:lnTo>
                <a:lnTo>
                  <a:pt x="7620000" y="599694"/>
                </a:lnTo>
                <a:lnTo>
                  <a:pt x="7620000" y="119888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43679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8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8"/>
                </a:lnTo>
                <a:lnTo>
                  <a:pt x="7620000" y="599694"/>
                </a:lnTo>
                <a:lnTo>
                  <a:pt x="7610572" y="646340"/>
                </a:lnTo>
                <a:lnTo>
                  <a:pt x="7584868" y="684450"/>
                </a:lnTo>
                <a:lnTo>
                  <a:pt x="7546758" y="710154"/>
                </a:lnTo>
                <a:lnTo>
                  <a:pt x="7500111" y="719582"/>
                </a:lnTo>
                <a:lnTo>
                  <a:pt x="119926" y="719582"/>
                </a:lnTo>
                <a:lnTo>
                  <a:pt x="73246" y="710154"/>
                </a:lnTo>
                <a:lnTo>
                  <a:pt x="35126" y="684450"/>
                </a:lnTo>
                <a:lnTo>
                  <a:pt x="9424" y="646340"/>
                </a:lnTo>
                <a:lnTo>
                  <a:pt x="0" y="599694"/>
                </a:lnTo>
                <a:lnTo>
                  <a:pt x="0" y="119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849621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9"/>
                </a:lnTo>
                <a:lnTo>
                  <a:pt x="35126" y="35147"/>
                </a:lnTo>
                <a:lnTo>
                  <a:pt x="9424" y="73294"/>
                </a:lnTo>
                <a:lnTo>
                  <a:pt x="0" y="120014"/>
                </a:lnTo>
                <a:lnTo>
                  <a:pt x="0" y="599693"/>
                </a:lnTo>
                <a:lnTo>
                  <a:pt x="9424" y="646340"/>
                </a:lnTo>
                <a:lnTo>
                  <a:pt x="35126" y="684450"/>
                </a:lnTo>
                <a:lnTo>
                  <a:pt x="73246" y="710154"/>
                </a:lnTo>
                <a:lnTo>
                  <a:pt x="119926" y="719581"/>
                </a:lnTo>
                <a:lnTo>
                  <a:pt x="7500111" y="719581"/>
                </a:lnTo>
                <a:lnTo>
                  <a:pt x="7546758" y="710154"/>
                </a:lnTo>
                <a:lnTo>
                  <a:pt x="7584868" y="684450"/>
                </a:lnTo>
                <a:lnTo>
                  <a:pt x="7610572" y="646340"/>
                </a:lnTo>
                <a:lnTo>
                  <a:pt x="7620000" y="599693"/>
                </a:lnTo>
                <a:lnTo>
                  <a:pt x="7620000" y="120014"/>
                </a:lnTo>
                <a:lnTo>
                  <a:pt x="7610572" y="73294"/>
                </a:lnTo>
                <a:lnTo>
                  <a:pt x="7584868" y="35147"/>
                </a:lnTo>
                <a:lnTo>
                  <a:pt x="7546758" y="9429"/>
                </a:lnTo>
                <a:lnTo>
                  <a:pt x="7500111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849621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20014"/>
                </a:moveTo>
                <a:lnTo>
                  <a:pt x="9424" y="73294"/>
                </a:lnTo>
                <a:lnTo>
                  <a:pt x="35126" y="35147"/>
                </a:lnTo>
                <a:lnTo>
                  <a:pt x="73246" y="9429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9"/>
                </a:lnTo>
                <a:lnTo>
                  <a:pt x="7584868" y="35147"/>
                </a:lnTo>
                <a:lnTo>
                  <a:pt x="7610572" y="73294"/>
                </a:lnTo>
                <a:lnTo>
                  <a:pt x="7620000" y="120014"/>
                </a:lnTo>
                <a:lnTo>
                  <a:pt x="7620000" y="599693"/>
                </a:lnTo>
                <a:lnTo>
                  <a:pt x="7610572" y="646340"/>
                </a:lnTo>
                <a:lnTo>
                  <a:pt x="7584868" y="684450"/>
                </a:lnTo>
                <a:lnTo>
                  <a:pt x="7546758" y="710154"/>
                </a:lnTo>
                <a:lnTo>
                  <a:pt x="7500111" y="719581"/>
                </a:lnTo>
                <a:lnTo>
                  <a:pt x="119926" y="719581"/>
                </a:lnTo>
                <a:lnTo>
                  <a:pt x="73246" y="710154"/>
                </a:lnTo>
                <a:lnTo>
                  <a:pt x="35126" y="684450"/>
                </a:lnTo>
                <a:lnTo>
                  <a:pt x="9424" y="646340"/>
                </a:lnTo>
                <a:lnTo>
                  <a:pt x="0" y="599693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5655602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4"/>
                </a:lnTo>
                <a:lnTo>
                  <a:pt x="35126" y="35126"/>
                </a:lnTo>
                <a:lnTo>
                  <a:pt x="9424" y="73246"/>
                </a:lnTo>
                <a:lnTo>
                  <a:pt x="0" y="119926"/>
                </a:lnTo>
                <a:lnTo>
                  <a:pt x="0" y="599617"/>
                </a:lnTo>
                <a:lnTo>
                  <a:pt x="9424" y="646297"/>
                </a:lnTo>
                <a:lnTo>
                  <a:pt x="35126" y="684417"/>
                </a:lnTo>
                <a:lnTo>
                  <a:pt x="73246" y="710119"/>
                </a:lnTo>
                <a:lnTo>
                  <a:pt x="119926" y="719543"/>
                </a:lnTo>
                <a:lnTo>
                  <a:pt x="7500111" y="719543"/>
                </a:lnTo>
                <a:lnTo>
                  <a:pt x="7546758" y="710119"/>
                </a:lnTo>
                <a:lnTo>
                  <a:pt x="7584868" y="684417"/>
                </a:lnTo>
                <a:lnTo>
                  <a:pt x="7610572" y="646297"/>
                </a:lnTo>
                <a:lnTo>
                  <a:pt x="7620000" y="599617"/>
                </a:lnTo>
                <a:lnTo>
                  <a:pt x="7620000" y="119926"/>
                </a:lnTo>
                <a:lnTo>
                  <a:pt x="7610572" y="73246"/>
                </a:lnTo>
                <a:lnTo>
                  <a:pt x="7584868" y="35126"/>
                </a:lnTo>
                <a:lnTo>
                  <a:pt x="7546758" y="9424"/>
                </a:lnTo>
                <a:lnTo>
                  <a:pt x="7500111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655602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926"/>
                </a:moveTo>
                <a:lnTo>
                  <a:pt x="9424" y="73246"/>
                </a:lnTo>
                <a:lnTo>
                  <a:pt x="35126" y="35126"/>
                </a:lnTo>
                <a:lnTo>
                  <a:pt x="73246" y="9424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4"/>
                </a:lnTo>
                <a:lnTo>
                  <a:pt x="7584868" y="35126"/>
                </a:lnTo>
                <a:lnTo>
                  <a:pt x="7610572" y="73246"/>
                </a:lnTo>
                <a:lnTo>
                  <a:pt x="7620000" y="119926"/>
                </a:lnTo>
                <a:lnTo>
                  <a:pt x="7620000" y="599617"/>
                </a:lnTo>
                <a:lnTo>
                  <a:pt x="7610572" y="646297"/>
                </a:lnTo>
                <a:lnTo>
                  <a:pt x="7584868" y="684417"/>
                </a:lnTo>
                <a:lnTo>
                  <a:pt x="7546758" y="710119"/>
                </a:lnTo>
                <a:lnTo>
                  <a:pt x="7500111" y="719543"/>
                </a:lnTo>
                <a:lnTo>
                  <a:pt x="119926" y="719543"/>
                </a:lnTo>
                <a:lnTo>
                  <a:pt x="73246" y="710119"/>
                </a:lnTo>
                <a:lnTo>
                  <a:pt x="35126" y="684417"/>
                </a:lnTo>
                <a:lnTo>
                  <a:pt x="9424" y="646297"/>
                </a:lnTo>
                <a:lnTo>
                  <a:pt x="0" y="599617"/>
                </a:lnTo>
                <a:lnTo>
                  <a:pt x="0" y="11992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156" y="1700021"/>
            <a:ext cx="4594225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trigger_name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{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| AFTER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{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INSERT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 marR="2139315">
              <a:lnSpc>
                <a:spcPts val="6350"/>
              </a:lnSpc>
              <a:spcBef>
                <a:spcPts val="665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tbl_name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trigger_body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" y="868680"/>
            <a:ext cx="3009900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3367" y="868680"/>
            <a:ext cx="1100328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4304" y="868680"/>
            <a:ext cx="531876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6788" y="868680"/>
            <a:ext cx="106375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147" y="868680"/>
            <a:ext cx="2202179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935" y="868680"/>
            <a:ext cx="530351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4896" y="868680"/>
            <a:ext cx="271119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700" y="868680"/>
            <a:ext cx="53492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254330"/>
            <a:ext cx="7903845" cy="115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Trigger</a:t>
            </a:r>
            <a:r>
              <a:rPr spc="-204" dirty="0"/>
              <a:t> </a:t>
            </a:r>
            <a:r>
              <a:rPr spc="-100" dirty="0"/>
              <a:t>Example-1: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95" dirty="0">
                <a:solidFill>
                  <a:srgbClr val="FF0000"/>
                </a:solidFill>
              </a:rPr>
              <a:t>Create</a:t>
            </a:r>
            <a:r>
              <a:rPr sz="2800" spc="-229" dirty="0">
                <a:solidFill>
                  <a:srgbClr val="FF0000"/>
                </a:solidFill>
              </a:rPr>
              <a:t> </a:t>
            </a:r>
            <a:r>
              <a:rPr sz="2800" spc="-85" dirty="0">
                <a:solidFill>
                  <a:srgbClr val="FF0000"/>
                </a:solidFill>
              </a:rPr>
              <a:t>two</a:t>
            </a:r>
            <a:r>
              <a:rPr sz="2800" spc="320" dirty="0">
                <a:solidFill>
                  <a:srgbClr val="FF0000"/>
                </a:solidFill>
              </a:rPr>
              <a:t> </a:t>
            </a:r>
            <a:r>
              <a:rPr sz="2800" spc="-85" dirty="0">
                <a:solidFill>
                  <a:srgbClr val="FF0000"/>
                </a:solidFill>
              </a:rPr>
              <a:t>tables</a:t>
            </a:r>
            <a:r>
              <a:rPr sz="2800" spc="-220" dirty="0">
                <a:solidFill>
                  <a:srgbClr val="FF0000"/>
                </a:solidFill>
              </a:rPr>
              <a:t> </a:t>
            </a:r>
            <a:r>
              <a:rPr sz="2800" spc="-70" dirty="0">
                <a:solidFill>
                  <a:srgbClr val="FF0000"/>
                </a:solidFill>
              </a:rPr>
              <a:t>emp</a:t>
            </a:r>
            <a:r>
              <a:rPr sz="2800" spc="-215" dirty="0">
                <a:solidFill>
                  <a:srgbClr val="FF0000"/>
                </a:solidFill>
              </a:rPr>
              <a:t> </a:t>
            </a:r>
            <a:r>
              <a:rPr sz="2800" spc="-70" dirty="0">
                <a:solidFill>
                  <a:srgbClr val="FF0000"/>
                </a:solidFill>
              </a:rPr>
              <a:t>and</a:t>
            </a:r>
            <a:r>
              <a:rPr sz="2800" spc="-220" dirty="0">
                <a:solidFill>
                  <a:srgbClr val="FF0000"/>
                </a:solidFill>
              </a:rPr>
              <a:t> </a:t>
            </a:r>
            <a:r>
              <a:rPr sz="2800" spc="-95" dirty="0">
                <a:solidFill>
                  <a:srgbClr val="FF0000"/>
                </a:solidFill>
              </a:rPr>
              <a:t>emp_update</a:t>
            </a:r>
            <a:r>
              <a:rPr sz="2800" spc="-225" dirty="0">
                <a:solidFill>
                  <a:srgbClr val="FF0000"/>
                </a:solidFill>
              </a:rPr>
              <a:t> </a:t>
            </a:r>
            <a:r>
              <a:rPr sz="2800" spc="-50" dirty="0">
                <a:solidFill>
                  <a:srgbClr val="FF0000"/>
                </a:solidFill>
              </a:rPr>
              <a:t>as</a:t>
            </a:r>
            <a:r>
              <a:rPr sz="2800" spc="-225" dirty="0">
                <a:solidFill>
                  <a:srgbClr val="FF0000"/>
                </a:solidFill>
              </a:rPr>
              <a:t> </a:t>
            </a:r>
            <a:r>
              <a:rPr sz="2800" spc="-85" dirty="0">
                <a:solidFill>
                  <a:srgbClr val="FF0000"/>
                </a:solidFill>
              </a:rPr>
              <a:t>shown</a:t>
            </a:r>
            <a:r>
              <a:rPr sz="2800" spc="-204" dirty="0">
                <a:solidFill>
                  <a:srgbClr val="FF0000"/>
                </a:solidFill>
              </a:rPr>
              <a:t> </a:t>
            </a:r>
            <a:r>
              <a:rPr sz="2800" spc="-85" dirty="0">
                <a:solidFill>
                  <a:srgbClr val="FF0000"/>
                </a:solidFill>
              </a:rPr>
              <a:t>below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201168" y="1824227"/>
            <a:ext cx="8031480" cy="2176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47" y="2142744"/>
            <a:ext cx="7930896" cy="1626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1877441"/>
            <a:ext cx="7924800" cy="2070100"/>
          </a:xfrm>
          <a:custGeom>
            <a:avLst/>
            <a:gdLst/>
            <a:ahLst/>
            <a:cxnLst/>
            <a:rect l="l" t="t" r="r" b="b"/>
            <a:pathLst>
              <a:path w="7924800" h="2070100">
                <a:moveTo>
                  <a:pt x="7579868" y="0"/>
                </a:moveTo>
                <a:lnTo>
                  <a:pt x="344970" y="0"/>
                </a:lnTo>
                <a:lnTo>
                  <a:pt x="298158" y="3148"/>
                </a:lnTo>
                <a:lnTo>
                  <a:pt x="253262" y="12321"/>
                </a:lnTo>
                <a:lnTo>
                  <a:pt x="210690" y="27106"/>
                </a:lnTo>
                <a:lnTo>
                  <a:pt x="170855" y="47093"/>
                </a:lnTo>
                <a:lnTo>
                  <a:pt x="134167" y="71871"/>
                </a:lnTo>
                <a:lnTo>
                  <a:pt x="101038" y="101028"/>
                </a:lnTo>
                <a:lnTo>
                  <a:pt x="71877" y="134154"/>
                </a:lnTo>
                <a:lnTo>
                  <a:pt x="47097" y="170838"/>
                </a:lnTo>
                <a:lnTo>
                  <a:pt x="27108" y="210669"/>
                </a:lnTo>
                <a:lnTo>
                  <a:pt x="12322" y="253235"/>
                </a:lnTo>
                <a:lnTo>
                  <a:pt x="3149" y="298126"/>
                </a:lnTo>
                <a:lnTo>
                  <a:pt x="0" y="344932"/>
                </a:lnTo>
                <a:lnTo>
                  <a:pt x="0" y="1724787"/>
                </a:lnTo>
                <a:lnTo>
                  <a:pt x="3149" y="1771592"/>
                </a:lnTo>
                <a:lnTo>
                  <a:pt x="12322" y="1816483"/>
                </a:lnTo>
                <a:lnTo>
                  <a:pt x="27108" y="1859049"/>
                </a:lnTo>
                <a:lnTo>
                  <a:pt x="47097" y="1898880"/>
                </a:lnTo>
                <a:lnTo>
                  <a:pt x="71877" y="1935564"/>
                </a:lnTo>
                <a:lnTo>
                  <a:pt x="101038" y="1968690"/>
                </a:lnTo>
                <a:lnTo>
                  <a:pt x="134167" y="1997847"/>
                </a:lnTo>
                <a:lnTo>
                  <a:pt x="170855" y="2022625"/>
                </a:lnTo>
                <a:lnTo>
                  <a:pt x="210690" y="2042612"/>
                </a:lnTo>
                <a:lnTo>
                  <a:pt x="253262" y="2057397"/>
                </a:lnTo>
                <a:lnTo>
                  <a:pt x="298158" y="2066570"/>
                </a:lnTo>
                <a:lnTo>
                  <a:pt x="344970" y="2069719"/>
                </a:lnTo>
                <a:lnTo>
                  <a:pt x="7579868" y="2069719"/>
                </a:lnTo>
                <a:lnTo>
                  <a:pt x="7626673" y="2066570"/>
                </a:lnTo>
                <a:lnTo>
                  <a:pt x="7671564" y="2057397"/>
                </a:lnTo>
                <a:lnTo>
                  <a:pt x="7714130" y="2042612"/>
                </a:lnTo>
                <a:lnTo>
                  <a:pt x="7753961" y="2022625"/>
                </a:lnTo>
                <a:lnTo>
                  <a:pt x="7790645" y="1997847"/>
                </a:lnTo>
                <a:lnTo>
                  <a:pt x="7823771" y="1968690"/>
                </a:lnTo>
                <a:lnTo>
                  <a:pt x="7852928" y="1935564"/>
                </a:lnTo>
                <a:lnTo>
                  <a:pt x="7877706" y="1898880"/>
                </a:lnTo>
                <a:lnTo>
                  <a:pt x="7897693" y="1859049"/>
                </a:lnTo>
                <a:lnTo>
                  <a:pt x="7912478" y="1816483"/>
                </a:lnTo>
                <a:lnTo>
                  <a:pt x="7921651" y="1771592"/>
                </a:lnTo>
                <a:lnTo>
                  <a:pt x="7924800" y="1724787"/>
                </a:lnTo>
                <a:lnTo>
                  <a:pt x="7924800" y="344932"/>
                </a:lnTo>
                <a:lnTo>
                  <a:pt x="7921651" y="298126"/>
                </a:lnTo>
                <a:lnTo>
                  <a:pt x="7912478" y="253235"/>
                </a:lnTo>
                <a:lnTo>
                  <a:pt x="7897693" y="210669"/>
                </a:lnTo>
                <a:lnTo>
                  <a:pt x="7877706" y="170838"/>
                </a:lnTo>
                <a:lnTo>
                  <a:pt x="7852928" y="134154"/>
                </a:lnTo>
                <a:lnTo>
                  <a:pt x="7823771" y="101028"/>
                </a:lnTo>
                <a:lnTo>
                  <a:pt x="7790645" y="71871"/>
                </a:lnTo>
                <a:lnTo>
                  <a:pt x="7753961" y="47093"/>
                </a:lnTo>
                <a:lnTo>
                  <a:pt x="7714130" y="27106"/>
                </a:lnTo>
                <a:lnTo>
                  <a:pt x="7671564" y="12321"/>
                </a:lnTo>
                <a:lnTo>
                  <a:pt x="7626673" y="3148"/>
                </a:lnTo>
                <a:lnTo>
                  <a:pt x="7579868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1168" y="4000500"/>
            <a:ext cx="8031480" cy="21762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447" y="4061459"/>
            <a:ext cx="8025383" cy="21412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053840"/>
            <a:ext cx="7924800" cy="2070100"/>
          </a:xfrm>
          <a:custGeom>
            <a:avLst/>
            <a:gdLst/>
            <a:ahLst/>
            <a:cxnLst/>
            <a:rect l="l" t="t" r="r" b="b"/>
            <a:pathLst>
              <a:path w="7924800" h="2070100">
                <a:moveTo>
                  <a:pt x="7579868" y="0"/>
                </a:moveTo>
                <a:lnTo>
                  <a:pt x="344970" y="0"/>
                </a:lnTo>
                <a:lnTo>
                  <a:pt x="298158" y="3148"/>
                </a:lnTo>
                <a:lnTo>
                  <a:pt x="253262" y="12321"/>
                </a:lnTo>
                <a:lnTo>
                  <a:pt x="210690" y="27106"/>
                </a:lnTo>
                <a:lnTo>
                  <a:pt x="170855" y="47093"/>
                </a:lnTo>
                <a:lnTo>
                  <a:pt x="134167" y="71871"/>
                </a:lnTo>
                <a:lnTo>
                  <a:pt x="101038" y="101028"/>
                </a:lnTo>
                <a:lnTo>
                  <a:pt x="71877" y="134154"/>
                </a:lnTo>
                <a:lnTo>
                  <a:pt x="47097" y="170838"/>
                </a:lnTo>
                <a:lnTo>
                  <a:pt x="27108" y="210669"/>
                </a:lnTo>
                <a:lnTo>
                  <a:pt x="12322" y="253235"/>
                </a:lnTo>
                <a:lnTo>
                  <a:pt x="3149" y="298126"/>
                </a:lnTo>
                <a:lnTo>
                  <a:pt x="0" y="344932"/>
                </a:lnTo>
                <a:lnTo>
                  <a:pt x="0" y="1724774"/>
                </a:lnTo>
                <a:lnTo>
                  <a:pt x="3149" y="1771582"/>
                </a:lnTo>
                <a:lnTo>
                  <a:pt x="12322" y="1816477"/>
                </a:lnTo>
                <a:lnTo>
                  <a:pt x="27108" y="1859048"/>
                </a:lnTo>
                <a:lnTo>
                  <a:pt x="47097" y="1898883"/>
                </a:lnTo>
                <a:lnTo>
                  <a:pt x="71877" y="1935571"/>
                </a:lnTo>
                <a:lnTo>
                  <a:pt x="101038" y="1968701"/>
                </a:lnTo>
                <a:lnTo>
                  <a:pt x="134167" y="1997862"/>
                </a:lnTo>
                <a:lnTo>
                  <a:pt x="170855" y="2022643"/>
                </a:lnTo>
                <a:lnTo>
                  <a:pt x="210690" y="2042633"/>
                </a:lnTo>
                <a:lnTo>
                  <a:pt x="253262" y="2057421"/>
                </a:lnTo>
                <a:lnTo>
                  <a:pt x="298158" y="2066595"/>
                </a:lnTo>
                <a:lnTo>
                  <a:pt x="344970" y="2069744"/>
                </a:lnTo>
                <a:lnTo>
                  <a:pt x="7579868" y="2069744"/>
                </a:lnTo>
                <a:lnTo>
                  <a:pt x="7626673" y="2066595"/>
                </a:lnTo>
                <a:lnTo>
                  <a:pt x="7671564" y="2057421"/>
                </a:lnTo>
                <a:lnTo>
                  <a:pt x="7714130" y="2042633"/>
                </a:lnTo>
                <a:lnTo>
                  <a:pt x="7753961" y="2022643"/>
                </a:lnTo>
                <a:lnTo>
                  <a:pt x="7790645" y="1997862"/>
                </a:lnTo>
                <a:lnTo>
                  <a:pt x="7823771" y="1968701"/>
                </a:lnTo>
                <a:lnTo>
                  <a:pt x="7852928" y="1935571"/>
                </a:lnTo>
                <a:lnTo>
                  <a:pt x="7877706" y="1898883"/>
                </a:lnTo>
                <a:lnTo>
                  <a:pt x="7897693" y="1859048"/>
                </a:lnTo>
                <a:lnTo>
                  <a:pt x="7912478" y="1816477"/>
                </a:lnTo>
                <a:lnTo>
                  <a:pt x="7921651" y="1771582"/>
                </a:lnTo>
                <a:lnTo>
                  <a:pt x="7924800" y="1724774"/>
                </a:lnTo>
                <a:lnTo>
                  <a:pt x="7924800" y="344932"/>
                </a:lnTo>
                <a:lnTo>
                  <a:pt x="7921651" y="298126"/>
                </a:lnTo>
                <a:lnTo>
                  <a:pt x="7912478" y="253235"/>
                </a:lnTo>
                <a:lnTo>
                  <a:pt x="7897693" y="210669"/>
                </a:lnTo>
                <a:lnTo>
                  <a:pt x="7877706" y="170838"/>
                </a:lnTo>
                <a:lnTo>
                  <a:pt x="7852928" y="134154"/>
                </a:lnTo>
                <a:lnTo>
                  <a:pt x="7823771" y="101028"/>
                </a:lnTo>
                <a:lnTo>
                  <a:pt x="7790645" y="71871"/>
                </a:lnTo>
                <a:lnTo>
                  <a:pt x="7753961" y="47093"/>
                </a:lnTo>
                <a:lnTo>
                  <a:pt x="7714130" y="27106"/>
                </a:lnTo>
                <a:lnTo>
                  <a:pt x="7671564" y="12321"/>
                </a:lnTo>
                <a:lnTo>
                  <a:pt x="7626673" y="3148"/>
                </a:lnTo>
                <a:lnTo>
                  <a:pt x="7579868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911" y="2304668"/>
            <a:ext cx="7265670" cy="35394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102870">
              <a:lnSpc>
                <a:spcPts val="4070"/>
              </a:lnSpc>
              <a:spcBef>
                <a:spcPts val="540"/>
              </a:spcBef>
              <a:tabLst>
                <a:tab pos="5878830" algn="l"/>
              </a:tabLst>
            </a:pP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7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7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7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emp(EmpNo</a:t>
            </a:r>
            <a:r>
              <a:rPr sz="3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700" spc="-3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Lname  </a:t>
            </a: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VARCHAR(50),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r>
              <a:rPr sz="3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int(5));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ts val="4255"/>
              </a:lnSpc>
              <a:spcBef>
                <a:spcPts val="2270"/>
              </a:spcBef>
            </a:pPr>
            <a:r>
              <a:rPr sz="3700" spc="-3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emp_audit</a:t>
            </a:r>
            <a:r>
              <a:rPr sz="3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(EmpNo</a:t>
            </a:r>
            <a:endParaRPr sz="3700">
              <a:latin typeface="Calibri"/>
              <a:cs typeface="Calibri"/>
            </a:endParaRPr>
          </a:p>
          <a:p>
            <a:pPr marL="12700" marR="5080">
              <a:lnSpc>
                <a:spcPts val="4060"/>
              </a:lnSpc>
              <a:spcBef>
                <a:spcPts val="265"/>
              </a:spcBef>
              <a:tabLst>
                <a:tab pos="945515" algn="l"/>
                <a:tab pos="5259070" algn="l"/>
              </a:tabLst>
            </a:pP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700" spc="-3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Lnam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17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7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700" spc="-10" dirty="0">
                <a:solidFill>
                  <a:srgbClr val="FFFFFF"/>
                </a:solidFill>
                <a:latin typeface="Calibri"/>
                <a:cs typeface="Calibri"/>
              </a:rPr>
              <a:t>CHAR</a:t>
            </a:r>
            <a:r>
              <a:rPr sz="3700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50),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chan</a:t>
            </a:r>
            <a:r>
              <a:rPr sz="37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37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700" spc="-5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3700" spc="-45" dirty="0">
                <a:solidFill>
                  <a:srgbClr val="FFFFFF"/>
                </a:solidFill>
                <a:latin typeface="Calibri"/>
                <a:cs typeface="Calibri"/>
              </a:rPr>
              <a:t>DATETIME, </a:t>
            </a:r>
            <a:r>
              <a:rPr sz="37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3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FFFFFF"/>
                </a:solidFill>
                <a:latin typeface="Calibri"/>
                <a:cs typeface="Calibri"/>
              </a:rPr>
              <a:t>VARCHAR(50));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4330"/>
            <a:ext cx="6592570" cy="544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4" dirty="0">
                <a:solidFill>
                  <a:srgbClr val="675E46"/>
                </a:solidFill>
                <a:latin typeface="Cambria"/>
                <a:cs typeface="Cambria"/>
              </a:rPr>
              <a:t>Trigger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Example-1:</a:t>
            </a:r>
            <a:endParaRPr sz="4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85" dirty="0">
                <a:solidFill>
                  <a:srgbClr val="FF0000"/>
                </a:solidFill>
                <a:latin typeface="Cambria"/>
                <a:cs typeface="Cambria"/>
              </a:rPr>
              <a:t>Insert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values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28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sz="2800" spc="-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mbria"/>
                <a:cs typeface="Cambria"/>
              </a:rPr>
              <a:t>emp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Cambria"/>
                <a:cs typeface="Cambria"/>
              </a:rPr>
              <a:t>table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Cambria"/>
                <a:cs typeface="Cambria"/>
              </a:rPr>
              <a:t>shown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Cambria"/>
                <a:cs typeface="Cambria"/>
              </a:rPr>
              <a:t>below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marL="311785" marR="780415">
              <a:lnSpc>
                <a:spcPct val="127099"/>
              </a:lnSpc>
              <a:tabLst>
                <a:tab pos="1882139" algn="l"/>
              </a:tabLst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Insert	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emp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values 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(101,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‘John’,9000),</a:t>
            </a:r>
            <a:endParaRPr sz="4800">
              <a:latin typeface="Calibri"/>
              <a:cs typeface="Calibri"/>
            </a:endParaRPr>
          </a:p>
          <a:p>
            <a:pPr marL="311785">
              <a:lnSpc>
                <a:spcPct val="100000"/>
              </a:lnSpc>
              <a:spcBef>
                <a:spcPts val="1575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(102,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‘Pawar’,9000),</a:t>
            </a:r>
            <a:endParaRPr sz="4800">
              <a:latin typeface="Calibri"/>
              <a:cs typeface="Calibri"/>
            </a:endParaRPr>
          </a:p>
          <a:p>
            <a:pPr marL="448945">
              <a:lnSpc>
                <a:spcPct val="100000"/>
              </a:lnSpc>
              <a:spcBef>
                <a:spcPts val="1560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(103,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‘Jagruti’,7000);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59" y="746759"/>
            <a:ext cx="5428488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2955" y="746759"/>
            <a:ext cx="1100327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3891" y="746759"/>
            <a:ext cx="53492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Trigger</a:t>
            </a:r>
            <a:r>
              <a:rPr spc="-235" dirty="0"/>
              <a:t> </a:t>
            </a:r>
            <a:r>
              <a:rPr spc="-100" dirty="0"/>
              <a:t>Example-1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780481"/>
            <a:ext cx="5628005" cy="53187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spc="-90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2800" spc="-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8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Cambria"/>
                <a:cs typeface="Cambria"/>
              </a:rPr>
              <a:t>trigger</a:t>
            </a:r>
            <a:r>
              <a:rPr sz="2800" spc="-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2800" spc="-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Cambria"/>
                <a:cs typeface="Cambria"/>
              </a:rPr>
              <a:t>before</a:t>
            </a:r>
            <a:r>
              <a:rPr sz="2800" spc="-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Cambria"/>
                <a:cs typeface="Cambria"/>
              </a:rPr>
              <a:t>update</a:t>
            </a:r>
            <a:r>
              <a:rPr sz="28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2800" spc="-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mbria"/>
                <a:cs typeface="Cambria"/>
              </a:rPr>
              <a:t>emp</a:t>
            </a:r>
            <a:endParaRPr sz="2800">
              <a:latin typeface="Cambria"/>
              <a:cs typeface="Cambria"/>
            </a:endParaRPr>
          </a:p>
          <a:p>
            <a:pPr marL="50800" marR="2355850">
              <a:lnSpc>
                <a:spcPts val="3170"/>
              </a:lnSpc>
              <a:spcBef>
                <a:spcPts val="25"/>
              </a:spcBef>
              <a:tabLst>
                <a:tab pos="2345055" algn="l"/>
                <a:tab pos="302895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MySQL&gt;DELIMITER	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//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MySQL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200" spc="-17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t1</a:t>
            </a:r>
            <a:endParaRPr sz="2200">
              <a:latin typeface="Calibri"/>
              <a:cs typeface="Calibri"/>
            </a:endParaRPr>
          </a:p>
          <a:p>
            <a:pPr marL="1262380">
              <a:lnSpc>
                <a:spcPct val="100000"/>
              </a:lnSpc>
              <a:spcBef>
                <a:spcPts val="334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AFTER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UPDATE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endParaRPr sz="2200">
              <a:latin typeface="Calibri"/>
              <a:cs typeface="Calibri"/>
            </a:endParaRPr>
          </a:p>
          <a:p>
            <a:pPr marL="1262380" marR="2508250" indent="63500">
              <a:lnSpc>
                <a:spcPct val="12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 EACH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ROW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1517015" marR="974090">
              <a:lnSpc>
                <a:spcPct val="120000"/>
              </a:lnSpc>
              <a:tabLst>
                <a:tab pos="204533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INSERT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emp_audit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	EmpNo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OLD. EmpNo,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Lname=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OLD.Lname,  changedat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NOW()</a:t>
            </a:r>
            <a:endParaRPr sz="2200">
              <a:latin typeface="Calibri"/>
              <a:cs typeface="Calibri"/>
            </a:endParaRPr>
          </a:p>
          <a:p>
            <a:pPr marL="1262380" marR="2074545" indent="316865">
              <a:lnSpc>
                <a:spcPct val="12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 =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'update';  END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30"/>
              </a:spcBef>
              <a:tabLst>
                <a:tab pos="234442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MySQL&gt;DELIMITER	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6140907"/>
            <a:ext cx="2957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MySQL&gt;SHOW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TRIGGERS;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630" y="6165291"/>
            <a:ext cx="3705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// </a:t>
            </a:r>
            <a:r>
              <a:rPr sz="2000" spc="-9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see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information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about</a:t>
            </a:r>
            <a:r>
              <a:rPr sz="20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triggers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6153"/>
            <a:ext cx="7217409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05" dirty="0"/>
              <a:t>Trigger</a:t>
            </a:r>
            <a:r>
              <a:rPr sz="4100" spc="-240" dirty="0"/>
              <a:t> </a:t>
            </a:r>
            <a:r>
              <a:rPr sz="4100" spc="-95" dirty="0"/>
              <a:t>Example-1</a:t>
            </a:r>
            <a:endParaRPr sz="4100"/>
          </a:p>
          <a:p>
            <a:pPr marL="12700" marR="5080">
              <a:lnSpc>
                <a:spcPct val="100000"/>
              </a:lnSpc>
              <a:spcBef>
                <a:spcPts val="55"/>
              </a:spcBef>
            </a:pPr>
            <a:r>
              <a:rPr sz="2500" spc="-100" dirty="0">
                <a:solidFill>
                  <a:srgbClr val="FF0000"/>
                </a:solidFill>
              </a:rPr>
              <a:t>Trigger </a:t>
            </a:r>
            <a:r>
              <a:rPr sz="2500" spc="-80" dirty="0">
                <a:solidFill>
                  <a:srgbClr val="FF0000"/>
                </a:solidFill>
              </a:rPr>
              <a:t>will </a:t>
            </a:r>
            <a:r>
              <a:rPr sz="2500" spc="-100" dirty="0">
                <a:solidFill>
                  <a:srgbClr val="FF0000"/>
                </a:solidFill>
              </a:rPr>
              <a:t>automatically </a:t>
            </a:r>
            <a:r>
              <a:rPr sz="2500" spc="-70" dirty="0">
                <a:solidFill>
                  <a:srgbClr val="FF0000"/>
                </a:solidFill>
              </a:rPr>
              <a:t>run </a:t>
            </a:r>
            <a:r>
              <a:rPr sz="2500" spc="-50" dirty="0">
                <a:solidFill>
                  <a:srgbClr val="FF0000"/>
                </a:solidFill>
              </a:rPr>
              <a:t>in </a:t>
            </a:r>
            <a:r>
              <a:rPr sz="2500" spc="-100" dirty="0">
                <a:solidFill>
                  <a:srgbClr val="FF0000"/>
                </a:solidFill>
              </a:rPr>
              <a:t>background </a:t>
            </a:r>
            <a:r>
              <a:rPr sz="2500" spc="-90" dirty="0">
                <a:solidFill>
                  <a:srgbClr val="FF0000"/>
                </a:solidFill>
              </a:rPr>
              <a:t>after update  </a:t>
            </a:r>
            <a:r>
              <a:rPr sz="2500" spc="-95" dirty="0">
                <a:solidFill>
                  <a:srgbClr val="FF0000"/>
                </a:solidFill>
              </a:rPr>
              <a:t>statement </a:t>
            </a:r>
            <a:r>
              <a:rPr sz="2500" spc="-55" dirty="0">
                <a:solidFill>
                  <a:srgbClr val="FF0000"/>
                </a:solidFill>
              </a:rPr>
              <a:t>on</a:t>
            </a:r>
            <a:r>
              <a:rPr sz="2500" spc="-265" dirty="0">
                <a:solidFill>
                  <a:srgbClr val="FF0000"/>
                </a:solidFill>
              </a:rPr>
              <a:t> </a:t>
            </a:r>
            <a:r>
              <a:rPr sz="2500" spc="-70" dirty="0">
                <a:solidFill>
                  <a:srgbClr val="FF0000"/>
                </a:solidFill>
              </a:rPr>
              <a:t>emp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457200" y="1852167"/>
            <a:ext cx="7620000" cy="1511935"/>
          </a:xfrm>
          <a:custGeom>
            <a:avLst/>
            <a:gdLst/>
            <a:ahLst/>
            <a:cxnLst/>
            <a:rect l="l" t="t" r="r" b="b"/>
            <a:pathLst>
              <a:path w="7620000" h="1511935">
                <a:moveTo>
                  <a:pt x="7368032" y="0"/>
                </a:moveTo>
                <a:lnTo>
                  <a:pt x="251942" y="0"/>
                </a:lnTo>
                <a:lnTo>
                  <a:pt x="206656" y="4058"/>
                </a:lnTo>
                <a:lnTo>
                  <a:pt x="164032" y="15759"/>
                </a:lnTo>
                <a:lnTo>
                  <a:pt x="124783" y="34393"/>
                </a:lnTo>
                <a:lnTo>
                  <a:pt x="89620" y="59248"/>
                </a:lnTo>
                <a:lnTo>
                  <a:pt x="59254" y="89614"/>
                </a:lnTo>
                <a:lnTo>
                  <a:pt x="34398" y="124779"/>
                </a:lnTo>
                <a:lnTo>
                  <a:pt x="15762" y="164034"/>
                </a:lnTo>
                <a:lnTo>
                  <a:pt x="4059" y="206667"/>
                </a:lnTo>
                <a:lnTo>
                  <a:pt x="0" y="251968"/>
                </a:lnTo>
                <a:lnTo>
                  <a:pt x="0" y="1259713"/>
                </a:lnTo>
                <a:lnTo>
                  <a:pt x="4059" y="1305013"/>
                </a:lnTo>
                <a:lnTo>
                  <a:pt x="15762" y="1347646"/>
                </a:lnTo>
                <a:lnTo>
                  <a:pt x="34398" y="1386901"/>
                </a:lnTo>
                <a:lnTo>
                  <a:pt x="59254" y="1422066"/>
                </a:lnTo>
                <a:lnTo>
                  <a:pt x="89620" y="1452432"/>
                </a:lnTo>
                <a:lnTo>
                  <a:pt x="124783" y="1477287"/>
                </a:lnTo>
                <a:lnTo>
                  <a:pt x="164032" y="1495921"/>
                </a:lnTo>
                <a:lnTo>
                  <a:pt x="206656" y="1507622"/>
                </a:lnTo>
                <a:lnTo>
                  <a:pt x="251942" y="1511681"/>
                </a:lnTo>
                <a:lnTo>
                  <a:pt x="7368032" y="1511681"/>
                </a:lnTo>
                <a:lnTo>
                  <a:pt x="7413332" y="1507622"/>
                </a:lnTo>
                <a:lnTo>
                  <a:pt x="7455965" y="1495921"/>
                </a:lnTo>
                <a:lnTo>
                  <a:pt x="7495220" y="1477287"/>
                </a:lnTo>
                <a:lnTo>
                  <a:pt x="7530385" y="1452432"/>
                </a:lnTo>
                <a:lnTo>
                  <a:pt x="7560751" y="1422066"/>
                </a:lnTo>
                <a:lnTo>
                  <a:pt x="7585606" y="1386901"/>
                </a:lnTo>
                <a:lnTo>
                  <a:pt x="7604240" y="1347646"/>
                </a:lnTo>
                <a:lnTo>
                  <a:pt x="7615941" y="1305013"/>
                </a:lnTo>
                <a:lnTo>
                  <a:pt x="7620000" y="1259713"/>
                </a:lnTo>
                <a:lnTo>
                  <a:pt x="7620000" y="251968"/>
                </a:lnTo>
                <a:lnTo>
                  <a:pt x="7615941" y="206667"/>
                </a:lnTo>
                <a:lnTo>
                  <a:pt x="7604240" y="164034"/>
                </a:lnTo>
                <a:lnTo>
                  <a:pt x="7585606" y="124779"/>
                </a:lnTo>
                <a:lnTo>
                  <a:pt x="7560751" y="89614"/>
                </a:lnTo>
                <a:lnTo>
                  <a:pt x="7530385" y="59248"/>
                </a:lnTo>
                <a:lnTo>
                  <a:pt x="7495220" y="34393"/>
                </a:lnTo>
                <a:lnTo>
                  <a:pt x="7455965" y="15759"/>
                </a:lnTo>
                <a:lnTo>
                  <a:pt x="7413332" y="4058"/>
                </a:lnTo>
                <a:lnTo>
                  <a:pt x="7368032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852167"/>
            <a:ext cx="7620000" cy="1511935"/>
          </a:xfrm>
          <a:custGeom>
            <a:avLst/>
            <a:gdLst/>
            <a:ahLst/>
            <a:cxnLst/>
            <a:rect l="l" t="t" r="r" b="b"/>
            <a:pathLst>
              <a:path w="7620000" h="1511935">
                <a:moveTo>
                  <a:pt x="0" y="251968"/>
                </a:moveTo>
                <a:lnTo>
                  <a:pt x="4059" y="206667"/>
                </a:lnTo>
                <a:lnTo>
                  <a:pt x="15762" y="164034"/>
                </a:lnTo>
                <a:lnTo>
                  <a:pt x="34398" y="124779"/>
                </a:lnTo>
                <a:lnTo>
                  <a:pt x="59254" y="89614"/>
                </a:lnTo>
                <a:lnTo>
                  <a:pt x="89620" y="59248"/>
                </a:lnTo>
                <a:lnTo>
                  <a:pt x="124783" y="34393"/>
                </a:lnTo>
                <a:lnTo>
                  <a:pt x="164032" y="15759"/>
                </a:lnTo>
                <a:lnTo>
                  <a:pt x="206656" y="4058"/>
                </a:lnTo>
                <a:lnTo>
                  <a:pt x="251942" y="0"/>
                </a:lnTo>
                <a:lnTo>
                  <a:pt x="7368032" y="0"/>
                </a:lnTo>
                <a:lnTo>
                  <a:pt x="7413332" y="4058"/>
                </a:lnTo>
                <a:lnTo>
                  <a:pt x="7455965" y="15759"/>
                </a:lnTo>
                <a:lnTo>
                  <a:pt x="7495220" y="34393"/>
                </a:lnTo>
                <a:lnTo>
                  <a:pt x="7530385" y="59248"/>
                </a:lnTo>
                <a:lnTo>
                  <a:pt x="7560751" y="89614"/>
                </a:lnTo>
                <a:lnTo>
                  <a:pt x="7585606" y="124779"/>
                </a:lnTo>
                <a:lnTo>
                  <a:pt x="7604240" y="164034"/>
                </a:lnTo>
                <a:lnTo>
                  <a:pt x="7615941" y="206667"/>
                </a:lnTo>
                <a:lnTo>
                  <a:pt x="7620000" y="251968"/>
                </a:lnTo>
                <a:lnTo>
                  <a:pt x="7620000" y="1259713"/>
                </a:lnTo>
                <a:lnTo>
                  <a:pt x="7615941" y="1305013"/>
                </a:lnTo>
                <a:lnTo>
                  <a:pt x="7604240" y="1347646"/>
                </a:lnTo>
                <a:lnTo>
                  <a:pt x="7585606" y="1386901"/>
                </a:lnTo>
                <a:lnTo>
                  <a:pt x="7560751" y="1422066"/>
                </a:lnTo>
                <a:lnTo>
                  <a:pt x="7530385" y="1452432"/>
                </a:lnTo>
                <a:lnTo>
                  <a:pt x="7495220" y="1477287"/>
                </a:lnTo>
                <a:lnTo>
                  <a:pt x="7455965" y="1495921"/>
                </a:lnTo>
                <a:lnTo>
                  <a:pt x="7413332" y="1507622"/>
                </a:lnTo>
                <a:lnTo>
                  <a:pt x="7368032" y="1511681"/>
                </a:lnTo>
                <a:lnTo>
                  <a:pt x="251942" y="1511681"/>
                </a:lnTo>
                <a:lnTo>
                  <a:pt x="206656" y="1507622"/>
                </a:lnTo>
                <a:lnTo>
                  <a:pt x="164032" y="1495921"/>
                </a:lnTo>
                <a:lnTo>
                  <a:pt x="124783" y="1477287"/>
                </a:lnTo>
                <a:lnTo>
                  <a:pt x="89620" y="1452432"/>
                </a:lnTo>
                <a:lnTo>
                  <a:pt x="59254" y="1422066"/>
                </a:lnTo>
                <a:lnTo>
                  <a:pt x="34398" y="1386901"/>
                </a:lnTo>
                <a:lnTo>
                  <a:pt x="15762" y="1347646"/>
                </a:lnTo>
                <a:lnTo>
                  <a:pt x="4059" y="1305013"/>
                </a:lnTo>
                <a:lnTo>
                  <a:pt x="0" y="1259713"/>
                </a:lnTo>
                <a:lnTo>
                  <a:pt x="0" y="25196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473322"/>
            <a:ext cx="7620000" cy="1511935"/>
          </a:xfrm>
          <a:custGeom>
            <a:avLst/>
            <a:gdLst/>
            <a:ahLst/>
            <a:cxnLst/>
            <a:rect l="l" t="t" r="r" b="b"/>
            <a:pathLst>
              <a:path w="7620000" h="1511935">
                <a:moveTo>
                  <a:pt x="7368032" y="0"/>
                </a:moveTo>
                <a:lnTo>
                  <a:pt x="251942" y="0"/>
                </a:lnTo>
                <a:lnTo>
                  <a:pt x="206656" y="4058"/>
                </a:lnTo>
                <a:lnTo>
                  <a:pt x="164032" y="15758"/>
                </a:lnTo>
                <a:lnTo>
                  <a:pt x="124783" y="34388"/>
                </a:lnTo>
                <a:lnTo>
                  <a:pt x="89620" y="59237"/>
                </a:lnTo>
                <a:lnTo>
                  <a:pt x="59254" y="89592"/>
                </a:lnTo>
                <a:lnTo>
                  <a:pt x="34398" y="124742"/>
                </a:lnTo>
                <a:lnTo>
                  <a:pt x="15762" y="163974"/>
                </a:lnTo>
                <a:lnTo>
                  <a:pt x="4059" y="206578"/>
                </a:lnTo>
                <a:lnTo>
                  <a:pt x="0" y="251840"/>
                </a:lnTo>
                <a:lnTo>
                  <a:pt x="0" y="1259713"/>
                </a:lnTo>
                <a:lnTo>
                  <a:pt x="4059" y="1304975"/>
                </a:lnTo>
                <a:lnTo>
                  <a:pt x="15762" y="1347579"/>
                </a:lnTo>
                <a:lnTo>
                  <a:pt x="34398" y="1386811"/>
                </a:lnTo>
                <a:lnTo>
                  <a:pt x="59254" y="1421961"/>
                </a:lnTo>
                <a:lnTo>
                  <a:pt x="89620" y="1452316"/>
                </a:lnTo>
                <a:lnTo>
                  <a:pt x="124783" y="1477165"/>
                </a:lnTo>
                <a:lnTo>
                  <a:pt x="164032" y="1495795"/>
                </a:lnTo>
                <a:lnTo>
                  <a:pt x="206656" y="1507495"/>
                </a:lnTo>
                <a:lnTo>
                  <a:pt x="251942" y="1511553"/>
                </a:lnTo>
                <a:lnTo>
                  <a:pt x="7368032" y="1511553"/>
                </a:lnTo>
                <a:lnTo>
                  <a:pt x="7413332" y="1507495"/>
                </a:lnTo>
                <a:lnTo>
                  <a:pt x="7455965" y="1495795"/>
                </a:lnTo>
                <a:lnTo>
                  <a:pt x="7495220" y="1477165"/>
                </a:lnTo>
                <a:lnTo>
                  <a:pt x="7530385" y="1452316"/>
                </a:lnTo>
                <a:lnTo>
                  <a:pt x="7560751" y="1421961"/>
                </a:lnTo>
                <a:lnTo>
                  <a:pt x="7585606" y="1386811"/>
                </a:lnTo>
                <a:lnTo>
                  <a:pt x="7604240" y="1347579"/>
                </a:lnTo>
                <a:lnTo>
                  <a:pt x="7615941" y="1304975"/>
                </a:lnTo>
                <a:lnTo>
                  <a:pt x="7620000" y="1259713"/>
                </a:lnTo>
                <a:lnTo>
                  <a:pt x="7620000" y="251840"/>
                </a:lnTo>
                <a:lnTo>
                  <a:pt x="7615941" y="206578"/>
                </a:lnTo>
                <a:lnTo>
                  <a:pt x="7604240" y="163974"/>
                </a:lnTo>
                <a:lnTo>
                  <a:pt x="7585606" y="124742"/>
                </a:lnTo>
                <a:lnTo>
                  <a:pt x="7560751" y="89592"/>
                </a:lnTo>
                <a:lnTo>
                  <a:pt x="7530385" y="59237"/>
                </a:lnTo>
                <a:lnTo>
                  <a:pt x="7495220" y="34388"/>
                </a:lnTo>
                <a:lnTo>
                  <a:pt x="7455965" y="15758"/>
                </a:lnTo>
                <a:lnTo>
                  <a:pt x="7413332" y="4058"/>
                </a:lnTo>
                <a:lnTo>
                  <a:pt x="7368032" y="0"/>
                </a:lnTo>
                <a:close/>
              </a:path>
            </a:pathLst>
          </a:custGeom>
          <a:solidFill>
            <a:srgbClr val="87C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473322"/>
            <a:ext cx="7620000" cy="1511935"/>
          </a:xfrm>
          <a:custGeom>
            <a:avLst/>
            <a:gdLst/>
            <a:ahLst/>
            <a:cxnLst/>
            <a:rect l="l" t="t" r="r" b="b"/>
            <a:pathLst>
              <a:path w="7620000" h="1511935">
                <a:moveTo>
                  <a:pt x="0" y="251840"/>
                </a:moveTo>
                <a:lnTo>
                  <a:pt x="4059" y="206578"/>
                </a:lnTo>
                <a:lnTo>
                  <a:pt x="15762" y="163974"/>
                </a:lnTo>
                <a:lnTo>
                  <a:pt x="34398" y="124742"/>
                </a:lnTo>
                <a:lnTo>
                  <a:pt x="59254" y="89592"/>
                </a:lnTo>
                <a:lnTo>
                  <a:pt x="89620" y="59237"/>
                </a:lnTo>
                <a:lnTo>
                  <a:pt x="124783" y="34388"/>
                </a:lnTo>
                <a:lnTo>
                  <a:pt x="164032" y="15758"/>
                </a:lnTo>
                <a:lnTo>
                  <a:pt x="206656" y="4058"/>
                </a:lnTo>
                <a:lnTo>
                  <a:pt x="251942" y="0"/>
                </a:lnTo>
                <a:lnTo>
                  <a:pt x="7368032" y="0"/>
                </a:lnTo>
                <a:lnTo>
                  <a:pt x="7413332" y="4058"/>
                </a:lnTo>
                <a:lnTo>
                  <a:pt x="7455965" y="15758"/>
                </a:lnTo>
                <a:lnTo>
                  <a:pt x="7495220" y="34388"/>
                </a:lnTo>
                <a:lnTo>
                  <a:pt x="7530385" y="59237"/>
                </a:lnTo>
                <a:lnTo>
                  <a:pt x="7560751" y="89592"/>
                </a:lnTo>
                <a:lnTo>
                  <a:pt x="7585606" y="124742"/>
                </a:lnTo>
                <a:lnTo>
                  <a:pt x="7604240" y="163974"/>
                </a:lnTo>
                <a:lnTo>
                  <a:pt x="7615941" y="206578"/>
                </a:lnTo>
                <a:lnTo>
                  <a:pt x="7620000" y="251840"/>
                </a:lnTo>
                <a:lnTo>
                  <a:pt x="7620000" y="1259713"/>
                </a:lnTo>
                <a:lnTo>
                  <a:pt x="7615941" y="1304975"/>
                </a:lnTo>
                <a:lnTo>
                  <a:pt x="7604240" y="1347579"/>
                </a:lnTo>
                <a:lnTo>
                  <a:pt x="7585606" y="1386811"/>
                </a:lnTo>
                <a:lnTo>
                  <a:pt x="7560751" y="1421961"/>
                </a:lnTo>
                <a:lnTo>
                  <a:pt x="7530385" y="1452316"/>
                </a:lnTo>
                <a:lnTo>
                  <a:pt x="7495220" y="1477165"/>
                </a:lnTo>
                <a:lnTo>
                  <a:pt x="7455965" y="1495795"/>
                </a:lnTo>
                <a:lnTo>
                  <a:pt x="7413332" y="1507495"/>
                </a:lnTo>
                <a:lnTo>
                  <a:pt x="7368032" y="1511553"/>
                </a:lnTo>
                <a:lnTo>
                  <a:pt x="251942" y="1511553"/>
                </a:lnTo>
                <a:lnTo>
                  <a:pt x="206656" y="1507495"/>
                </a:lnTo>
                <a:lnTo>
                  <a:pt x="164032" y="1495795"/>
                </a:lnTo>
                <a:lnTo>
                  <a:pt x="124783" y="1477165"/>
                </a:lnTo>
                <a:lnTo>
                  <a:pt x="89620" y="1452316"/>
                </a:lnTo>
                <a:lnTo>
                  <a:pt x="59254" y="1421961"/>
                </a:lnTo>
                <a:lnTo>
                  <a:pt x="34398" y="1386811"/>
                </a:lnTo>
                <a:lnTo>
                  <a:pt x="15762" y="1347579"/>
                </a:lnTo>
                <a:lnTo>
                  <a:pt x="4059" y="1304975"/>
                </a:lnTo>
                <a:lnTo>
                  <a:pt x="0" y="1259713"/>
                </a:lnTo>
                <a:lnTo>
                  <a:pt x="0" y="2518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041" y="1983486"/>
            <a:ext cx="6741159" cy="24917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4180"/>
              </a:lnSpc>
              <a:spcBef>
                <a:spcPts val="560"/>
              </a:spcBef>
              <a:tabLst>
                <a:tab pos="1694814" algn="l"/>
                <a:tab pos="3582035" algn="l"/>
              </a:tabLst>
            </a:pPr>
            <a:r>
              <a:rPr sz="3800" spc="-6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emp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SET	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Lname =</a:t>
            </a:r>
            <a:r>
              <a:rPr sz="3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‘Pratik’  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WHERE	EmpNo =</a:t>
            </a:r>
            <a:r>
              <a:rPr sz="3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101;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16075" algn="l"/>
                <a:tab pos="3504565" algn="l"/>
              </a:tabLst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SELECT	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FROM	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emp;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5094351"/>
            <a:ext cx="7620000" cy="1511935"/>
          </a:xfrm>
          <a:custGeom>
            <a:avLst/>
            <a:gdLst/>
            <a:ahLst/>
            <a:cxnLst/>
            <a:rect l="l" t="t" r="r" b="b"/>
            <a:pathLst>
              <a:path w="7620000" h="1511934">
                <a:moveTo>
                  <a:pt x="7368032" y="0"/>
                </a:moveTo>
                <a:lnTo>
                  <a:pt x="251942" y="0"/>
                </a:lnTo>
                <a:lnTo>
                  <a:pt x="206656" y="4058"/>
                </a:lnTo>
                <a:lnTo>
                  <a:pt x="164032" y="15759"/>
                </a:lnTo>
                <a:lnTo>
                  <a:pt x="124783" y="34393"/>
                </a:lnTo>
                <a:lnTo>
                  <a:pt x="89620" y="59248"/>
                </a:lnTo>
                <a:lnTo>
                  <a:pt x="59254" y="89614"/>
                </a:lnTo>
                <a:lnTo>
                  <a:pt x="34398" y="124779"/>
                </a:lnTo>
                <a:lnTo>
                  <a:pt x="15762" y="164034"/>
                </a:lnTo>
                <a:lnTo>
                  <a:pt x="4059" y="206667"/>
                </a:lnTo>
                <a:lnTo>
                  <a:pt x="0" y="251968"/>
                </a:lnTo>
                <a:lnTo>
                  <a:pt x="0" y="1259700"/>
                </a:lnTo>
                <a:lnTo>
                  <a:pt x="4059" y="1304989"/>
                </a:lnTo>
                <a:lnTo>
                  <a:pt x="15762" y="1347615"/>
                </a:lnTo>
                <a:lnTo>
                  <a:pt x="34398" y="1386864"/>
                </a:lnTo>
                <a:lnTo>
                  <a:pt x="59254" y="1422027"/>
                </a:lnTo>
                <a:lnTo>
                  <a:pt x="89620" y="1452392"/>
                </a:lnTo>
                <a:lnTo>
                  <a:pt x="124783" y="1477247"/>
                </a:lnTo>
                <a:lnTo>
                  <a:pt x="164032" y="1495881"/>
                </a:lnTo>
                <a:lnTo>
                  <a:pt x="206656" y="1507584"/>
                </a:lnTo>
                <a:lnTo>
                  <a:pt x="251942" y="1511642"/>
                </a:lnTo>
                <a:lnTo>
                  <a:pt x="7368032" y="1511642"/>
                </a:lnTo>
                <a:lnTo>
                  <a:pt x="7413332" y="1507584"/>
                </a:lnTo>
                <a:lnTo>
                  <a:pt x="7455965" y="1495881"/>
                </a:lnTo>
                <a:lnTo>
                  <a:pt x="7495220" y="1477247"/>
                </a:lnTo>
                <a:lnTo>
                  <a:pt x="7530385" y="1452392"/>
                </a:lnTo>
                <a:lnTo>
                  <a:pt x="7560751" y="1422027"/>
                </a:lnTo>
                <a:lnTo>
                  <a:pt x="7585606" y="1386864"/>
                </a:lnTo>
                <a:lnTo>
                  <a:pt x="7604240" y="1347615"/>
                </a:lnTo>
                <a:lnTo>
                  <a:pt x="7615941" y="1304989"/>
                </a:lnTo>
                <a:lnTo>
                  <a:pt x="7620000" y="1259700"/>
                </a:lnTo>
                <a:lnTo>
                  <a:pt x="7620000" y="251968"/>
                </a:lnTo>
                <a:lnTo>
                  <a:pt x="7615941" y="206667"/>
                </a:lnTo>
                <a:lnTo>
                  <a:pt x="7604240" y="164034"/>
                </a:lnTo>
                <a:lnTo>
                  <a:pt x="7585606" y="124779"/>
                </a:lnTo>
                <a:lnTo>
                  <a:pt x="7560751" y="89614"/>
                </a:lnTo>
                <a:lnTo>
                  <a:pt x="7530385" y="59248"/>
                </a:lnTo>
                <a:lnTo>
                  <a:pt x="7495220" y="34393"/>
                </a:lnTo>
                <a:lnTo>
                  <a:pt x="7455965" y="15759"/>
                </a:lnTo>
                <a:lnTo>
                  <a:pt x="7413332" y="4058"/>
                </a:lnTo>
                <a:lnTo>
                  <a:pt x="7368032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094351"/>
            <a:ext cx="7620000" cy="1511935"/>
          </a:xfrm>
          <a:custGeom>
            <a:avLst/>
            <a:gdLst/>
            <a:ahLst/>
            <a:cxnLst/>
            <a:rect l="l" t="t" r="r" b="b"/>
            <a:pathLst>
              <a:path w="7620000" h="1511934">
                <a:moveTo>
                  <a:pt x="0" y="251968"/>
                </a:moveTo>
                <a:lnTo>
                  <a:pt x="4059" y="206667"/>
                </a:lnTo>
                <a:lnTo>
                  <a:pt x="15762" y="164034"/>
                </a:lnTo>
                <a:lnTo>
                  <a:pt x="34398" y="124779"/>
                </a:lnTo>
                <a:lnTo>
                  <a:pt x="59254" y="89614"/>
                </a:lnTo>
                <a:lnTo>
                  <a:pt x="89620" y="59248"/>
                </a:lnTo>
                <a:lnTo>
                  <a:pt x="124783" y="34393"/>
                </a:lnTo>
                <a:lnTo>
                  <a:pt x="164032" y="15759"/>
                </a:lnTo>
                <a:lnTo>
                  <a:pt x="206656" y="4058"/>
                </a:lnTo>
                <a:lnTo>
                  <a:pt x="251942" y="0"/>
                </a:lnTo>
                <a:lnTo>
                  <a:pt x="7368032" y="0"/>
                </a:lnTo>
                <a:lnTo>
                  <a:pt x="7413332" y="4058"/>
                </a:lnTo>
                <a:lnTo>
                  <a:pt x="7455965" y="15759"/>
                </a:lnTo>
                <a:lnTo>
                  <a:pt x="7495220" y="34393"/>
                </a:lnTo>
                <a:lnTo>
                  <a:pt x="7530385" y="59248"/>
                </a:lnTo>
                <a:lnTo>
                  <a:pt x="7560751" y="89614"/>
                </a:lnTo>
                <a:lnTo>
                  <a:pt x="7585606" y="124779"/>
                </a:lnTo>
                <a:lnTo>
                  <a:pt x="7604240" y="164034"/>
                </a:lnTo>
                <a:lnTo>
                  <a:pt x="7615941" y="206667"/>
                </a:lnTo>
                <a:lnTo>
                  <a:pt x="7620000" y="251968"/>
                </a:lnTo>
                <a:lnTo>
                  <a:pt x="7620000" y="1259700"/>
                </a:lnTo>
                <a:lnTo>
                  <a:pt x="7615941" y="1304989"/>
                </a:lnTo>
                <a:lnTo>
                  <a:pt x="7604240" y="1347615"/>
                </a:lnTo>
                <a:lnTo>
                  <a:pt x="7585606" y="1386864"/>
                </a:lnTo>
                <a:lnTo>
                  <a:pt x="7560751" y="1422027"/>
                </a:lnTo>
                <a:lnTo>
                  <a:pt x="7530385" y="1452392"/>
                </a:lnTo>
                <a:lnTo>
                  <a:pt x="7495220" y="1477247"/>
                </a:lnTo>
                <a:lnTo>
                  <a:pt x="7455965" y="1495881"/>
                </a:lnTo>
                <a:lnTo>
                  <a:pt x="7413332" y="1507584"/>
                </a:lnTo>
                <a:lnTo>
                  <a:pt x="7368032" y="1511642"/>
                </a:lnTo>
                <a:lnTo>
                  <a:pt x="251942" y="1511642"/>
                </a:lnTo>
                <a:lnTo>
                  <a:pt x="206656" y="1507584"/>
                </a:lnTo>
                <a:lnTo>
                  <a:pt x="164032" y="1495881"/>
                </a:lnTo>
                <a:lnTo>
                  <a:pt x="124783" y="1477247"/>
                </a:lnTo>
                <a:lnTo>
                  <a:pt x="89620" y="1452392"/>
                </a:lnTo>
                <a:lnTo>
                  <a:pt x="59254" y="1422027"/>
                </a:lnTo>
                <a:lnTo>
                  <a:pt x="34398" y="1386864"/>
                </a:lnTo>
                <a:lnTo>
                  <a:pt x="15762" y="1347615"/>
                </a:lnTo>
                <a:lnTo>
                  <a:pt x="4059" y="1304989"/>
                </a:lnTo>
                <a:lnTo>
                  <a:pt x="0" y="1259700"/>
                </a:lnTo>
                <a:lnTo>
                  <a:pt x="0" y="25196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041" y="5491378"/>
            <a:ext cx="31915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</a:tabLst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SELECT	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3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5185" y="5491378"/>
            <a:ext cx="22904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_a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dit;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300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55" dirty="0"/>
              <a:t>is</a:t>
            </a:r>
            <a:r>
              <a:rPr spc="-370" dirty="0"/>
              <a:t> </a:t>
            </a:r>
            <a:r>
              <a:rPr spc="-114" dirty="0"/>
              <a:t>Trigger?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02155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499984" y="0"/>
                </a:moveTo>
                <a:lnTo>
                  <a:pt x="120027" y="0"/>
                </a:lnTo>
                <a:lnTo>
                  <a:pt x="73305" y="9429"/>
                </a:lnTo>
                <a:lnTo>
                  <a:pt x="35153" y="35147"/>
                </a:lnTo>
                <a:lnTo>
                  <a:pt x="9431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31" y="646795"/>
                </a:lnTo>
                <a:lnTo>
                  <a:pt x="35153" y="684942"/>
                </a:lnTo>
                <a:lnTo>
                  <a:pt x="73305" y="710660"/>
                </a:lnTo>
                <a:lnTo>
                  <a:pt x="120027" y="720090"/>
                </a:lnTo>
                <a:lnTo>
                  <a:pt x="7499984" y="720090"/>
                </a:lnTo>
                <a:lnTo>
                  <a:pt x="7546705" y="710660"/>
                </a:lnTo>
                <a:lnTo>
                  <a:pt x="7584852" y="684942"/>
                </a:lnTo>
                <a:lnTo>
                  <a:pt x="7610570" y="646795"/>
                </a:lnTo>
                <a:lnTo>
                  <a:pt x="7620000" y="600075"/>
                </a:lnTo>
                <a:lnTo>
                  <a:pt x="7620000" y="120015"/>
                </a:lnTo>
                <a:lnTo>
                  <a:pt x="7610570" y="73294"/>
                </a:lnTo>
                <a:lnTo>
                  <a:pt x="7584852" y="35147"/>
                </a:lnTo>
                <a:lnTo>
                  <a:pt x="7546705" y="9429"/>
                </a:lnTo>
                <a:lnTo>
                  <a:pt x="7499984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502155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20015"/>
                </a:moveTo>
                <a:lnTo>
                  <a:pt x="9431" y="73294"/>
                </a:lnTo>
                <a:lnTo>
                  <a:pt x="35153" y="35147"/>
                </a:lnTo>
                <a:lnTo>
                  <a:pt x="73305" y="9429"/>
                </a:lnTo>
                <a:lnTo>
                  <a:pt x="120027" y="0"/>
                </a:lnTo>
                <a:lnTo>
                  <a:pt x="7499984" y="0"/>
                </a:lnTo>
                <a:lnTo>
                  <a:pt x="7546705" y="9429"/>
                </a:lnTo>
                <a:lnTo>
                  <a:pt x="7584852" y="35147"/>
                </a:lnTo>
                <a:lnTo>
                  <a:pt x="7610570" y="73294"/>
                </a:lnTo>
                <a:lnTo>
                  <a:pt x="7620000" y="120015"/>
                </a:lnTo>
                <a:lnTo>
                  <a:pt x="7620000" y="600075"/>
                </a:lnTo>
                <a:lnTo>
                  <a:pt x="7610570" y="646795"/>
                </a:lnTo>
                <a:lnTo>
                  <a:pt x="7584852" y="684942"/>
                </a:lnTo>
                <a:lnTo>
                  <a:pt x="7546705" y="710660"/>
                </a:lnTo>
                <a:lnTo>
                  <a:pt x="7499984" y="720090"/>
                </a:lnTo>
                <a:lnTo>
                  <a:pt x="120027" y="720090"/>
                </a:lnTo>
                <a:lnTo>
                  <a:pt x="73305" y="710660"/>
                </a:lnTo>
                <a:lnTo>
                  <a:pt x="35153" y="684942"/>
                </a:lnTo>
                <a:lnTo>
                  <a:pt x="9431" y="646795"/>
                </a:lnTo>
                <a:lnTo>
                  <a:pt x="0" y="600075"/>
                </a:lnTo>
                <a:lnTo>
                  <a:pt x="0" y="12001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279904"/>
            <a:ext cx="7620000" cy="1117600"/>
          </a:xfrm>
          <a:custGeom>
            <a:avLst/>
            <a:gdLst/>
            <a:ahLst/>
            <a:cxnLst/>
            <a:rect l="l" t="t" r="r" b="b"/>
            <a:pathLst>
              <a:path w="7620000" h="1117600">
                <a:moveTo>
                  <a:pt x="7433818" y="0"/>
                </a:moveTo>
                <a:lnTo>
                  <a:pt x="186220" y="0"/>
                </a:lnTo>
                <a:lnTo>
                  <a:pt x="136716" y="6647"/>
                </a:lnTo>
                <a:lnTo>
                  <a:pt x="92232" y="25409"/>
                </a:lnTo>
                <a:lnTo>
                  <a:pt x="54543" y="54514"/>
                </a:lnTo>
                <a:lnTo>
                  <a:pt x="25424" y="92192"/>
                </a:lnTo>
                <a:lnTo>
                  <a:pt x="6652" y="136671"/>
                </a:lnTo>
                <a:lnTo>
                  <a:pt x="0" y="186182"/>
                </a:lnTo>
                <a:lnTo>
                  <a:pt x="0" y="931037"/>
                </a:lnTo>
                <a:lnTo>
                  <a:pt x="6652" y="980547"/>
                </a:lnTo>
                <a:lnTo>
                  <a:pt x="25424" y="1025026"/>
                </a:lnTo>
                <a:lnTo>
                  <a:pt x="54543" y="1062704"/>
                </a:lnTo>
                <a:lnTo>
                  <a:pt x="92232" y="1091809"/>
                </a:lnTo>
                <a:lnTo>
                  <a:pt x="136716" y="1110571"/>
                </a:lnTo>
                <a:lnTo>
                  <a:pt x="186220" y="1117219"/>
                </a:lnTo>
                <a:lnTo>
                  <a:pt x="7433818" y="1117219"/>
                </a:lnTo>
                <a:lnTo>
                  <a:pt x="7483328" y="1110571"/>
                </a:lnTo>
                <a:lnTo>
                  <a:pt x="7527807" y="1091809"/>
                </a:lnTo>
                <a:lnTo>
                  <a:pt x="7565485" y="1062704"/>
                </a:lnTo>
                <a:lnTo>
                  <a:pt x="7594590" y="1025026"/>
                </a:lnTo>
                <a:lnTo>
                  <a:pt x="7613352" y="980547"/>
                </a:lnTo>
                <a:lnTo>
                  <a:pt x="7620000" y="931037"/>
                </a:lnTo>
                <a:lnTo>
                  <a:pt x="7620000" y="186182"/>
                </a:lnTo>
                <a:lnTo>
                  <a:pt x="7613352" y="136671"/>
                </a:lnTo>
                <a:lnTo>
                  <a:pt x="7594590" y="92192"/>
                </a:lnTo>
                <a:lnTo>
                  <a:pt x="7565485" y="54514"/>
                </a:lnTo>
                <a:lnTo>
                  <a:pt x="7527807" y="25409"/>
                </a:lnTo>
                <a:lnTo>
                  <a:pt x="7483328" y="6647"/>
                </a:lnTo>
                <a:lnTo>
                  <a:pt x="7433818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79904"/>
            <a:ext cx="7620000" cy="1117600"/>
          </a:xfrm>
          <a:custGeom>
            <a:avLst/>
            <a:gdLst/>
            <a:ahLst/>
            <a:cxnLst/>
            <a:rect l="l" t="t" r="r" b="b"/>
            <a:pathLst>
              <a:path w="7620000" h="1117600">
                <a:moveTo>
                  <a:pt x="0" y="186182"/>
                </a:moveTo>
                <a:lnTo>
                  <a:pt x="6652" y="136671"/>
                </a:lnTo>
                <a:lnTo>
                  <a:pt x="25424" y="92192"/>
                </a:lnTo>
                <a:lnTo>
                  <a:pt x="54543" y="54514"/>
                </a:lnTo>
                <a:lnTo>
                  <a:pt x="92232" y="25409"/>
                </a:lnTo>
                <a:lnTo>
                  <a:pt x="136716" y="6647"/>
                </a:lnTo>
                <a:lnTo>
                  <a:pt x="186220" y="0"/>
                </a:lnTo>
                <a:lnTo>
                  <a:pt x="7433818" y="0"/>
                </a:lnTo>
                <a:lnTo>
                  <a:pt x="7483328" y="6647"/>
                </a:lnTo>
                <a:lnTo>
                  <a:pt x="7527807" y="25409"/>
                </a:lnTo>
                <a:lnTo>
                  <a:pt x="7565485" y="54514"/>
                </a:lnTo>
                <a:lnTo>
                  <a:pt x="7594590" y="92192"/>
                </a:lnTo>
                <a:lnTo>
                  <a:pt x="7613352" y="136671"/>
                </a:lnTo>
                <a:lnTo>
                  <a:pt x="7620000" y="186182"/>
                </a:lnTo>
                <a:lnTo>
                  <a:pt x="7620000" y="931037"/>
                </a:lnTo>
                <a:lnTo>
                  <a:pt x="7613352" y="980547"/>
                </a:lnTo>
                <a:lnTo>
                  <a:pt x="7594590" y="1025026"/>
                </a:lnTo>
                <a:lnTo>
                  <a:pt x="7565485" y="1062704"/>
                </a:lnTo>
                <a:lnTo>
                  <a:pt x="7527807" y="1091809"/>
                </a:lnTo>
                <a:lnTo>
                  <a:pt x="7483328" y="1110571"/>
                </a:lnTo>
                <a:lnTo>
                  <a:pt x="7433818" y="1117219"/>
                </a:lnTo>
                <a:lnTo>
                  <a:pt x="186220" y="1117219"/>
                </a:lnTo>
                <a:lnTo>
                  <a:pt x="136716" y="1110571"/>
                </a:lnTo>
                <a:lnTo>
                  <a:pt x="92232" y="1091809"/>
                </a:lnTo>
                <a:lnTo>
                  <a:pt x="54543" y="1062704"/>
                </a:lnTo>
                <a:lnTo>
                  <a:pt x="25424" y="1025026"/>
                </a:lnTo>
                <a:lnTo>
                  <a:pt x="6652" y="980547"/>
                </a:lnTo>
                <a:lnTo>
                  <a:pt x="0" y="931037"/>
                </a:lnTo>
                <a:lnTo>
                  <a:pt x="0" y="186182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454780"/>
            <a:ext cx="7620000" cy="1117600"/>
          </a:xfrm>
          <a:custGeom>
            <a:avLst/>
            <a:gdLst/>
            <a:ahLst/>
            <a:cxnLst/>
            <a:rect l="l" t="t" r="r" b="b"/>
            <a:pathLst>
              <a:path w="7620000" h="1117600">
                <a:moveTo>
                  <a:pt x="7433818" y="0"/>
                </a:moveTo>
                <a:lnTo>
                  <a:pt x="186220" y="0"/>
                </a:lnTo>
                <a:lnTo>
                  <a:pt x="136716" y="6647"/>
                </a:lnTo>
                <a:lnTo>
                  <a:pt x="92232" y="25409"/>
                </a:lnTo>
                <a:lnTo>
                  <a:pt x="54543" y="54514"/>
                </a:lnTo>
                <a:lnTo>
                  <a:pt x="25424" y="92192"/>
                </a:lnTo>
                <a:lnTo>
                  <a:pt x="6652" y="136671"/>
                </a:lnTo>
                <a:lnTo>
                  <a:pt x="0" y="186182"/>
                </a:lnTo>
                <a:lnTo>
                  <a:pt x="0" y="931037"/>
                </a:lnTo>
                <a:lnTo>
                  <a:pt x="6652" y="980547"/>
                </a:lnTo>
                <a:lnTo>
                  <a:pt x="25424" y="1025026"/>
                </a:lnTo>
                <a:lnTo>
                  <a:pt x="54543" y="1062704"/>
                </a:lnTo>
                <a:lnTo>
                  <a:pt x="92232" y="1091809"/>
                </a:lnTo>
                <a:lnTo>
                  <a:pt x="136716" y="1110571"/>
                </a:lnTo>
                <a:lnTo>
                  <a:pt x="186220" y="1117219"/>
                </a:lnTo>
                <a:lnTo>
                  <a:pt x="7433818" y="1117219"/>
                </a:lnTo>
                <a:lnTo>
                  <a:pt x="7483328" y="1110571"/>
                </a:lnTo>
                <a:lnTo>
                  <a:pt x="7527807" y="1091809"/>
                </a:lnTo>
                <a:lnTo>
                  <a:pt x="7565485" y="1062704"/>
                </a:lnTo>
                <a:lnTo>
                  <a:pt x="7594590" y="1025026"/>
                </a:lnTo>
                <a:lnTo>
                  <a:pt x="7613352" y="980547"/>
                </a:lnTo>
                <a:lnTo>
                  <a:pt x="7620000" y="931037"/>
                </a:lnTo>
                <a:lnTo>
                  <a:pt x="7620000" y="186182"/>
                </a:lnTo>
                <a:lnTo>
                  <a:pt x="7613352" y="136671"/>
                </a:lnTo>
                <a:lnTo>
                  <a:pt x="7594590" y="92192"/>
                </a:lnTo>
                <a:lnTo>
                  <a:pt x="7565485" y="54514"/>
                </a:lnTo>
                <a:lnTo>
                  <a:pt x="7527807" y="25409"/>
                </a:lnTo>
                <a:lnTo>
                  <a:pt x="7483328" y="6647"/>
                </a:lnTo>
                <a:lnTo>
                  <a:pt x="7433818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454780"/>
            <a:ext cx="7620000" cy="1117600"/>
          </a:xfrm>
          <a:custGeom>
            <a:avLst/>
            <a:gdLst/>
            <a:ahLst/>
            <a:cxnLst/>
            <a:rect l="l" t="t" r="r" b="b"/>
            <a:pathLst>
              <a:path w="7620000" h="1117600">
                <a:moveTo>
                  <a:pt x="0" y="186182"/>
                </a:moveTo>
                <a:lnTo>
                  <a:pt x="6652" y="136671"/>
                </a:lnTo>
                <a:lnTo>
                  <a:pt x="25424" y="92192"/>
                </a:lnTo>
                <a:lnTo>
                  <a:pt x="54543" y="54514"/>
                </a:lnTo>
                <a:lnTo>
                  <a:pt x="92232" y="25409"/>
                </a:lnTo>
                <a:lnTo>
                  <a:pt x="136716" y="6647"/>
                </a:lnTo>
                <a:lnTo>
                  <a:pt x="186220" y="0"/>
                </a:lnTo>
                <a:lnTo>
                  <a:pt x="7433818" y="0"/>
                </a:lnTo>
                <a:lnTo>
                  <a:pt x="7483328" y="6647"/>
                </a:lnTo>
                <a:lnTo>
                  <a:pt x="7527807" y="25409"/>
                </a:lnTo>
                <a:lnTo>
                  <a:pt x="7565485" y="54514"/>
                </a:lnTo>
                <a:lnTo>
                  <a:pt x="7594590" y="92192"/>
                </a:lnTo>
                <a:lnTo>
                  <a:pt x="7613352" y="136671"/>
                </a:lnTo>
                <a:lnTo>
                  <a:pt x="7620000" y="186182"/>
                </a:lnTo>
                <a:lnTo>
                  <a:pt x="7620000" y="931037"/>
                </a:lnTo>
                <a:lnTo>
                  <a:pt x="7613352" y="980547"/>
                </a:lnTo>
                <a:lnTo>
                  <a:pt x="7594590" y="1025026"/>
                </a:lnTo>
                <a:lnTo>
                  <a:pt x="7565485" y="1062704"/>
                </a:lnTo>
                <a:lnTo>
                  <a:pt x="7527807" y="1091809"/>
                </a:lnTo>
                <a:lnTo>
                  <a:pt x="7483328" y="1110571"/>
                </a:lnTo>
                <a:lnTo>
                  <a:pt x="7433818" y="1117219"/>
                </a:lnTo>
                <a:lnTo>
                  <a:pt x="186220" y="1117219"/>
                </a:lnTo>
                <a:lnTo>
                  <a:pt x="136716" y="1110571"/>
                </a:lnTo>
                <a:lnTo>
                  <a:pt x="92232" y="1091809"/>
                </a:lnTo>
                <a:lnTo>
                  <a:pt x="54543" y="1062704"/>
                </a:lnTo>
                <a:lnTo>
                  <a:pt x="25424" y="1025026"/>
                </a:lnTo>
                <a:lnTo>
                  <a:pt x="6652" y="980547"/>
                </a:lnTo>
                <a:lnTo>
                  <a:pt x="0" y="931037"/>
                </a:lnTo>
                <a:lnTo>
                  <a:pt x="0" y="186182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629658"/>
            <a:ext cx="7620000" cy="694690"/>
          </a:xfrm>
          <a:custGeom>
            <a:avLst/>
            <a:gdLst/>
            <a:ahLst/>
            <a:cxnLst/>
            <a:rect l="l" t="t" r="r" b="b"/>
            <a:pathLst>
              <a:path w="7620000" h="694689">
                <a:moveTo>
                  <a:pt x="7504303" y="0"/>
                </a:moveTo>
                <a:lnTo>
                  <a:pt x="115722" y="0"/>
                </a:lnTo>
                <a:lnTo>
                  <a:pt x="70680" y="9094"/>
                </a:lnTo>
                <a:lnTo>
                  <a:pt x="33896" y="33893"/>
                </a:lnTo>
                <a:lnTo>
                  <a:pt x="9094" y="70669"/>
                </a:lnTo>
                <a:lnTo>
                  <a:pt x="0" y="115697"/>
                </a:lnTo>
                <a:lnTo>
                  <a:pt x="0" y="578612"/>
                </a:lnTo>
                <a:lnTo>
                  <a:pt x="9094" y="623639"/>
                </a:lnTo>
                <a:lnTo>
                  <a:pt x="33896" y="660415"/>
                </a:lnTo>
                <a:lnTo>
                  <a:pt x="70680" y="685214"/>
                </a:lnTo>
                <a:lnTo>
                  <a:pt x="115722" y="694309"/>
                </a:lnTo>
                <a:lnTo>
                  <a:pt x="7504303" y="694309"/>
                </a:lnTo>
                <a:lnTo>
                  <a:pt x="7549330" y="685214"/>
                </a:lnTo>
                <a:lnTo>
                  <a:pt x="7586106" y="660415"/>
                </a:lnTo>
                <a:lnTo>
                  <a:pt x="7610905" y="623639"/>
                </a:lnTo>
                <a:lnTo>
                  <a:pt x="7620000" y="578612"/>
                </a:lnTo>
                <a:lnTo>
                  <a:pt x="7620000" y="115697"/>
                </a:lnTo>
                <a:lnTo>
                  <a:pt x="7610905" y="70669"/>
                </a:lnTo>
                <a:lnTo>
                  <a:pt x="7586106" y="33893"/>
                </a:lnTo>
                <a:lnTo>
                  <a:pt x="7549330" y="9094"/>
                </a:lnTo>
                <a:lnTo>
                  <a:pt x="7504303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629658"/>
            <a:ext cx="7620000" cy="694690"/>
          </a:xfrm>
          <a:custGeom>
            <a:avLst/>
            <a:gdLst/>
            <a:ahLst/>
            <a:cxnLst/>
            <a:rect l="l" t="t" r="r" b="b"/>
            <a:pathLst>
              <a:path w="7620000" h="694689">
                <a:moveTo>
                  <a:pt x="0" y="115697"/>
                </a:moveTo>
                <a:lnTo>
                  <a:pt x="9094" y="70669"/>
                </a:lnTo>
                <a:lnTo>
                  <a:pt x="33896" y="33893"/>
                </a:lnTo>
                <a:lnTo>
                  <a:pt x="70680" y="9094"/>
                </a:lnTo>
                <a:lnTo>
                  <a:pt x="115722" y="0"/>
                </a:lnTo>
                <a:lnTo>
                  <a:pt x="7504303" y="0"/>
                </a:lnTo>
                <a:lnTo>
                  <a:pt x="7549330" y="9094"/>
                </a:lnTo>
                <a:lnTo>
                  <a:pt x="7586106" y="33893"/>
                </a:lnTo>
                <a:lnTo>
                  <a:pt x="7610905" y="70669"/>
                </a:lnTo>
                <a:lnTo>
                  <a:pt x="7620000" y="115697"/>
                </a:lnTo>
                <a:lnTo>
                  <a:pt x="7620000" y="578612"/>
                </a:lnTo>
                <a:lnTo>
                  <a:pt x="7610905" y="623639"/>
                </a:lnTo>
                <a:lnTo>
                  <a:pt x="7586106" y="660415"/>
                </a:lnTo>
                <a:lnTo>
                  <a:pt x="7549330" y="685214"/>
                </a:lnTo>
                <a:lnTo>
                  <a:pt x="7504303" y="694309"/>
                </a:lnTo>
                <a:lnTo>
                  <a:pt x="115722" y="694309"/>
                </a:lnTo>
                <a:lnTo>
                  <a:pt x="70680" y="685214"/>
                </a:lnTo>
                <a:lnTo>
                  <a:pt x="33896" y="660415"/>
                </a:lnTo>
                <a:lnTo>
                  <a:pt x="9094" y="623639"/>
                </a:lnTo>
                <a:lnTo>
                  <a:pt x="0" y="578612"/>
                </a:lnTo>
                <a:lnTo>
                  <a:pt x="0" y="11569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381625"/>
            <a:ext cx="7620000" cy="1117600"/>
          </a:xfrm>
          <a:custGeom>
            <a:avLst/>
            <a:gdLst/>
            <a:ahLst/>
            <a:cxnLst/>
            <a:rect l="l" t="t" r="r" b="b"/>
            <a:pathLst>
              <a:path w="7620000" h="1117600">
                <a:moveTo>
                  <a:pt x="7433818" y="0"/>
                </a:moveTo>
                <a:lnTo>
                  <a:pt x="186220" y="0"/>
                </a:lnTo>
                <a:lnTo>
                  <a:pt x="136716" y="6647"/>
                </a:lnTo>
                <a:lnTo>
                  <a:pt x="92232" y="25409"/>
                </a:lnTo>
                <a:lnTo>
                  <a:pt x="54543" y="54514"/>
                </a:lnTo>
                <a:lnTo>
                  <a:pt x="25424" y="92192"/>
                </a:lnTo>
                <a:lnTo>
                  <a:pt x="6652" y="136671"/>
                </a:lnTo>
                <a:lnTo>
                  <a:pt x="0" y="186181"/>
                </a:lnTo>
                <a:lnTo>
                  <a:pt x="0" y="930998"/>
                </a:lnTo>
                <a:lnTo>
                  <a:pt x="6652" y="980502"/>
                </a:lnTo>
                <a:lnTo>
                  <a:pt x="25424" y="1024986"/>
                </a:lnTo>
                <a:lnTo>
                  <a:pt x="54543" y="1062675"/>
                </a:lnTo>
                <a:lnTo>
                  <a:pt x="92232" y="1091794"/>
                </a:lnTo>
                <a:lnTo>
                  <a:pt x="136716" y="1110566"/>
                </a:lnTo>
                <a:lnTo>
                  <a:pt x="186220" y="1117219"/>
                </a:lnTo>
                <a:lnTo>
                  <a:pt x="7433818" y="1117219"/>
                </a:lnTo>
                <a:lnTo>
                  <a:pt x="7483328" y="1110566"/>
                </a:lnTo>
                <a:lnTo>
                  <a:pt x="7527807" y="1091794"/>
                </a:lnTo>
                <a:lnTo>
                  <a:pt x="7565485" y="1062675"/>
                </a:lnTo>
                <a:lnTo>
                  <a:pt x="7594590" y="1024986"/>
                </a:lnTo>
                <a:lnTo>
                  <a:pt x="7613352" y="980502"/>
                </a:lnTo>
                <a:lnTo>
                  <a:pt x="7620000" y="930998"/>
                </a:lnTo>
                <a:lnTo>
                  <a:pt x="7620000" y="186181"/>
                </a:lnTo>
                <a:lnTo>
                  <a:pt x="7613352" y="136671"/>
                </a:lnTo>
                <a:lnTo>
                  <a:pt x="7594590" y="92192"/>
                </a:lnTo>
                <a:lnTo>
                  <a:pt x="7565485" y="54514"/>
                </a:lnTo>
                <a:lnTo>
                  <a:pt x="7527807" y="25409"/>
                </a:lnTo>
                <a:lnTo>
                  <a:pt x="7483328" y="6647"/>
                </a:lnTo>
                <a:lnTo>
                  <a:pt x="7433818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5381625"/>
            <a:ext cx="7620000" cy="1117600"/>
          </a:xfrm>
          <a:custGeom>
            <a:avLst/>
            <a:gdLst/>
            <a:ahLst/>
            <a:cxnLst/>
            <a:rect l="l" t="t" r="r" b="b"/>
            <a:pathLst>
              <a:path w="7620000" h="1117600">
                <a:moveTo>
                  <a:pt x="0" y="186181"/>
                </a:moveTo>
                <a:lnTo>
                  <a:pt x="6652" y="136671"/>
                </a:lnTo>
                <a:lnTo>
                  <a:pt x="25424" y="92192"/>
                </a:lnTo>
                <a:lnTo>
                  <a:pt x="54543" y="54514"/>
                </a:lnTo>
                <a:lnTo>
                  <a:pt x="92232" y="25409"/>
                </a:lnTo>
                <a:lnTo>
                  <a:pt x="136716" y="6647"/>
                </a:lnTo>
                <a:lnTo>
                  <a:pt x="186220" y="0"/>
                </a:lnTo>
                <a:lnTo>
                  <a:pt x="7433818" y="0"/>
                </a:lnTo>
                <a:lnTo>
                  <a:pt x="7483328" y="6647"/>
                </a:lnTo>
                <a:lnTo>
                  <a:pt x="7527807" y="25409"/>
                </a:lnTo>
                <a:lnTo>
                  <a:pt x="7565485" y="54514"/>
                </a:lnTo>
                <a:lnTo>
                  <a:pt x="7594590" y="92192"/>
                </a:lnTo>
                <a:lnTo>
                  <a:pt x="7613352" y="136671"/>
                </a:lnTo>
                <a:lnTo>
                  <a:pt x="7620000" y="186181"/>
                </a:lnTo>
                <a:lnTo>
                  <a:pt x="7620000" y="930998"/>
                </a:lnTo>
                <a:lnTo>
                  <a:pt x="7613352" y="980502"/>
                </a:lnTo>
                <a:lnTo>
                  <a:pt x="7594590" y="1024986"/>
                </a:lnTo>
                <a:lnTo>
                  <a:pt x="7565485" y="1062675"/>
                </a:lnTo>
                <a:lnTo>
                  <a:pt x="7527807" y="1091794"/>
                </a:lnTo>
                <a:lnTo>
                  <a:pt x="7483328" y="1110566"/>
                </a:lnTo>
                <a:lnTo>
                  <a:pt x="7433818" y="1117219"/>
                </a:lnTo>
                <a:lnTo>
                  <a:pt x="186220" y="1117219"/>
                </a:lnTo>
                <a:lnTo>
                  <a:pt x="136716" y="1110566"/>
                </a:lnTo>
                <a:lnTo>
                  <a:pt x="92232" y="1091794"/>
                </a:lnTo>
                <a:lnTo>
                  <a:pt x="54543" y="1062675"/>
                </a:lnTo>
                <a:lnTo>
                  <a:pt x="25424" y="1024986"/>
                </a:lnTo>
                <a:lnTo>
                  <a:pt x="6652" y="980502"/>
                </a:lnTo>
                <a:lnTo>
                  <a:pt x="0" y="930998"/>
                </a:lnTo>
                <a:lnTo>
                  <a:pt x="0" y="186181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4837" y="1666113"/>
            <a:ext cx="7341870" cy="469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trigger is 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SQL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statements stored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catalog.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3020" marR="62230">
              <a:lnSpc>
                <a:spcPts val="221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trigger is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fired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whenever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associated 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occurs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e.g., insert,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delete.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trigger is 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u="heavy" spc="-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stored</a:t>
            </a:r>
            <a:r>
              <a:rPr sz="2000" u="heavy" spc="-5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procedure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special because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 not called directly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procedure.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33020" marR="17780">
              <a:lnSpc>
                <a:spcPct val="918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main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difference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trigger and a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 trigger is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automatically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 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modification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event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made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against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table whereas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procedure must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called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explicitly.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47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6795" algn="l"/>
              </a:tabLst>
            </a:pPr>
            <a:r>
              <a:rPr spc="-114" dirty="0"/>
              <a:t>Advantages</a:t>
            </a:r>
            <a:r>
              <a:rPr spc="-215" dirty="0"/>
              <a:t> </a:t>
            </a:r>
            <a:r>
              <a:rPr spc="-55" dirty="0"/>
              <a:t>of	</a:t>
            </a:r>
            <a:r>
              <a:rPr spc="-95" dirty="0"/>
              <a:t>triggers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87448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7460107" y="0"/>
                </a:moveTo>
                <a:lnTo>
                  <a:pt x="159905" y="0"/>
                </a:lnTo>
                <a:lnTo>
                  <a:pt x="109362" y="8155"/>
                </a:lnTo>
                <a:lnTo>
                  <a:pt x="65466" y="30862"/>
                </a:lnTo>
                <a:lnTo>
                  <a:pt x="30851" y="65480"/>
                </a:lnTo>
                <a:lnTo>
                  <a:pt x="8151" y="109370"/>
                </a:lnTo>
                <a:lnTo>
                  <a:pt x="0" y="159892"/>
                </a:lnTo>
                <a:lnTo>
                  <a:pt x="0" y="799591"/>
                </a:lnTo>
                <a:lnTo>
                  <a:pt x="8151" y="850114"/>
                </a:lnTo>
                <a:lnTo>
                  <a:pt x="30851" y="894004"/>
                </a:lnTo>
                <a:lnTo>
                  <a:pt x="65466" y="928622"/>
                </a:lnTo>
                <a:lnTo>
                  <a:pt x="109362" y="951329"/>
                </a:lnTo>
                <a:lnTo>
                  <a:pt x="159905" y="959485"/>
                </a:lnTo>
                <a:lnTo>
                  <a:pt x="7460107" y="959485"/>
                </a:lnTo>
                <a:lnTo>
                  <a:pt x="7510629" y="951329"/>
                </a:lnTo>
                <a:lnTo>
                  <a:pt x="7554519" y="928622"/>
                </a:lnTo>
                <a:lnTo>
                  <a:pt x="7589137" y="894004"/>
                </a:lnTo>
                <a:lnTo>
                  <a:pt x="7611844" y="850114"/>
                </a:lnTo>
                <a:lnTo>
                  <a:pt x="7620000" y="799591"/>
                </a:lnTo>
                <a:lnTo>
                  <a:pt x="7620000" y="159892"/>
                </a:lnTo>
                <a:lnTo>
                  <a:pt x="7611844" y="109370"/>
                </a:lnTo>
                <a:lnTo>
                  <a:pt x="7589137" y="65480"/>
                </a:lnTo>
                <a:lnTo>
                  <a:pt x="7554519" y="30862"/>
                </a:lnTo>
                <a:lnTo>
                  <a:pt x="7510629" y="8155"/>
                </a:lnTo>
                <a:lnTo>
                  <a:pt x="7460107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87448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0" y="159892"/>
                </a:moveTo>
                <a:lnTo>
                  <a:pt x="8151" y="109370"/>
                </a:lnTo>
                <a:lnTo>
                  <a:pt x="30851" y="65480"/>
                </a:lnTo>
                <a:lnTo>
                  <a:pt x="65466" y="30862"/>
                </a:lnTo>
                <a:lnTo>
                  <a:pt x="109362" y="8155"/>
                </a:lnTo>
                <a:lnTo>
                  <a:pt x="159905" y="0"/>
                </a:lnTo>
                <a:lnTo>
                  <a:pt x="7460107" y="0"/>
                </a:lnTo>
                <a:lnTo>
                  <a:pt x="7510629" y="8155"/>
                </a:lnTo>
                <a:lnTo>
                  <a:pt x="7554519" y="30862"/>
                </a:lnTo>
                <a:lnTo>
                  <a:pt x="7589137" y="65480"/>
                </a:lnTo>
                <a:lnTo>
                  <a:pt x="7611844" y="109370"/>
                </a:lnTo>
                <a:lnTo>
                  <a:pt x="7620000" y="159892"/>
                </a:lnTo>
                <a:lnTo>
                  <a:pt x="7620000" y="799591"/>
                </a:lnTo>
                <a:lnTo>
                  <a:pt x="7611844" y="850114"/>
                </a:lnTo>
                <a:lnTo>
                  <a:pt x="7589137" y="894004"/>
                </a:lnTo>
                <a:lnTo>
                  <a:pt x="7554519" y="928622"/>
                </a:lnTo>
                <a:lnTo>
                  <a:pt x="7510629" y="951329"/>
                </a:lnTo>
                <a:lnTo>
                  <a:pt x="7460107" y="959485"/>
                </a:lnTo>
                <a:lnTo>
                  <a:pt x="159905" y="959485"/>
                </a:lnTo>
                <a:lnTo>
                  <a:pt x="109362" y="951329"/>
                </a:lnTo>
                <a:lnTo>
                  <a:pt x="65466" y="928622"/>
                </a:lnTo>
                <a:lnTo>
                  <a:pt x="30851" y="894004"/>
                </a:lnTo>
                <a:lnTo>
                  <a:pt x="8151" y="850114"/>
                </a:lnTo>
                <a:lnTo>
                  <a:pt x="0" y="799591"/>
                </a:lnTo>
                <a:lnTo>
                  <a:pt x="0" y="15989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61285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7460107" y="0"/>
                </a:moveTo>
                <a:lnTo>
                  <a:pt x="159905" y="0"/>
                </a:lnTo>
                <a:lnTo>
                  <a:pt x="109362" y="8155"/>
                </a:lnTo>
                <a:lnTo>
                  <a:pt x="65466" y="30862"/>
                </a:lnTo>
                <a:lnTo>
                  <a:pt x="30851" y="65480"/>
                </a:lnTo>
                <a:lnTo>
                  <a:pt x="8151" y="109370"/>
                </a:lnTo>
                <a:lnTo>
                  <a:pt x="0" y="159892"/>
                </a:lnTo>
                <a:lnTo>
                  <a:pt x="0" y="799464"/>
                </a:lnTo>
                <a:lnTo>
                  <a:pt x="8151" y="850036"/>
                </a:lnTo>
                <a:lnTo>
                  <a:pt x="30851" y="893932"/>
                </a:lnTo>
                <a:lnTo>
                  <a:pt x="65466" y="928532"/>
                </a:lnTo>
                <a:lnTo>
                  <a:pt x="109362" y="951214"/>
                </a:lnTo>
                <a:lnTo>
                  <a:pt x="159905" y="959357"/>
                </a:lnTo>
                <a:lnTo>
                  <a:pt x="7460107" y="959357"/>
                </a:lnTo>
                <a:lnTo>
                  <a:pt x="7510629" y="951214"/>
                </a:lnTo>
                <a:lnTo>
                  <a:pt x="7554519" y="928532"/>
                </a:lnTo>
                <a:lnTo>
                  <a:pt x="7589137" y="893932"/>
                </a:lnTo>
                <a:lnTo>
                  <a:pt x="7611844" y="850036"/>
                </a:lnTo>
                <a:lnTo>
                  <a:pt x="7620000" y="799464"/>
                </a:lnTo>
                <a:lnTo>
                  <a:pt x="7620000" y="159892"/>
                </a:lnTo>
                <a:lnTo>
                  <a:pt x="7611844" y="109370"/>
                </a:lnTo>
                <a:lnTo>
                  <a:pt x="7589137" y="65480"/>
                </a:lnTo>
                <a:lnTo>
                  <a:pt x="7554519" y="30862"/>
                </a:lnTo>
                <a:lnTo>
                  <a:pt x="7510629" y="8155"/>
                </a:lnTo>
                <a:lnTo>
                  <a:pt x="7460107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661285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0" y="159892"/>
                </a:moveTo>
                <a:lnTo>
                  <a:pt x="8151" y="109370"/>
                </a:lnTo>
                <a:lnTo>
                  <a:pt x="30851" y="65480"/>
                </a:lnTo>
                <a:lnTo>
                  <a:pt x="65466" y="30862"/>
                </a:lnTo>
                <a:lnTo>
                  <a:pt x="109362" y="8155"/>
                </a:lnTo>
                <a:lnTo>
                  <a:pt x="159905" y="0"/>
                </a:lnTo>
                <a:lnTo>
                  <a:pt x="7460107" y="0"/>
                </a:lnTo>
                <a:lnTo>
                  <a:pt x="7510629" y="8155"/>
                </a:lnTo>
                <a:lnTo>
                  <a:pt x="7554519" y="30862"/>
                </a:lnTo>
                <a:lnTo>
                  <a:pt x="7589137" y="65480"/>
                </a:lnTo>
                <a:lnTo>
                  <a:pt x="7611844" y="109370"/>
                </a:lnTo>
                <a:lnTo>
                  <a:pt x="7620000" y="159892"/>
                </a:lnTo>
                <a:lnTo>
                  <a:pt x="7620000" y="799464"/>
                </a:lnTo>
                <a:lnTo>
                  <a:pt x="7611844" y="850036"/>
                </a:lnTo>
                <a:lnTo>
                  <a:pt x="7589137" y="893932"/>
                </a:lnTo>
                <a:lnTo>
                  <a:pt x="7554519" y="928532"/>
                </a:lnTo>
                <a:lnTo>
                  <a:pt x="7510629" y="951214"/>
                </a:lnTo>
                <a:lnTo>
                  <a:pt x="7460107" y="959357"/>
                </a:lnTo>
                <a:lnTo>
                  <a:pt x="159905" y="959357"/>
                </a:lnTo>
                <a:lnTo>
                  <a:pt x="109362" y="951214"/>
                </a:lnTo>
                <a:lnTo>
                  <a:pt x="65466" y="928532"/>
                </a:lnTo>
                <a:lnTo>
                  <a:pt x="30851" y="893932"/>
                </a:lnTo>
                <a:lnTo>
                  <a:pt x="8151" y="850036"/>
                </a:lnTo>
                <a:lnTo>
                  <a:pt x="0" y="799464"/>
                </a:lnTo>
                <a:lnTo>
                  <a:pt x="0" y="15989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635121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7460107" y="0"/>
                </a:moveTo>
                <a:lnTo>
                  <a:pt x="159905" y="0"/>
                </a:lnTo>
                <a:lnTo>
                  <a:pt x="109362" y="8155"/>
                </a:lnTo>
                <a:lnTo>
                  <a:pt x="65466" y="30862"/>
                </a:lnTo>
                <a:lnTo>
                  <a:pt x="30851" y="65480"/>
                </a:lnTo>
                <a:lnTo>
                  <a:pt x="8151" y="109370"/>
                </a:lnTo>
                <a:lnTo>
                  <a:pt x="0" y="159892"/>
                </a:lnTo>
                <a:lnTo>
                  <a:pt x="0" y="799464"/>
                </a:lnTo>
                <a:lnTo>
                  <a:pt x="8151" y="849987"/>
                </a:lnTo>
                <a:lnTo>
                  <a:pt x="30851" y="893877"/>
                </a:lnTo>
                <a:lnTo>
                  <a:pt x="65466" y="928495"/>
                </a:lnTo>
                <a:lnTo>
                  <a:pt x="109362" y="951202"/>
                </a:lnTo>
                <a:lnTo>
                  <a:pt x="159905" y="959357"/>
                </a:lnTo>
                <a:lnTo>
                  <a:pt x="7460107" y="959357"/>
                </a:lnTo>
                <a:lnTo>
                  <a:pt x="7510629" y="951202"/>
                </a:lnTo>
                <a:lnTo>
                  <a:pt x="7554519" y="928495"/>
                </a:lnTo>
                <a:lnTo>
                  <a:pt x="7589137" y="893877"/>
                </a:lnTo>
                <a:lnTo>
                  <a:pt x="7611844" y="849987"/>
                </a:lnTo>
                <a:lnTo>
                  <a:pt x="7620000" y="799464"/>
                </a:lnTo>
                <a:lnTo>
                  <a:pt x="7620000" y="159892"/>
                </a:lnTo>
                <a:lnTo>
                  <a:pt x="7611844" y="109370"/>
                </a:lnTo>
                <a:lnTo>
                  <a:pt x="7589137" y="65480"/>
                </a:lnTo>
                <a:lnTo>
                  <a:pt x="7554519" y="30862"/>
                </a:lnTo>
                <a:lnTo>
                  <a:pt x="7510629" y="8155"/>
                </a:lnTo>
                <a:lnTo>
                  <a:pt x="7460107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635121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0" y="159892"/>
                </a:moveTo>
                <a:lnTo>
                  <a:pt x="8151" y="109370"/>
                </a:lnTo>
                <a:lnTo>
                  <a:pt x="30851" y="65480"/>
                </a:lnTo>
                <a:lnTo>
                  <a:pt x="65466" y="30862"/>
                </a:lnTo>
                <a:lnTo>
                  <a:pt x="109362" y="8155"/>
                </a:lnTo>
                <a:lnTo>
                  <a:pt x="159905" y="0"/>
                </a:lnTo>
                <a:lnTo>
                  <a:pt x="7460107" y="0"/>
                </a:lnTo>
                <a:lnTo>
                  <a:pt x="7510629" y="8155"/>
                </a:lnTo>
                <a:lnTo>
                  <a:pt x="7554519" y="30862"/>
                </a:lnTo>
                <a:lnTo>
                  <a:pt x="7589137" y="65480"/>
                </a:lnTo>
                <a:lnTo>
                  <a:pt x="7611844" y="109370"/>
                </a:lnTo>
                <a:lnTo>
                  <a:pt x="7620000" y="159892"/>
                </a:lnTo>
                <a:lnTo>
                  <a:pt x="7620000" y="799464"/>
                </a:lnTo>
                <a:lnTo>
                  <a:pt x="7611844" y="849987"/>
                </a:lnTo>
                <a:lnTo>
                  <a:pt x="7589137" y="893877"/>
                </a:lnTo>
                <a:lnTo>
                  <a:pt x="7554519" y="928495"/>
                </a:lnTo>
                <a:lnTo>
                  <a:pt x="7510629" y="951202"/>
                </a:lnTo>
                <a:lnTo>
                  <a:pt x="7460107" y="959357"/>
                </a:lnTo>
                <a:lnTo>
                  <a:pt x="159905" y="959357"/>
                </a:lnTo>
                <a:lnTo>
                  <a:pt x="109362" y="951202"/>
                </a:lnTo>
                <a:lnTo>
                  <a:pt x="65466" y="928495"/>
                </a:lnTo>
                <a:lnTo>
                  <a:pt x="30851" y="893877"/>
                </a:lnTo>
                <a:lnTo>
                  <a:pt x="8151" y="849987"/>
                </a:lnTo>
                <a:lnTo>
                  <a:pt x="0" y="799464"/>
                </a:lnTo>
                <a:lnTo>
                  <a:pt x="0" y="15989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608957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7460107" y="0"/>
                </a:moveTo>
                <a:lnTo>
                  <a:pt x="159905" y="0"/>
                </a:lnTo>
                <a:lnTo>
                  <a:pt x="109362" y="8143"/>
                </a:lnTo>
                <a:lnTo>
                  <a:pt x="65466" y="30825"/>
                </a:lnTo>
                <a:lnTo>
                  <a:pt x="30851" y="65425"/>
                </a:lnTo>
                <a:lnTo>
                  <a:pt x="8151" y="109321"/>
                </a:lnTo>
                <a:lnTo>
                  <a:pt x="0" y="159893"/>
                </a:lnTo>
                <a:lnTo>
                  <a:pt x="0" y="799465"/>
                </a:lnTo>
                <a:lnTo>
                  <a:pt x="8151" y="849987"/>
                </a:lnTo>
                <a:lnTo>
                  <a:pt x="30851" y="893877"/>
                </a:lnTo>
                <a:lnTo>
                  <a:pt x="65466" y="928495"/>
                </a:lnTo>
                <a:lnTo>
                  <a:pt x="109362" y="951202"/>
                </a:lnTo>
                <a:lnTo>
                  <a:pt x="159905" y="959358"/>
                </a:lnTo>
                <a:lnTo>
                  <a:pt x="7460107" y="959358"/>
                </a:lnTo>
                <a:lnTo>
                  <a:pt x="7510629" y="951202"/>
                </a:lnTo>
                <a:lnTo>
                  <a:pt x="7554519" y="928495"/>
                </a:lnTo>
                <a:lnTo>
                  <a:pt x="7589137" y="893877"/>
                </a:lnTo>
                <a:lnTo>
                  <a:pt x="7611844" y="849987"/>
                </a:lnTo>
                <a:lnTo>
                  <a:pt x="7620000" y="799465"/>
                </a:lnTo>
                <a:lnTo>
                  <a:pt x="7620000" y="159893"/>
                </a:lnTo>
                <a:lnTo>
                  <a:pt x="7611844" y="109321"/>
                </a:lnTo>
                <a:lnTo>
                  <a:pt x="7589137" y="65425"/>
                </a:lnTo>
                <a:lnTo>
                  <a:pt x="7554519" y="30825"/>
                </a:lnTo>
                <a:lnTo>
                  <a:pt x="7510629" y="8143"/>
                </a:lnTo>
                <a:lnTo>
                  <a:pt x="7460107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608957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5">
                <a:moveTo>
                  <a:pt x="0" y="159893"/>
                </a:moveTo>
                <a:lnTo>
                  <a:pt x="8151" y="109321"/>
                </a:lnTo>
                <a:lnTo>
                  <a:pt x="30851" y="65425"/>
                </a:lnTo>
                <a:lnTo>
                  <a:pt x="65466" y="30825"/>
                </a:lnTo>
                <a:lnTo>
                  <a:pt x="109362" y="8143"/>
                </a:lnTo>
                <a:lnTo>
                  <a:pt x="159905" y="0"/>
                </a:lnTo>
                <a:lnTo>
                  <a:pt x="7460107" y="0"/>
                </a:lnTo>
                <a:lnTo>
                  <a:pt x="7510629" y="8143"/>
                </a:lnTo>
                <a:lnTo>
                  <a:pt x="7554519" y="30825"/>
                </a:lnTo>
                <a:lnTo>
                  <a:pt x="7589137" y="65425"/>
                </a:lnTo>
                <a:lnTo>
                  <a:pt x="7611844" y="109321"/>
                </a:lnTo>
                <a:lnTo>
                  <a:pt x="7620000" y="159893"/>
                </a:lnTo>
                <a:lnTo>
                  <a:pt x="7620000" y="799465"/>
                </a:lnTo>
                <a:lnTo>
                  <a:pt x="7611844" y="849987"/>
                </a:lnTo>
                <a:lnTo>
                  <a:pt x="7589137" y="893877"/>
                </a:lnTo>
                <a:lnTo>
                  <a:pt x="7554519" y="928495"/>
                </a:lnTo>
                <a:lnTo>
                  <a:pt x="7510629" y="951202"/>
                </a:lnTo>
                <a:lnTo>
                  <a:pt x="7460107" y="959358"/>
                </a:lnTo>
                <a:lnTo>
                  <a:pt x="159905" y="959358"/>
                </a:lnTo>
                <a:lnTo>
                  <a:pt x="109362" y="951202"/>
                </a:lnTo>
                <a:lnTo>
                  <a:pt x="65466" y="928495"/>
                </a:lnTo>
                <a:lnTo>
                  <a:pt x="30851" y="893877"/>
                </a:lnTo>
                <a:lnTo>
                  <a:pt x="8151" y="849987"/>
                </a:lnTo>
                <a:lnTo>
                  <a:pt x="0" y="799465"/>
                </a:lnTo>
                <a:lnTo>
                  <a:pt x="0" y="15989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582665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4">
                <a:moveTo>
                  <a:pt x="7460107" y="0"/>
                </a:moveTo>
                <a:lnTo>
                  <a:pt x="159905" y="0"/>
                </a:lnTo>
                <a:lnTo>
                  <a:pt x="109362" y="8155"/>
                </a:lnTo>
                <a:lnTo>
                  <a:pt x="65466" y="30864"/>
                </a:lnTo>
                <a:lnTo>
                  <a:pt x="30851" y="65488"/>
                </a:lnTo>
                <a:lnTo>
                  <a:pt x="8151" y="109389"/>
                </a:lnTo>
                <a:lnTo>
                  <a:pt x="0" y="159931"/>
                </a:lnTo>
                <a:lnTo>
                  <a:pt x="0" y="799528"/>
                </a:lnTo>
                <a:lnTo>
                  <a:pt x="8151" y="850071"/>
                </a:lnTo>
                <a:lnTo>
                  <a:pt x="30851" y="893967"/>
                </a:lnTo>
                <a:lnTo>
                  <a:pt x="65466" y="928582"/>
                </a:lnTo>
                <a:lnTo>
                  <a:pt x="109362" y="951282"/>
                </a:lnTo>
                <a:lnTo>
                  <a:pt x="159905" y="959434"/>
                </a:lnTo>
                <a:lnTo>
                  <a:pt x="7460107" y="959434"/>
                </a:lnTo>
                <a:lnTo>
                  <a:pt x="7510629" y="951282"/>
                </a:lnTo>
                <a:lnTo>
                  <a:pt x="7554519" y="928582"/>
                </a:lnTo>
                <a:lnTo>
                  <a:pt x="7589137" y="893967"/>
                </a:lnTo>
                <a:lnTo>
                  <a:pt x="7611844" y="850071"/>
                </a:lnTo>
                <a:lnTo>
                  <a:pt x="7620000" y="799528"/>
                </a:lnTo>
                <a:lnTo>
                  <a:pt x="7620000" y="159931"/>
                </a:lnTo>
                <a:lnTo>
                  <a:pt x="7611844" y="109389"/>
                </a:lnTo>
                <a:lnTo>
                  <a:pt x="7589137" y="65488"/>
                </a:lnTo>
                <a:lnTo>
                  <a:pt x="7554519" y="30864"/>
                </a:lnTo>
                <a:lnTo>
                  <a:pt x="7510629" y="8155"/>
                </a:lnTo>
                <a:lnTo>
                  <a:pt x="7460107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5582665"/>
            <a:ext cx="7620000" cy="959485"/>
          </a:xfrm>
          <a:custGeom>
            <a:avLst/>
            <a:gdLst/>
            <a:ahLst/>
            <a:cxnLst/>
            <a:rect l="l" t="t" r="r" b="b"/>
            <a:pathLst>
              <a:path w="7620000" h="959484">
                <a:moveTo>
                  <a:pt x="0" y="159931"/>
                </a:moveTo>
                <a:lnTo>
                  <a:pt x="8151" y="109389"/>
                </a:lnTo>
                <a:lnTo>
                  <a:pt x="30851" y="65488"/>
                </a:lnTo>
                <a:lnTo>
                  <a:pt x="65466" y="30864"/>
                </a:lnTo>
                <a:lnTo>
                  <a:pt x="109362" y="8155"/>
                </a:lnTo>
                <a:lnTo>
                  <a:pt x="159905" y="0"/>
                </a:lnTo>
                <a:lnTo>
                  <a:pt x="7460107" y="0"/>
                </a:lnTo>
                <a:lnTo>
                  <a:pt x="7510629" y="8155"/>
                </a:lnTo>
                <a:lnTo>
                  <a:pt x="7554519" y="30864"/>
                </a:lnTo>
                <a:lnTo>
                  <a:pt x="7589137" y="65488"/>
                </a:lnTo>
                <a:lnTo>
                  <a:pt x="7611844" y="109389"/>
                </a:lnTo>
                <a:lnTo>
                  <a:pt x="7620000" y="159931"/>
                </a:lnTo>
                <a:lnTo>
                  <a:pt x="7620000" y="799528"/>
                </a:lnTo>
                <a:lnTo>
                  <a:pt x="7611844" y="850071"/>
                </a:lnTo>
                <a:lnTo>
                  <a:pt x="7589137" y="893967"/>
                </a:lnTo>
                <a:lnTo>
                  <a:pt x="7554519" y="928582"/>
                </a:lnTo>
                <a:lnTo>
                  <a:pt x="7510629" y="951282"/>
                </a:lnTo>
                <a:lnTo>
                  <a:pt x="7460107" y="959434"/>
                </a:lnTo>
                <a:lnTo>
                  <a:pt x="159905" y="959434"/>
                </a:lnTo>
                <a:lnTo>
                  <a:pt x="109362" y="951282"/>
                </a:lnTo>
                <a:lnTo>
                  <a:pt x="65466" y="928582"/>
                </a:lnTo>
                <a:lnTo>
                  <a:pt x="30851" y="893967"/>
                </a:lnTo>
                <a:lnTo>
                  <a:pt x="8151" y="850071"/>
                </a:lnTo>
                <a:lnTo>
                  <a:pt x="0" y="799528"/>
                </a:lnTo>
                <a:lnTo>
                  <a:pt x="0" y="15993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7639" y="1971294"/>
            <a:ext cx="736536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triggers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alternative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check 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integrity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12700" marR="445134">
              <a:lnSpc>
                <a:spcPts val="7670"/>
              </a:lnSpc>
              <a:spcBef>
                <a:spcPts val="113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triggers can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catch errors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logic in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layer.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triggers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alternative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u="heavy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run scheduled</a:t>
            </a:r>
            <a:r>
              <a:rPr sz="2000" u="heavy" spc="4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tasks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9180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 SQL triggers,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don’t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wait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run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scheduled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tasks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triggers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invoked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automatically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 change is made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tables.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SQL triggers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very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useful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audit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changes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tables.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0191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Disadvantages </a:t>
            </a:r>
            <a:r>
              <a:rPr spc="-55" dirty="0"/>
              <a:t>of</a:t>
            </a:r>
            <a:r>
              <a:rPr spc="-350" dirty="0"/>
              <a:t> </a:t>
            </a:r>
            <a:r>
              <a:rPr spc="-95" dirty="0"/>
              <a:t>triggers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57095"/>
            <a:ext cx="7620000" cy="1510665"/>
          </a:xfrm>
          <a:custGeom>
            <a:avLst/>
            <a:gdLst/>
            <a:ahLst/>
            <a:cxnLst/>
            <a:rect l="l" t="t" r="r" b="b"/>
            <a:pathLst>
              <a:path w="7620000" h="1510664">
                <a:moveTo>
                  <a:pt x="7368285" y="0"/>
                </a:moveTo>
                <a:lnTo>
                  <a:pt x="251739" y="0"/>
                </a:lnTo>
                <a:lnTo>
                  <a:pt x="206490" y="4058"/>
                </a:lnTo>
                <a:lnTo>
                  <a:pt x="163901" y="15758"/>
                </a:lnTo>
                <a:lnTo>
                  <a:pt x="124683" y="34388"/>
                </a:lnTo>
                <a:lnTo>
                  <a:pt x="89548" y="59237"/>
                </a:lnTo>
                <a:lnTo>
                  <a:pt x="59207" y="89592"/>
                </a:lnTo>
                <a:lnTo>
                  <a:pt x="34370" y="124742"/>
                </a:lnTo>
                <a:lnTo>
                  <a:pt x="15750" y="163974"/>
                </a:lnTo>
                <a:lnTo>
                  <a:pt x="4056" y="206578"/>
                </a:lnTo>
                <a:lnTo>
                  <a:pt x="0" y="251840"/>
                </a:lnTo>
                <a:lnTo>
                  <a:pt x="0" y="1258696"/>
                </a:lnTo>
                <a:lnTo>
                  <a:pt x="4056" y="1303955"/>
                </a:lnTo>
                <a:lnTo>
                  <a:pt x="15750" y="1346547"/>
                </a:lnTo>
                <a:lnTo>
                  <a:pt x="34370" y="1385762"/>
                </a:lnTo>
                <a:lnTo>
                  <a:pt x="59207" y="1420892"/>
                </a:lnTo>
                <a:lnTo>
                  <a:pt x="89548" y="1451226"/>
                </a:lnTo>
                <a:lnTo>
                  <a:pt x="124683" y="1476055"/>
                </a:lnTo>
                <a:lnTo>
                  <a:pt x="163901" y="1494668"/>
                </a:lnTo>
                <a:lnTo>
                  <a:pt x="206490" y="1506357"/>
                </a:lnTo>
                <a:lnTo>
                  <a:pt x="251739" y="1510411"/>
                </a:lnTo>
                <a:lnTo>
                  <a:pt x="7368285" y="1510411"/>
                </a:lnTo>
                <a:lnTo>
                  <a:pt x="7413544" y="1506357"/>
                </a:lnTo>
                <a:lnTo>
                  <a:pt x="7456136" y="1494668"/>
                </a:lnTo>
                <a:lnTo>
                  <a:pt x="7495351" y="1476055"/>
                </a:lnTo>
                <a:lnTo>
                  <a:pt x="7530481" y="1451226"/>
                </a:lnTo>
                <a:lnTo>
                  <a:pt x="7560815" y="1420892"/>
                </a:lnTo>
                <a:lnTo>
                  <a:pt x="7585644" y="1385762"/>
                </a:lnTo>
                <a:lnTo>
                  <a:pt x="7604257" y="1346547"/>
                </a:lnTo>
                <a:lnTo>
                  <a:pt x="7615946" y="1303955"/>
                </a:lnTo>
                <a:lnTo>
                  <a:pt x="7620000" y="1258696"/>
                </a:lnTo>
                <a:lnTo>
                  <a:pt x="7620000" y="251840"/>
                </a:lnTo>
                <a:lnTo>
                  <a:pt x="7615946" y="206578"/>
                </a:lnTo>
                <a:lnTo>
                  <a:pt x="7604257" y="163974"/>
                </a:lnTo>
                <a:lnTo>
                  <a:pt x="7585644" y="124742"/>
                </a:lnTo>
                <a:lnTo>
                  <a:pt x="7560815" y="89592"/>
                </a:lnTo>
                <a:lnTo>
                  <a:pt x="7530481" y="59237"/>
                </a:lnTo>
                <a:lnTo>
                  <a:pt x="7495351" y="34388"/>
                </a:lnTo>
                <a:lnTo>
                  <a:pt x="7456136" y="15758"/>
                </a:lnTo>
                <a:lnTo>
                  <a:pt x="7413544" y="4058"/>
                </a:lnTo>
                <a:lnTo>
                  <a:pt x="7368285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57095"/>
            <a:ext cx="7620000" cy="1510665"/>
          </a:xfrm>
          <a:custGeom>
            <a:avLst/>
            <a:gdLst/>
            <a:ahLst/>
            <a:cxnLst/>
            <a:rect l="l" t="t" r="r" b="b"/>
            <a:pathLst>
              <a:path w="7620000" h="1510664">
                <a:moveTo>
                  <a:pt x="0" y="251840"/>
                </a:moveTo>
                <a:lnTo>
                  <a:pt x="4056" y="206578"/>
                </a:lnTo>
                <a:lnTo>
                  <a:pt x="15750" y="163974"/>
                </a:lnTo>
                <a:lnTo>
                  <a:pt x="34370" y="124742"/>
                </a:lnTo>
                <a:lnTo>
                  <a:pt x="59207" y="89592"/>
                </a:lnTo>
                <a:lnTo>
                  <a:pt x="89548" y="59237"/>
                </a:lnTo>
                <a:lnTo>
                  <a:pt x="124683" y="34388"/>
                </a:lnTo>
                <a:lnTo>
                  <a:pt x="163901" y="15758"/>
                </a:lnTo>
                <a:lnTo>
                  <a:pt x="206490" y="4058"/>
                </a:lnTo>
                <a:lnTo>
                  <a:pt x="251739" y="0"/>
                </a:lnTo>
                <a:lnTo>
                  <a:pt x="7368285" y="0"/>
                </a:lnTo>
                <a:lnTo>
                  <a:pt x="7413544" y="4058"/>
                </a:lnTo>
                <a:lnTo>
                  <a:pt x="7456136" y="15758"/>
                </a:lnTo>
                <a:lnTo>
                  <a:pt x="7495351" y="34388"/>
                </a:lnTo>
                <a:lnTo>
                  <a:pt x="7530481" y="59237"/>
                </a:lnTo>
                <a:lnTo>
                  <a:pt x="7560815" y="89592"/>
                </a:lnTo>
                <a:lnTo>
                  <a:pt x="7585644" y="124742"/>
                </a:lnTo>
                <a:lnTo>
                  <a:pt x="7604257" y="163974"/>
                </a:lnTo>
                <a:lnTo>
                  <a:pt x="7615946" y="206578"/>
                </a:lnTo>
                <a:lnTo>
                  <a:pt x="7620000" y="251840"/>
                </a:lnTo>
                <a:lnTo>
                  <a:pt x="7620000" y="1258696"/>
                </a:lnTo>
                <a:lnTo>
                  <a:pt x="7615946" y="1303955"/>
                </a:lnTo>
                <a:lnTo>
                  <a:pt x="7604257" y="1346547"/>
                </a:lnTo>
                <a:lnTo>
                  <a:pt x="7585644" y="1385762"/>
                </a:lnTo>
                <a:lnTo>
                  <a:pt x="7560815" y="1420892"/>
                </a:lnTo>
                <a:lnTo>
                  <a:pt x="7530481" y="1451226"/>
                </a:lnTo>
                <a:lnTo>
                  <a:pt x="7495351" y="1476055"/>
                </a:lnTo>
                <a:lnTo>
                  <a:pt x="7456136" y="1494668"/>
                </a:lnTo>
                <a:lnTo>
                  <a:pt x="7413544" y="1506357"/>
                </a:lnTo>
                <a:lnTo>
                  <a:pt x="7368285" y="1510411"/>
                </a:lnTo>
                <a:lnTo>
                  <a:pt x="251739" y="1510411"/>
                </a:lnTo>
                <a:lnTo>
                  <a:pt x="206490" y="1506357"/>
                </a:lnTo>
                <a:lnTo>
                  <a:pt x="163901" y="1494668"/>
                </a:lnTo>
                <a:lnTo>
                  <a:pt x="124683" y="1476055"/>
                </a:lnTo>
                <a:lnTo>
                  <a:pt x="89548" y="1451226"/>
                </a:lnTo>
                <a:lnTo>
                  <a:pt x="59207" y="1420892"/>
                </a:lnTo>
                <a:lnTo>
                  <a:pt x="34370" y="1385762"/>
                </a:lnTo>
                <a:lnTo>
                  <a:pt x="15750" y="1346547"/>
                </a:lnTo>
                <a:lnTo>
                  <a:pt x="4056" y="1303955"/>
                </a:lnTo>
                <a:lnTo>
                  <a:pt x="0" y="1258696"/>
                </a:lnTo>
                <a:lnTo>
                  <a:pt x="0" y="25184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245357"/>
            <a:ext cx="7620000" cy="1510665"/>
          </a:xfrm>
          <a:custGeom>
            <a:avLst/>
            <a:gdLst/>
            <a:ahLst/>
            <a:cxnLst/>
            <a:rect l="l" t="t" r="r" b="b"/>
            <a:pathLst>
              <a:path w="7620000" h="1510664">
                <a:moveTo>
                  <a:pt x="7368285" y="0"/>
                </a:moveTo>
                <a:lnTo>
                  <a:pt x="251739" y="0"/>
                </a:lnTo>
                <a:lnTo>
                  <a:pt x="206490" y="4053"/>
                </a:lnTo>
                <a:lnTo>
                  <a:pt x="163901" y="15742"/>
                </a:lnTo>
                <a:lnTo>
                  <a:pt x="124683" y="34355"/>
                </a:lnTo>
                <a:lnTo>
                  <a:pt x="89548" y="59184"/>
                </a:lnTo>
                <a:lnTo>
                  <a:pt x="59207" y="89518"/>
                </a:lnTo>
                <a:lnTo>
                  <a:pt x="34370" y="124648"/>
                </a:lnTo>
                <a:lnTo>
                  <a:pt x="15750" y="163863"/>
                </a:lnTo>
                <a:lnTo>
                  <a:pt x="4056" y="206455"/>
                </a:lnTo>
                <a:lnTo>
                  <a:pt x="0" y="251713"/>
                </a:lnTo>
                <a:lnTo>
                  <a:pt x="0" y="1258569"/>
                </a:lnTo>
                <a:lnTo>
                  <a:pt x="4056" y="1303828"/>
                </a:lnTo>
                <a:lnTo>
                  <a:pt x="15750" y="1346420"/>
                </a:lnTo>
                <a:lnTo>
                  <a:pt x="34370" y="1385635"/>
                </a:lnTo>
                <a:lnTo>
                  <a:pt x="59207" y="1420765"/>
                </a:lnTo>
                <a:lnTo>
                  <a:pt x="89548" y="1451099"/>
                </a:lnTo>
                <a:lnTo>
                  <a:pt x="124683" y="1475928"/>
                </a:lnTo>
                <a:lnTo>
                  <a:pt x="163901" y="1494541"/>
                </a:lnTo>
                <a:lnTo>
                  <a:pt x="206490" y="1506230"/>
                </a:lnTo>
                <a:lnTo>
                  <a:pt x="251739" y="1510283"/>
                </a:lnTo>
                <a:lnTo>
                  <a:pt x="7368285" y="1510283"/>
                </a:lnTo>
                <a:lnTo>
                  <a:pt x="7413544" y="1506230"/>
                </a:lnTo>
                <a:lnTo>
                  <a:pt x="7456136" y="1494541"/>
                </a:lnTo>
                <a:lnTo>
                  <a:pt x="7495351" y="1475928"/>
                </a:lnTo>
                <a:lnTo>
                  <a:pt x="7530481" y="1451099"/>
                </a:lnTo>
                <a:lnTo>
                  <a:pt x="7560815" y="1420765"/>
                </a:lnTo>
                <a:lnTo>
                  <a:pt x="7585644" y="1385635"/>
                </a:lnTo>
                <a:lnTo>
                  <a:pt x="7604257" y="1346420"/>
                </a:lnTo>
                <a:lnTo>
                  <a:pt x="7615946" y="1303828"/>
                </a:lnTo>
                <a:lnTo>
                  <a:pt x="7620000" y="1258569"/>
                </a:lnTo>
                <a:lnTo>
                  <a:pt x="7620000" y="251713"/>
                </a:lnTo>
                <a:lnTo>
                  <a:pt x="7615946" y="206455"/>
                </a:lnTo>
                <a:lnTo>
                  <a:pt x="7604257" y="163863"/>
                </a:lnTo>
                <a:lnTo>
                  <a:pt x="7585644" y="124648"/>
                </a:lnTo>
                <a:lnTo>
                  <a:pt x="7560815" y="89518"/>
                </a:lnTo>
                <a:lnTo>
                  <a:pt x="7530481" y="59184"/>
                </a:lnTo>
                <a:lnTo>
                  <a:pt x="7495351" y="34355"/>
                </a:lnTo>
                <a:lnTo>
                  <a:pt x="7456136" y="15742"/>
                </a:lnTo>
                <a:lnTo>
                  <a:pt x="7413544" y="4053"/>
                </a:lnTo>
                <a:lnTo>
                  <a:pt x="7368285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245357"/>
            <a:ext cx="7620000" cy="1510665"/>
          </a:xfrm>
          <a:custGeom>
            <a:avLst/>
            <a:gdLst/>
            <a:ahLst/>
            <a:cxnLst/>
            <a:rect l="l" t="t" r="r" b="b"/>
            <a:pathLst>
              <a:path w="7620000" h="1510664">
                <a:moveTo>
                  <a:pt x="0" y="251713"/>
                </a:moveTo>
                <a:lnTo>
                  <a:pt x="4056" y="206455"/>
                </a:lnTo>
                <a:lnTo>
                  <a:pt x="15750" y="163863"/>
                </a:lnTo>
                <a:lnTo>
                  <a:pt x="34370" y="124648"/>
                </a:lnTo>
                <a:lnTo>
                  <a:pt x="59207" y="89518"/>
                </a:lnTo>
                <a:lnTo>
                  <a:pt x="89548" y="59184"/>
                </a:lnTo>
                <a:lnTo>
                  <a:pt x="124683" y="34355"/>
                </a:lnTo>
                <a:lnTo>
                  <a:pt x="163901" y="15742"/>
                </a:lnTo>
                <a:lnTo>
                  <a:pt x="206490" y="4053"/>
                </a:lnTo>
                <a:lnTo>
                  <a:pt x="251739" y="0"/>
                </a:lnTo>
                <a:lnTo>
                  <a:pt x="7368285" y="0"/>
                </a:lnTo>
                <a:lnTo>
                  <a:pt x="7413544" y="4053"/>
                </a:lnTo>
                <a:lnTo>
                  <a:pt x="7456136" y="15742"/>
                </a:lnTo>
                <a:lnTo>
                  <a:pt x="7495351" y="34355"/>
                </a:lnTo>
                <a:lnTo>
                  <a:pt x="7530481" y="59184"/>
                </a:lnTo>
                <a:lnTo>
                  <a:pt x="7560815" y="89518"/>
                </a:lnTo>
                <a:lnTo>
                  <a:pt x="7585644" y="124648"/>
                </a:lnTo>
                <a:lnTo>
                  <a:pt x="7604257" y="163863"/>
                </a:lnTo>
                <a:lnTo>
                  <a:pt x="7615946" y="206455"/>
                </a:lnTo>
                <a:lnTo>
                  <a:pt x="7620000" y="251713"/>
                </a:lnTo>
                <a:lnTo>
                  <a:pt x="7620000" y="1258569"/>
                </a:lnTo>
                <a:lnTo>
                  <a:pt x="7615946" y="1303828"/>
                </a:lnTo>
                <a:lnTo>
                  <a:pt x="7604257" y="1346420"/>
                </a:lnTo>
                <a:lnTo>
                  <a:pt x="7585644" y="1385635"/>
                </a:lnTo>
                <a:lnTo>
                  <a:pt x="7560815" y="1420765"/>
                </a:lnTo>
                <a:lnTo>
                  <a:pt x="7530481" y="1451099"/>
                </a:lnTo>
                <a:lnTo>
                  <a:pt x="7495351" y="1475928"/>
                </a:lnTo>
                <a:lnTo>
                  <a:pt x="7456136" y="1494541"/>
                </a:lnTo>
                <a:lnTo>
                  <a:pt x="7413544" y="1506230"/>
                </a:lnTo>
                <a:lnTo>
                  <a:pt x="7368285" y="1510283"/>
                </a:lnTo>
                <a:lnTo>
                  <a:pt x="251739" y="1510283"/>
                </a:lnTo>
                <a:lnTo>
                  <a:pt x="206490" y="1506230"/>
                </a:lnTo>
                <a:lnTo>
                  <a:pt x="163901" y="1494541"/>
                </a:lnTo>
                <a:lnTo>
                  <a:pt x="124683" y="1475928"/>
                </a:lnTo>
                <a:lnTo>
                  <a:pt x="89548" y="1451099"/>
                </a:lnTo>
                <a:lnTo>
                  <a:pt x="59207" y="1420765"/>
                </a:lnTo>
                <a:lnTo>
                  <a:pt x="34370" y="1385635"/>
                </a:lnTo>
                <a:lnTo>
                  <a:pt x="15750" y="1346420"/>
                </a:lnTo>
                <a:lnTo>
                  <a:pt x="4056" y="1303828"/>
                </a:lnTo>
                <a:lnTo>
                  <a:pt x="0" y="1258569"/>
                </a:lnTo>
                <a:lnTo>
                  <a:pt x="0" y="25171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833492"/>
            <a:ext cx="7620000" cy="1510665"/>
          </a:xfrm>
          <a:custGeom>
            <a:avLst/>
            <a:gdLst/>
            <a:ahLst/>
            <a:cxnLst/>
            <a:rect l="l" t="t" r="r" b="b"/>
            <a:pathLst>
              <a:path w="7620000" h="1510664">
                <a:moveTo>
                  <a:pt x="7368285" y="0"/>
                </a:moveTo>
                <a:lnTo>
                  <a:pt x="251739" y="0"/>
                </a:lnTo>
                <a:lnTo>
                  <a:pt x="206490" y="4053"/>
                </a:lnTo>
                <a:lnTo>
                  <a:pt x="163901" y="15742"/>
                </a:lnTo>
                <a:lnTo>
                  <a:pt x="124683" y="34355"/>
                </a:lnTo>
                <a:lnTo>
                  <a:pt x="89548" y="59184"/>
                </a:lnTo>
                <a:lnTo>
                  <a:pt x="59207" y="89518"/>
                </a:lnTo>
                <a:lnTo>
                  <a:pt x="34370" y="124648"/>
                </a:lnTo>
                <a:lnTo>
                  <a:pt x="15750" y="163863"/>
                </a:lnTo>
                <a:lnTo>
                  <a:pt x="4056" y="206455"/>
                </a:lnTo>
                <a:lnTo>
                  <a:pt x="0" y="251713"/>
                </a:lnTo>
                <a:lnTo>
                  <a:pt x="0" y="1258620"/>
                </a:lnTo>
                <a:lnTo>
                  <a:pt x="4056" y="1303869"/>
                </a:lnTo>
                <a:lnTo>
                  <a:pt x="15750" y="1346458"/>
                </a:lnTo>
                <a:lnTo>
                  <a:pt x="34370" y="1385676"/>
                </a:lnTo>
                <a:lnTo>
                  <a:pt x="59207" y="1420811"/>
                </a:lnTo>
                <a:lnTo>
                  <a:pt x="89548" y="1451152"/>
                </a:lnTo>
                <a:lnTo>
                  <a:pt x="124683" y="1475989"/>
                </a:lnTo>
                <a:lnTo>
                  <a:pt x="163901" y="1494610"/>
                </a:lnTo>
                <a:lnTo>
                  <a:pt x="206490" y="1506304"/>
                </a:lnTo>
                <a:lnTo>
                  <a:pt x="251739" y="1510360"/>
                </a:lnTo>
                <a:lnTo>
                  <a:pt x="7368285" y="1510360"/>
                </a:lnTo>
                <a:lnTo>
                  <a:pt x="7413544" y="1506304"/>
                </a:lnTo>
                <a:lnTo>
                  <a:pt x="7456136" y="1494610"/>
                </a:lnTo>
                <a:lnTo>
                  <a:pt x="7495351" y="1475989"/>
                </a:lnTo>
                <a:lnTo>
                  <a:pt x="7530481" y="1451152"/>
                </a:lnTo>
                <a:lnTo>
                  <a:pt x="7560815" y="1420811"/>
                </a:lnTo>
                <a:lnTo>
                  <a:pt x="7585644" y="1385676"/>
                </a:lnTo>
                <a:lnTo>
                  <a:pt x="7604257" y="1346458"/>
                </a:lnTo>
                <a:lnTo>
                  <a:pt x="7615946" y="1303869"/>
                </a:lnTo>
                <a:lnTo>
                  <a:pt x="7620000" y="1258620"/>
                </a:lnTo>
                <a:lnTo>
                  <a:pt x="7620000" y="251713"/>
                </a:lnTo>
                <a:lnTo>
                  <a:pt x="7615946" y="206455"/>
                </a:lnTo>
                <a:lnTo>
                  <a:pt x="7604257" y="163863"/>
                </a:lnTo>
                <a:lnTo>
                  <a:pt x="7585644" y="124648"/>
                </a:lnTo>
                <a:lnTo>
                  <a:pt x="7560815" y="89518"/>
                </a:lnTo>
                <a:lnTo>
                  <a:pt x="7530481" y="59184"/>
                </a:lnTo>
                <a:lnTo>
                  <a:pt x="7495351" y="34355"/>
                </a:lnTo>
                <a:lnTo>
                  <a:pt x="7456136" y="15742"/>
                </a:lnTo>
                <a:lnTo>
                  <a:pt x="7413544" y="4053"/>
                </a:lnTo>
                <a:lnTo>
                  <a:pt x="7368285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833492"/>
            <a:ext cx="7620000" cy="1510665"/>
          </a:xfrm>
          <a:custGeom>
            <a:avLst/>
            <a:gdLst/>
            <a:ahLst/>
            <a:cxnLst/>
            <a:rect l="l" t="t" r="r" b="b"/>
            <a:pathLst>
              <a:path w="7620000" h="1510664">
                <a:moveTo>
                  <a:pt x="0" y="251713"/>
                </a:moveTo>
                <a:lnTo>
                  <a:pt x="4056" y="206455"/>
                </a:lnTo>
                <a:lnTo>
                  <a:pt x="15750" y="163863"/>
                </a:lnTo>
                <a:lnTo>
                  <a:pt x="34370" y="124648"/>
                </a:lnTo>
                <a:lnTo>
                  <a:pt x="59207" y="89518"/>
                </a:lnTo>
                <a:lnTo>
                  <a:pt x="89548" y="59184"/>
                </a:lnTo>
                <a:lnTo>
                  <a:pt x="124683" y="34355"/>
                </a:lnTo>
                <a:lnTo>
                  <a:pt x="163901" y="15742"/>
                </a:lnTo>
                <a:lnTo>
                  <a:pt x="206490" y="4053"/>
                </a:lnTo>
                <a:lnTo>
                  <a:pt x="251739" y="0"/>
                </a:lnTo>
                <a:lnTo>
                  <a:pt x="7368285" y="0"/>
                </a:lnTo>
                <a:lnTo>
                  <a:pt x="7413544" y="4053"/>
                </a:lnTo>
                <a:lnTo>
                  <a:pt x="7456136" y="15742"/>
                </a:lnTo>
                <a:lnTo>
                  <a:pt x="7495351" y="34355"/>
                </a:lnTo>
                <a:lnTo>
                  <a:pt x="7530481" y="59184"/>
                </a:lnTo>
                <a:lnTo>
                  <a:pt x="7560815" y="89518"/>
                </a:lnTo>
                <a:lnTo>
                  <a:pt x="7585644" y="124648"/>
                </a:lnTo>
                <a:lnTo>
                  <a:pt x="7604257" y="163863"/>
                </a:lnTo>
                <a:lnTo>
                  <a:pt x="7615946" y="206455"/>
                </a:lnTo>
                <a:lnTo>
                  <a:pt x="7620000" y="251713"/>
                </a:lnTo>
                <a:lnTo>
                  <a:pt x="7620000" y="1258620"/>
                </a:lnTo>
                <a:lnTo>
                  <a:pt x="7615946" y="1303869"/>
                </a:lnTo>
                <a:lnTo>
                  <a:pt x="7604257" y="1346458"/>
                </a:lnTo>
                <a:lnTo>
                  <a:pt x="7585644" y="1385676"/>
                </a:lnTo>
                <a:lnTo>
                  <a:pt x="7560815" y="1420811"/>
                </a:lnTo>
                <a:lnTo>
                  <a:pt x="7530481" y="1451152"/>
                </a:lnTo>
                <a:lnTo>
                  <a:pt x="7495351" y="1475989"/>
                </a:lnTo>
                <a:lnTo>
                  <a:pt x="7456136" y="1494610"/>
                </a:lnTo>
                <a:lnTo>
                  <a:pt x="7413544" y="1506304"/>
                </a:lnTo>
                <a:lnTo>
                  <a:pt x="7368285" y="1510360"/>
                </a:lnTo>
                <a:lnTo>
                  <a:pt x="251739" y="1510360"/>
                </a:lnTo>
                <a:lnTo>
                  <a:pt x="206490" y="1506304"/>
                </a:lnTo>
                <a:lnTo>
                  <a:pt x="163901" y="1494610"/>
                </a:lnTo>
                <a:lnTo>
                  <a:pt x="124683" y="1475989"/>
                </a:lnTo>
                <a:lnTo>
                  <a:pt x="89548" y="1451152"/>
                </a:lnTo>
                <a:lnTo>
                  <a:pt x="59207" y="1420811"/>
                </a:lnTo>
                <a:lnTo>
                  <a:pt x="34370" y="1385676"/>
                </a:lnTo>
                <a:lnTo>
                  <a:pt x="15750" y="1346458"/>
                </a:lnTo>
                <a:lnTo>
                  <a:pt x="4056" y="1303869"/>
                </a:lnTo>
                <a:lnTo>
                  <a:pt x="0" y="1258620"/>
                </a:lnTo>
                <a:lnTo>
                  <a:pt x="0" y="25171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283" y="1777110"/>
            <a:ext cx="7275195" cy="41789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1413510" algn="just">
              <a:lnSpc>
                <a:spcPts val="2960"/>
              </a:lnSpc>
              <a:spcBef>
                <a:spcPts val="430"/>
              </a:spcBef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triggers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extended  validation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they cannot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replace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validations.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ct val="91500"/>
              </a:lnSpc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triggers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invoked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executed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invisible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from 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client applications,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therefore,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it is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difficult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figure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out what happen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65" dirty="0">
                <a:solidFill>
                  <a:srgbClr val="FFFFFF"/>
                </a:solidFill>
                <a:latin typeface="Calibri"/>
                <a:cs typeface="Calibri"/>
              </a:rPr>
              <a:t>layer.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845819">
              <a:lnSpc>
                <a:spcPts val="2960"/>
              </a:lnSpc>
              <a:spcBef>
                <a:spcPts val="2050"/>
              </a:spcBef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triggers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increase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overhead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700" spc="-45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36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85" dirty="0"/>
              <a:t>Oracle</a:t>
            </a:r>
            <a:r>
              <a:rPr spc="-85" dirty="0"/>
              <a:t> </a:t>
            </a:r>
            <a:r>
              <a:rPr spc="-114" dirty="0"/>
              <a:t>Triggers</a:t>
            </a:r>
            <a:r>
              <a:rPr spc="-375" dirty="0"/>
              <a:t> </a:t>
            </a:r>
            <a:r>
              <a:rPr spc="-80" dirty="0"/>
              <a:t>types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0271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417"/>
                </a:lnTo>
                <a:lnTo>
                  <a:pt x="7811134" y="730107"/>
                </a:lnTo>
                <a:lnTo>
                  <a:pt x="7770483" y="757533"/>
                </a:lnTo>
                <a:lnTo>
                  <a:pt x="7720710" y="767588"/>
                </a:lnTo>
                <a:lnTo>
                  <a:pt x="127927" y="767588"/>
                </a:lnTo>
                <a:lnTo>
                  <a:pt x="78132" y="757533"/>
                </a:lnTo>
                <a:lnTo>
                  <a:pt x="37469" y="730107"/>
                </a:lnTo>
                <a:lnTo>
                  <a:pt x="10053" y="689417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173983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1"/>
                </a:lnTo>
                <a:lnTo>
                  <a:pt x="7838547" y="689344"/>
                </a:lnTo>
                <a:lnTo>
                  <a:pt x="7811134" y="729995"/>
                </a:lnTo>
                <a:lnTo>
                  <a:pt x="7770483" y="757408"/>
                </a:lnTo>
                <a:lnTo>
                  <a:pt x="7720710" y="767460"/>
                </a:lnTo>
                <a:lnTo>
                  <a:pt x="127927" y="767460"/>
                </a:lnTo>
                <a:lnTo>
                  <a:pt x="78132" y="757408"/>
                </a:lnTo>
                <a:lnTo>
                  <a:pt x="37469" y="729995"/>
                </a:lnTo>
                <a:lnTo>
                  <a:pt x="10053" y="689344"/>
                </a:lnTo>
                <a:lnTo>
                  <a:pt x="0" y="639571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5955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9"/>
                </a:moveTo>
                <a:lnTo>
                  <a:pt x="10053" y="78116"/>
                </a:lnTo>
                <a:lnTo>
                  <a:pt x="37469" y="37465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5"/>
                </a:lnTo>
                <a:lnTo>
                  <a:pt x="7838547" y="78116"/>
                </a:lnTo>
                <a:lnTo>
                  <a:pt x="7848600" y="127889"/>
                </a:lnTo>
                <a:lnTo>
                  <a:pt x="7848600" y="639572"/>
                </a:lnTo>
                <a:lnTo>
                  <a:pt x="7838547" y="689344"/>
                </a:lnTo>
                <a:lnTo>
                  <a:pt x="7811134" y="729996"/>
                </a:lnTo>
                <a:lnTo>
                  <a:pt x="7770483" y="757408"/>
                </a:lnTo>
                <a:lnTo>
                  <a:pt x="7720710" y="767461"/>
                </a:lnTo>
                <a:lnTo>
                  <a:pt x="127927" y="767461"/>
                </a:lnTo>
                <a:lnTo>
                  <a:pt x="78132" y="757408"/>
                </a:lnTo>
                <a:lnTo>
                  <a:pt x="37469" y="729996"/>
                </a:lnTo>
                <a:lnTo>
                  <a:pt x="10053" y="689344"/>
                </a:lnTo>
                <a:lnTo>
                  <a:pt x="0" y="639572"/>
                </a:lnTo>
                <a:lnTo>
                  <a:pt x="0" y="12788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945126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388"/>
                </a:lnTo>
                <a:lnTo>
                  <a:pt x="7811134" y="730062"/>
                </a:lnTo>
                <a:lnTo>
                  <a:pt x="7770483" y="757483"/>
                </a:lnTo>
                <a:lnTo>
                  <a:pt x="7720710" y="767537"/>
                </a:lnTo>
                <a:lnTo>
                  <a:pt x="127927" y="767537"/>
                </a:lnTo>
                <a:lnTo>
                  <a:pt x="78132" y="757483"/>
                </a:lnTo>
                <a:lnTo>
                  <a:pt x="37469" y="730062"/>
                </a:lnTo>
                <a:lnTo>
                  <a:pt x="10053" y="689388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83073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5">
                <a:moveTo>
                  <a:pt x="0" y="127927"/>
                </a:moveTo>
                <a:lnTo>
                  <a:pt x="10053" y="78132"/>
                </a:lnTo>
                <a:lnTo>
                  <a:pt x="37469" y="37469"/>
                </a:lnTo>
                <a:lnTo>
                  <a:pt x="78132" y="10053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3"/>
                </a:lnTo>
                <a:lnTo>
                  <a:pt x="7811134" y="37469"/>
                </a:lnTo>
                <a:lnTo>
                  <a:pt x="7838547" y="78132"/>
                </a:lnTo>
                <a:lnTo>
                  <a:pt x="7848600" y="127927"/>
                </a:lnTo>
                <a:lnTo>
                  <a:pt x="7848600" y="639597"/>
                </a:lnTo>
                <a:lnTo>
                  <a:pt x="7838547" y="689391"/>
                </a:lnTo>
                <a:lnTo>
                  <a:pt x="7811134" y="730054"/>
                </a:lnTo>
                <a:lnTo>
                  <a:pt x="7770483" y="757471"/>
                </a:lnTo>
                <a:lnTo>
                  <a:pt x="7720710" y="767524"/>
                </a:lnTo>
                <a:lnTo>
                  <a:pt x="127927" y="767524"/>
                </a:lnTo>
                <a:lnTo>
                  <a:pt x="78132" y="757471"/>
                </a:lnTo>
                <a:lnTo>
                  <a:pt x="37469" y="730054"/>
                </a:lnTo>
                <a:lnTo>
                  <a:pt x="10053" y="689391"/>
                </a:lnTo>
                <a:lnTo>
                  <a:pt x="0" y="639597"/>
                </a:lnTo>
                <a:lnTo>
                  <a:pt x="0" y="1279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180" y="1031763"/>
            <a:ext cx="7558405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1. Row-Level Triggers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Row-level triggers execute once for each row in a transaction.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Row-level triggers are created using the for each row clause in the create trigger command.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 instance if we insert in a single transaction 20 rows to the table EMPLOYEE, the trigger is executed 20 times. 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2. Statement-Level Triggers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Statement-level triggers execute once for each transaction.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When we insert in one transaction 20 rows to EMPLOYEE table , then statement-level trigger is executed only once.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840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85" dirty="0"/>
              <a:t>Oracle</a:t>
            </a:r>
            <a:r>
              <a:rPr spc="-85" dirty="0"/>
              <a:t> </a:t>
            </a:r>
            <a:r>
              <a:rPr spc="-114" dirty="0"/>
              <a:t>Trigger</a:t>
            </a:r>
            <a:r>
              <a:rPr lang="en-US" spc="-114" dirty="0"/>
              <a:t> </a:t>
            </a:r>
            <a:r>
              <a:rPr lang="en-US" b="1" dirty="0"/>
              <a:t>Syntax 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457200" y="145351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417"/>
                </a:lnTo>
                <a:lnTo>
                  <a:pt x="7811134" y="730107"/>
                </a:lnTo>
                <a:lnTo>
                  <a:pt x="7770483" y="757533"/>
                </a:lnTo>
                <a:lnTo>
                  <a:pt x="7720710" y="767588"/>
                </a:lnTo>
                <a:lnTo>
                  <a:pt x="127927" y="767588"/>
                </a:lnTo>
                <a:lnTo>
                  <a:pt x="78132" y="757533"/>
                </a:lnTo>
                <a:lnTo>
                  <a:pt x="37469" y="730107"/>
                </a:lnTo>
                <a:lnTo>
                  <a:pt x="10053" y="689417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173983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1"/>
                </a:lnTo>
                <a:lnTo>
                  <a:pt x="7838547" y="689344"/>
                </a:lnTo>
                <a:lnTo>
                  <a:pt x="7811134" y="729995"/>
                </a:lnTo>
                <a:lnTo>
                  <a:pt x="7770483" y="757408"/>
                </a:lnTo>
                <a:lnTo>
                  <a:pt x="7720710" y="767460"/>
                </a:lnTo>
                <a:lnTo>
                  <a:pt x="127927" y="767460"/>
                </a:lnTo>
                <a:lnTo>
                  <a:pt x="78132" y="757408"/>
                </a:lnTo>
                <a:lnTo>
                  <a:pt x="37469" y="729995"/>
                </a:lnTo>
                <a:lnTo>
                  <a:pt x="10053" y="689344"/>
                </a:lnTo>
                <a:lnTo>
                  <a:pt x="0" y="639571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5955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9"/>
                </a:moveTo>
                <a:lnTo>
                  <a:pt x="10053" y="78116"/>
                </a:lnTo>
                <a:lnTo>
                  <a:pt x="37469" y="37465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5"/>
                </a:lnTo>
                <a:lnTo>
                  <a:pt x="7838547" y="78116"/>
                </a:lnTo>
                <a:lnTo>
                  <a:pt x="7848600" y="127889"/>
                </a:lnTo>
                <a:lnTo>
                  <a:pt x="7848600" y="639572"/>
                </a:lnTo>
                <a:lnTo>
                  <a:pt x="7838547" y="689344"/>
                </a:lnTo>
                <a:lnTo>
                  <a:pt x="7811134" y="729996"/>
                </a:lnTo>
                <a:lnTo>
                  <a:pt x="7770483" y="757408"/>
                </a:lnTo>
                <a:lnTo>
                  <a:pt x="7720710" y="767461"/>
                </a:lnTo>
                <a:lnTo>
                  <a:pt x="127927" y="767461"/>
                </a:lnTo>
                <a:lnTo>
                  <a:pt x="78132" y="757408"/>
                </a:lnTo>
                <a:lnTo>
                  <a:pt x="37469" y="729996"/>
                </a:lnTo>
                <a:lnTo>
                  <a:pt x="10053" y="689344"/>
                </a:lnTo>
                <a:lnTo>
                  <a:pt x="0" y="639572"/>
                </a:lnTo>
                <a:lnTo>
                  <a:pt x="0" y="12788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945126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388"/>
                </a:lnTo>
                <a:lnTo>
                  <a:pt x="7811134" y="730062"/>
                </a:lnTo>
                <a:lnTo>
                  <a:pt x="7770483" y="757483"/>
                </a:lnTo>
                <a:lnTo>
                  <a:pt x="7720710" y="767537"/>
                </a:lnTo>
                <a:lnTo>
                  <a:pt x="127927" y="767537"/>
                </a:lnTo>
                <a:lnTo>
                  <a:pt x="78132" y="757483"/>
                </a:lnTo>
                <a:lnTo>
                  <a:pt x="37469" y="730062"/>
                </a:lnTo>
                <a:lnTo>
                  <a:pt x="10053" y="689388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83073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5">
                <a:moveTo>
                  <a:pt x="0" y="127927"/>
                </a:moveTo>
                <a:lnTo>
                  <a:pt x="10053" y="78132"/>
                </a:lnTo>
                <a:lnTo>
                  <a:pt x="37469" y="37469"/>
                </a:lnTo>
                <a:lnTo>
                  <a:pt x="78132" y="10053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3"/>
                </a:lnTo>
                <a:lnTo>
                  <a:pt x="7811134" y="37469"/>
                </a:lnTo>
                <a:lnTo>
                  <a:pt x="7838547" y="78132"/>
                </a:lnTo>
                <a:lnTo>
                  <a:pt x="7848600" y="127927"/>
                </a:lnTo>
                <a:lnTo>
                  <a:pt x="7848600" y="639597"/>
                </a:lnTo>
                <a:lnTo>
                  <a:pt x="7838547" y="689391"/>
                </a:lnTo>
                <a:lnTo>
                  <a:pt x="7811134" y="730054"/>
                </a:lnTo>
                <a:lnTo>
                  <a:pt x="7770483" y="757471"/>
                </a:lnTo>
                <a:lnTo>
                  <a:pt x="7720710" y="767524"/>
                </a:lnTo>
                <a:lnTo>
                  <a:pt x="127927" y="767524"/>
                </a:lnTo>
                <a:lnTo>
                  <a:pt x="78132" y="757471"/>
                </a:lnTo>
                <a:lnTo>
                  <a:pt x="37469" y="730054"/>
                </a:lnTo>
                <a:lnTo>
                  <a:pt x="10053" y="689391"/>
                </a:lnTo>
                <a:lnTo>
                  <a:pt x="0" y="639597"/>
                </a:lnTo>
                <a:lnTo>
                  <a:pt x="0" y="1279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155" y="1453514"/>
            <a:ext cx="7558405" cy="4536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100" dirty="0"/>
              <a:t>CREATE [OR REPLACE ] TRIGGER </a:t>
            </a:r>
            <a:r>
              <a:rPr lang="en-US" sz="2100" dirty="0" err="1"/>
              <a:t>trigger_name</a:t>
            </a:r>
            <a:r>
              <a:rPr lang="en-US" sz="2100" dirty="0"/>
              <a:t> </a:t>
            </a:r>
          </a:p>
          <a:p>
            <a:r>
              <a:rPr lang="en-US" sz="2100" dirty="0"/>
              <a:t>{BEFORE | AFTER } </a:t>
            </a:r>
          </a:p>
          <a:p>
            <a:r>
              <a:rPr lang="en-US" sz="2100" dirty="0"/>
              <a:t>{INSERT [OR] | UPDATE [OR] | DELETE} </a:t>
            </a:r>
          </a:p>
          <a:p>
            <a:r>
              <a:rPr lang="en-US" sz="2100" dirty="0"/>
              <a:t>[OF </a:t>
            </a:r>
            <a:r>
              <a:rPr lang="en-US" sz="2100" dirty="0" err="1"/>
              <a:t>col_name</a:t>
            </a:r>
            <a:r>
              <a:rPr lang="en-US" sz="2100" dirty="0"/>
              <a:t>] </a:t>
            </a:r>
          </a:p>
          <a:p>
            <a:r>
              <a:rPr lang="en-US" sz="2100" dirty="0"/>
              <a:t>ON </a:t>
            </a:r>
            <a:r>
              <a:rPr lang="en-US" sz="2100" dirty="0" err="1"/>
              <a:t>table_name</a:t>
            </a:r>
            <a:r>
              <a:rPr lang="en-US" sz="2100" dirty="0"/>
              <a:t> </a:t>
            </a:r>
          </a:p>
          <a:p>
            <a:r>
              <a:rPr lang="en-US" sz="2100" dirty="0"/>
              <a:t>[REFERENCING OLD AS o NEW AS n] </a:t>
            </a:r>
          </a:p>
          <a:p>
            <a:r>
              <a:rPr lang="en-US" sz="2100" dirty="0"/>
              <a:t>[FOR EACH ROW] </a:t>
            </a:r>
          </a:p>
          <a:p>
            <a:r>
              <a:rPr lang="en-US" sz="2100" dirty="0"/>
              <a:t>DECLARE </a:t>
            </a:r>
          </a:p>
          <a:p>
            <a:r>
              <a:rPr lang="en-US" sz="2100" dirty="0"/>
              <a:t>Declaration-statements </a:t>
            </a:r>
          </a:p>
          <a:p>
            <a:r>
              <a:rPr lang="en-US" sz="2100" dirty="0"/>
              <a:t>BEGIN </a:t>
            </a:r>
          </a:p>
          <a:p>
            <a:r>
              <a:rPr lang="en-US" sz="2100" dirty="0"/>
              <a:t>Executable-statements </a:t>
            </a:r>
          </a:p>
          <a:p>
            <a:r>
              <a:rPr lang="en-US" sz="2100" dirty="0"/>
              <a:t>EXCEPTION </a:t>
            </a:r>
          </a:p>
          <a:p>
            <a:r>
              <a:rPr lang="en-US" sz="2100" dirty="0"/>
              <a:t>Exception-handling-statements </a:t>
            </a:r>
          </a:p>
          <a:p>
            <a:r>
              <a:rPr lang="en-US" sz="2100" dirty="0"/>
              <a:t>END;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4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3993"/>
            <a:ext cx="66268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85" dirty="0"/>
              <a:t>Oracle</a:t>
            </a:r>
            <a:r>
              <a:rPr spc="-85" dirty="0"/>
              <a:t> </a:t>
            </a:r>
            <a:r>
              <a:rPr spc="-114" dirty="0"/>
              <a:t>Triggers</a:t>
            </a:r>
            <a:r>
              <a:rPr spc="-375" dirty="0"/>
              <a:t> </a:t>
            </a:r>
            <a:r>
              <a:rPr lang="en-US" spc="-80" dirty="0"/>
              <a:t>syntax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457200" y="140271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417"/>
                </a:lnTo>
                <a:lnTo>
                  <a:pt x="7811134" y="730107"/>
                </a:lnTo>
                <a:lnTo>
                  <a:pt x="7770483" y="757533"/>
                </a:lnTo>
                <a:lnTo>
                  <a:pt x="7720710" y="767588"/>
                </a:lnTo>
                <a:lnTo>
                  <a:pt x="127927" y="767588"/>
                </a:lnTo>
                <a:lnTo>
                  <a:pt x="78132" y="757533"/>
                </a:lnTo>
                <a:lnTo>
                  <a:pt x="37469" y="730107"/>
                </a:lnTo>
                <a:lnTo>
                  <a:pt x="10053" y="689417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173983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1"/>
                </a:lnTo>
                <a:lnTo>
                  <a:pt x="7838547" y="689344"/>
                </a:lnTo>
                <a:lnTo>
                  <a:pt x="7811134" y="729995"/>
                </a:lnTo>
                <a:lnTo>
                  <a:pt x="7770483" y="757408"/>
                </a:lnTo>
                <a:lnTo>
                  <a:pt x="7720710" y="767460"/>
                </a:lnTo>
                <a:lnTo>
                  <a:pt x="127927" y="767460"/>
                </a:lnTo>
                <a:lnTo>
                  <a:pt x="78132" y="757408"/>
                </a:lnTo>
                <a:lnTo>
                  <a:pt x="37469" y="729995"/>
                </a:lnTo>
                <a:lnTo>
                  <a:pt x="10053" y="689344"/>
                </a:lnTo>
                <a:lnTo>
                  <a:pt x="0" y="639571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5955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9"/>
                </a:moveTo>
                <a:lnTo>
                  <a:pt x="10053" y="78116"/>
                </a:lnTo>
                <a:lnTo>
                  <a:pt x="37469" y="37465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5"/>
                </a:lnTo>
                <a:lnTo>
                  <a:pt x="7838547" y="78116"/>
                </a:lnTo>
                <a:lnTo>
                  <a:pt x="7848600" y="127889"/>
                </a:lnTo>
                <a:lnTo>
                  <a:pt x="7848600" y="639572"/>
                </a:lnTo>
                <a:lnTo>
                  <a:pt x="7838547" y="689344"/>
                </a:lnTo>
                <a:lnTo>
                  <a:pt x="7811134" y="729996"/>
                </a:lnTo>
                <a:lnTo>
                  <a:pt x="7770483" y="757408"/>
                </a:lnTo>
                <a:lnTo>
                  <a:pt x="7720710" y="767461"/>
                </a:lnTo>
                <a:lnTo>
                  <a:pt x="127927" y="767461"/>
                </a:lnTo>
                <a:lnTo>
                  <a:pt x="78132" y="757408"/>
                </a:lnTo>
                <a:lnTo>
                  <a:pt x="37469" y="729996"/>
                </a:lnTo>
                <a:lnTo>
                  <a:pt x="10053" y="689344"/>
                </a:lnTo>
                <a:lnTo>
                  <a:pt x="0" y="639572"/>
                </a:lnTo>
                <a:lnTo>
                  <a:pt x="0" y="12788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945126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388"/>
                </a:lnTo>
                <a:lnTo>
                  <a:pt x="7811134" y="730062"/>
                </a:lnTo>
                <a:lnTo>
                  <a:pt x="7770483" y="757483"/>
                </a:lnTo>
                <a:lnTo>
                  <a:pt x="7720710" y="767537"/>
                </a:lnTo>
                <a:lnTo>
                  <a:pt x="127927" y="767537"/>
                </a:lnTo>
                <a:lnTo>
                  <a:pt x="78132" y="757483"/>
                </a:lnTo>
                <a:lnTo>
                  <a:pt x="37469" y="730062"/>
                </a:lnTo>
                <a:lnTo>
                  <a:pt x="10053" y="689388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83073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5">
                <a:moveTo>
                  <a:pt x="0" y="127927"/>
                </a:moveTo>
                <a:lnTo>
                  <a:pt x="10053" y="78132"/>
                </a:lnTo>
                <a:lnTo>
                  <a:pt x="37469" y="37469"/>
                </a:lnTo>
                <a:lnTo>
                  <a:pt x="78132" y="10053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3"/>
                </a:lnTo>
                <a:lnTo>
                  <a:pt x="7811134" y="37469"/>
                </a:lnTo>
                <a:lnTo>
                  <a:pt x="7838547" y="78132"/>
                </a:lnTo>
                <a:lnTo>
                  <a:pt x="7848600" y="127927"/>
                </a:lnTo>
                <a:lnTo>
                  <a:pt x="7848600" y="639597"/>
                </a:lnTo>
                <a:lnTo>
                  <a:pt x="7838547" y="689391"/>
                </a:lnTo>
                <a:lnTo>
                  <a:pt x="7811134" y="730054"/>
                </a:lnTo>
                <a:lnTo>
                  <a:pt x="7770483" y="757471"/>
                </a:lnTo>
                <a:lnTo>
                  <a:pt x="7720710" y="767524"/>
                </a:lnTo>
                <a:lnTo>
                  <a:pt x="127927" y="767524"/>
                </a:lnTo>
                <a:lnTo>
                  <a:pt x="78132" y="757471"/>
                </a:lnTo>
                <a:lnTo>
                  <a:pt x="37469" y="730054"/>
                </a:lnTo>
                <a:lnTo>
                  <a:pt x="10053" y="689391"/>
                </a:lnTo>
                <a:lnTo>
                  <a:pt x="0" y="639597"/>
                </a:lnTo>
                <a:lnTo>
                  <a:pt x="0" y="1279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600" y="921956"/>
            <a:ext cx="7558405" cy="5505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en-US" sz="2100" dirty="0"/>
              <a:t>Where, </a:t>
            </a:r>
          </a:p>
          <a:p>
            <a:pPr algn="just"/>
            <a:r>
              <a:rPr lang="en-US" sz="2100" dirty="0"/>
              <a:t>• CREATE [OR REPLACE] TRIGGER </a:t>
            </a:r>
            <a:r>
              <a:rPr lang="en-US" sz="2100" dirty="0" err="1"/>
              <a:t>trigger_name</a:t>
            </a:r>
            <a:r>
              <a:rPr lang="en-US" sz="2100" dirty="0"/>
              <a:t> − Creates or replaces an existing trigger with the </a:t>
            </a:r>
            <a:r>
              <a:rPr lang="en-US" sz="2100" i="1" dirty="0" err="1"/>
              <a:t>trigger_name</a:t>
            </a:r>
            <a:r>
              <a:rPr lang="en-US" sz="2100" dirty="0"/>
              <a:t>. </a:t>
            </a:r>
          </a:p>
          <a:p>
            <a:pPr algn="just"/>
            <a:r>
              <a:rPr lang="en-US" sz="2100" dirty="0"/>
              <a:t>• {BEFORE | AFTER } − This specifies when the trigger will be executed. {INSERT [OR] | UPDATE [OR] | DELETE} − This specifies the DML operation. </a:t>
            </a:r>
          </a:p>
          <a:p>
            <a:pPr algn="just"/>
            <a:r>
              <a:rPr lang="en-US" sz="2100" dirty="0"/>
              <a:t>• [OF </a:t>
            </a:r>
            <a:r>
              <a:rPr lang="en-US" sz="2100" dirty="0" err="1"/>
              <a:t>col_name</a:t>
            </a:r>
            <a:r>
              <a:rPr lang="en-US" sz="2100" dirty="0"/>
              <a:t>] − This specifies the column name that will be updated. </a:t>
            </a:r>
          </a:p>
          <a:p>
            <a:pPr algn="just"/>
            <a:r>
              <a:rPr lang="en-US" sz="2100" dirty="0"/>
              <a:t>• [ON </a:t>
            </a:r>
            <a:r>
              <a:rPr lang="en-US" sz="2100" dirty="0" err="1"/>
              <a:t>table_name</a:t>
            </a:r>
            <a:r>
              <a:rPr lang="en-US" sz="2100" dirty="0"/>
              <a:t>] − This specifies the name of the table associated with the trigger. </a:t>
            </a:r>
          </a:p>
          <a:p>
            <a:pPr algn="just"/>
            <a:r>
              <a:rPr lang="en-US" sz="2100" dirty="0"/>
              <a:t>• [REFERENCING OLD AS o NEW AS n] − This allows you to refer new and old values for various DML statements, such as INSERT, UPDATE, and DELETE. </a:t>
            </a:r>
          </a:p>
          <a:p>
            <a:pPr algn="just"/>
            <a:r>
              <a:rPr lang="en-US" sz="2100" dirty="0"/>
              <a:t>• [FOR EACH ROW] − This specifies a row-level trigger, i.e., the trigger will be executed for each row being affected. Otherwise the trigger will execute just once when the SQL statement is executed, which is called a table level trigger. </a:t>
            </a:r>
          </a:p>
        </p:txBody>
      </p:sp>
    </p:spTree>
    <p:extLst>
      <p:ext uri="{BB962C8B-B14F-4D97-AF65-F5344CB8AC3E}">
        <p14:creationId xmlns:p14="http://schemas.microsoft.com/office/powerpoint/2010/main" val="65428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3993"/>
            <a:ext cx="66268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85" dirty="0"/>
              <a:t>Oracle</a:t>
            </a:r>
            <a:r>
              <a:rPr spc="-85" dirty="0"/>
              <a:t> </a:t>
            </a:r>
            <a:r>
              <a:rPr spc="-114" dirty="0"/>
              <a:t>Triggers</a:t>
            </a:r>
            <a:r>
              <a:rPr spc="-375" dirty="0"/>
              <a:t> </a:t>
            </a:r>
            <a:r>
              <a:rPr lang="en-US" spc="-80" dirty="0"/>
              <a:t>syntax</a:t>
            </a:r>
            <a:endParaRPr spc="-80" dirty="0"/>
          </a:p>
        </p:txBody>
      </p:sp>
      <p:sp>
        <p:nvSpPr>
          <p:cNvPr id="4" name="object 4"/>
          <p:cNvSpPr/>
          <p:nvPr/>
        </p:nvSpPr>
        <p:spPr>
          <a:xfrm>
            <a:off x="457200" y="140271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417"/>
                </a:lnTo>
                <a:lnTo>
                  <a:pt x="7811134" y="730107"/>
                </a:lnTo>
                <a:lnTo>
                  <a:pt x="7770483" y="757533"/>
                </a:lnTo>
                <a:lnTo>
                  <a:pt x="7720710" y="767588"/>
                </a:lnTo>
                <a:lnTo>
                  <a:pt x="127927" y="767588"/>
                </a:lnTo>
                <a:lnTo>
                  <a:pt x="78132" y="757533"/>
                </a:lnTo>
                <a:lnTo>
                  <a:pt x="37469" y="730107"/>
                </a:lnTo>
                <a:lnTo>
                  <a:pt x="10053" y="689417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173983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1"/>
                </a:lnTo>
                <a:lnTo>
                  <a:pt x="7838547" y="689344"/>
                </a:lnTo>
                <a:lnTo>
                  <a:pt x="7811134" y="729995"/>
                </a:lnTo>
                <a:lnTo>
                  <a:pt x="7770483" y="757408"/>
                </a:lnTo>
                <a:lnTo>
                  <a:pt x="7720710" y="767460"/>
                </a:lnTo>
                <a:lnTo>
                  <a:pt x="127927" y="767460"/>
                </a:lnTo>
                <a:lnTo>
                  <a:pt x="78132" y="757408"/>
                </a:lnTo>
                <a:lnTo>
                  <a:pt x="37469" y="729995"/>
                </a:lnTo>
                <a:lnTo>
                  <a:pt x="10053" y="689344"/>
                </a:lnTo>
                <a:lnTo>
                  <a:pt x="0" y="639571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5955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9"/>
                </a:moveTo>
                <a:lnTo>
                  <a:pt x="10053" y="78116"/>
                </a:lnTo>
                <a:lnTo>
                  <a:pt x="37469" y="37465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5"/>
                </a:lnTo>
                <a:lnTo>
                  <a:pt x="7838547" y="78116"/>
                </a:lnTo>
                <a:lnTo>
                  <a:pt x="7848600" y="127889"/>
                </a:lnTo>
                <a:lnTo>
                  <a:pt x="7848600" y="639572"/>
                </a:lnTo>
                <a:lnTo>
                  <a:pt x="7838547" y="689344"/>
                </a:lnTo>
                <a:lnTo>
                  <a:pt x="7811134" y="729996"/>
                </a:lnTo>
                <a:lnTo>
                  <a:pt x="7770483" y="757408"/>
                </a:lnTo>
                <a:lnTo>
                  <a:pt x="7720710" y="767461"/>
                </a:lnTo>
                <a:lnTo>
                  <a:pt x="127927" y="767461"/>
                </a:lnTo>
                <a:lnTo>
                  <a:pt x="78132" y="757408"/>
                </a:lnTo>
                <a:lnTo>
                  <a:pt x="37469" y="729996"/>
                </a:lnTo>
                <a:lnTo>
                  <a:pt x="10053" y="689344"/>
                </a:lnTo>
                <a:lnTo>
                  <a:pt x="0" y="639572"/>
                </a:lnTo>
                <a:lnTo>
                  <a:pt x="0" y="12788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945126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388"/>
                </a:lnTo>
                <a:lnTo>
                  <a:pt x="7811134" y="730062"/>
                </a:lnTo>
                <a:lnTo>
                  <a:pt x="7770483" y="757483"/>
                </a:lnTo>
                <a:lnTo>
                  <a:pt x="7720710" y="767537"/>
                </a:lnTo>
                <a:lnTo>
                  <a:pt x="127927" y="767537"/>
                </a:lnTo>
                <a:lnTo>
                  <a:pt x="78132" y="757483"/>
                </a:lnTo>
                <a:lnTo>
                  <a:pt x="37469" y="730062"/>
                </a:lnTo>
                <a:lnTo>
                  <a:pt x="10053" y="689388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83073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5">
                <a:moveTo>
                  <a:pt x="0" y="127927"/>
                </a:moveTo>
                <a:lnTo>
                  <a:pt x="10053" y="78132"/>
                </a:lnTo>
                <a:lnTo>
                  <a:pt x="37469" y="37469"/>
                </a:lnTo>
                <a:lnTo>
                  <a:pt x="78132" y="10053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3"/>
                </a:lnTo>
                <a:lnTo>
                  <a:pt x="7811134" y="37469"/>
                </a:lnTo>
                <a:lnTo>
                  <a:pt x="7838547" y="78132"/>
                </a:lnTo>
                <a:lnTo>
                  <a:pt x="7848600" y="127927"/>
                </a:lnTo>
                <a:lnTo>
                  <a:pt x="7848600" y="639597"/>
                </a:lnTo>
                <a:lnTo>
                  <a:pt x="7838547" y="689391"/>
                </a:lnTo>
                <a:lnTo>
                  <a:pt x="7811134" y="730054"/>
                </a:lnTo>
                <a:lnTo>
                  <a:pt x="7770483" y="757471"/>
                </a:lnTo>
                <a:lnTo>
                  <a:pt x="7720710" y="767524"/>
                </a:lnTo>
                <a:lnTo>
                  <a:pt x="127927" y="767524"/>
                </a:lnTo>
                <a:lnTo>
                  <a:pt x="78132" y="757471"/>
                </a:lnTo>
                <a:lnTo>
                  <a:pt x="37469" y="730054"/>
                </a:lnTo>
                <a:lnTo>
                  <a:pt x="10053" y="689391"/>
                </a:lnTo>
                <a:lnTo>
                  <a:pt x="0" y="639597"/>
                </a:lnTo>
                <a:lnTo>
                  <a:pt x="0" y="1279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200" y="1151091"/>
            <a:ext cx="7558405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400" dirty="0"/>
              <a:t>We can define maximum six triggers for each table. </a:t>
            </a:r>
          </a:p>
          <a:p>
            <a:r>
              <a:rPr lang="en-US" sz="2400" dirty="0"/>
              <a:t>• BEFORE INSERT – activated before data is inserted into the table. </a:t>
            </a:r>
          </a:p>
          <a:p>
            <a:r>
              <a:rPr lang="en-US" sz="2400" dirty="0"/>
              <a:t>• AFTER INSERT – activated after data is inserted into the table. </a:t>
            </a:r>
          </a:p>
          <a:p>
            <a:r>
              <a:rPr lang="en-US" sz="2400" dirty="0"/>
              <a:t>• BEFORE UPDATE – activated before data in the table is updated. </a:t>
            </a:r>
          </a:p>
          <a:p>
            <a:r>
              <a:rPr lang="en-US" sz="2400" dirty="0"/>
              <a:t>• AFTER UPDATE – activated after data in the table is updated. </a:t>
            </a:r>
          </a:p>
          <a:p>
            <a:r>
              <a:rPr lang="en-US" sz="2400" dirty="0"/>
              <a:t>• BEFORE DELETE – activated before data is removed from the table. </a:t>
            </a:r>
          </a:p>
          <a:p>
            <a:r>
              <a:rPr lang="en-US" sz="2400" dirty="0"/>
              <a:t>• AFTER DELETE – activated after data is removed from the table. </a:t>
            </a:r>
          </a:p>
        </p:txBody>
      </p:sp>
    </p:spTree>
    <p:extLst>
      <p:ext uri="{BB962C8B-B14F-4D97-AF65-F5344CB8AC3E}">
        <p14:creationId xmlns:p14="http://schemas.microsoft.com/office/powerpoint/2010/main" val="336880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362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MySQL </a:t>
            </a:r>
            <a:r>
              <a:rPr spc="-114" dirty="0"/>
              <a:t>Triggers</a:t>
            </a:r>
            <a:r>
              <a:rPr spc="-375" dirty="0"/>
              <a:t> </a:t>
            </a:r>
            <a:r>
              <a:rPr spc="-8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0271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7720710" y="0"/>
                </a:moveTo>
                <a:lnTo>
                  <a:pt x="127927" y="0"/>
                </a:lnTo>
                <a:lnTo>
                  <a:pt x="78132" y="10052"/>
                </a:lnTo>
                <a:lnTo>
                  <a:pt x="37469" y="37464"/>
                </a:lnTo>
                <a:lnTo>
                  <a:pt x="10053" y="78116"/>
                </a:lnTo>
                <a:lnTo>
                  <a:pt x="0" y="127888"/>
                </a:lnTo>
                <a:lnTo>
                  <a:pt x="0" y="639572"/>
                </a:lnTo>
                <a:lnTo>
                  <a:pt x="10053" y="689417"/>
                </a:lnTo>
                <a:lnTo>
                  <a:pt x="37469" y="730107"/>
                </a:lnTo>
                <a:lnTo>
                  <a:pt x="78132" y="757533"/>
                </a:lnTo>
                <a:lnTo>
                  <a:pt x="127927" y="767588"/>
                </a:lnTo>
                <a:lnTo>
                  <a:pt x="7720710" y="767588"/>
                </a:lnTo>
                <a:lnTo>
                  <a:pt x="7770483" y="757533"/>
                </a:lnTo>
                <a:lnTo>
                  <a:pt x="7811134" y="730107"/>
                </a:lnTo>
                <a:lnTo>
                  <a:pt x="7838547" y="689417"/>
                </a:lnTo>
                <a:lnTo>
                  <a:pt x="7848600" y="639572"/>
                </a:lnTo>
                <a:lnTo>
                  <a:pt x="7848600" y="127888"/>
                </a:lnTo>
                <a:lnTo>
                  <a:pt x="7838547" y="78116"/>
                </a:lnTo>
                <a:lnTo>
                  <a:pt x="7811134" y="37464"/>
                </a:lnTo>
                <a:lnTo>
                  <a:pt x="7770483" y="10052"/>
                </a:lnTo>
                <a:lnTo>
                  <a:pt x="7720710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40271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417"/>
                </a:lnTo>
                <a:lnTo>
                  <a:pt x="7811134" y="730107"/>
                </a:lnTo>
                <a:lnTo>
                  <a:pt x="7770483" y="757533"/>
                </a:lnTo>
                <a:lnTo>
                  <a:pt x="7720710" y="767588"/>
                </a:lnTo>
                <a:lnTo>
                  <a:pt x="127927" y="767588"/>
                </a:lnTo>
                <a:lnTo>
                  <a:pt x="78132" y="757533"/>
                </a:lnTo>
                <a:lnTo>
                  <a:pt x="37469" y="730107"/>
                </a:lnTo>
                <a:lnTo>
                  <a:pt x="10053" y="689417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28828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7720710" y="0"/>
                </a:moveTo>
                <a:lnTo>
                  <a:pt x="127927" y="0"/>
                </a:lnTo>
                <a:lnTo>
                  <a:pt x="78132" y="10054"/>
                </a:lnTo>
                <a:lnTo>
                  <a:pt x="37469" y="37480"/>
                </a:lnTo>
                <a:lnTo>
                  <a:pt x="10053" y="78170"/>
                </a:lnTo>
                <a:lnTo>
                  <a:pt x="0" y="128015"/>
                </a:lnTo>
                <a:lnTo>
                  <a:pt x="0" y="639699"/>
                </a:lnTo>
                <a:lnTo>
                  <a:pt x="10053" y="689471"/>
                </a:lnTo>
                <a:lnTo>
                  <a:pt x="37469" y="730123"/>
                </a:lnTo>
                <a:lnTo>
                  <a:pt x="78132" y="757535"/>
                </a:lnTo>
                <a:lnTo>
                  <a:pt x="127927" y="767588"/>
                </a:lnTo>
                <a:lnTo>
                  <a:pt x="7720710" y="767588"/>
                </a:lnTo>
                <a:lnTo>
                  <a:pt x="7770483" y="757535"/>
                </a:lnTo>
                <a:lnTo>
                  <a:pt x="7811134" y="730123"/>
                </a:lnTo>
                <a:lnTo>
                  <a:pt x="7838547" y="689471"/>
                </a:lnTo>
                <a:lnTo>
                  <a:pt x="7848600" y="639699"/>
                </a:lnTo>
                <a:lnTo>
                  <a:pt x="7848600" y="128015"/>
                </a:lnTo>
                <a:lnTo>
                  <a:pt x="7838547" y="78170"/>
                </a:lnTo>
                <a:lnTo>
                  <a:pt x="7811134" y="37480"/>
                </a:lnTo>
                <a:lnTo>
                  <a:pt x="7770483" y="10054"/>
                </a:lnTo>
                <a:lnTo>
                  <a:pt x="7720710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8828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8015"/>
                </a:moveTo>
                <a:lnTo>
                  <a:pt x="10053" y="78170"/>
                </a:lnTo>
                <a:lnTo>
                  <a:pt x="37469" y="37480"/>
                </a:lnTo>
                <a:lnTo>
                  <a:pt x="78132" y="10054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4"/>
                </a:lnTo>
                <a:lnTo>
                  <a:pt x="7811134" y="37480"/>
                </a:lnTo>
                <a:lnTo>
                  <a:pt x="7838547" y="78170"/>
                </a:lnTo>
                <a:lnTo>
                  <a:pt x="7848600" y="128015"/>
                </a:lnTo>
                <a:lnTo>
                  <a:pt x="7848600" y="639699"/>
                </a:lnTo>
                <a:lnTo>
                  <a:pt x="7838547" y="689471"/>
                </a:lnTo>
                <a:lnTo>
                  <a:pt x="7811134" y="730123"/>
                </a:lnTo>
                <a:lnTo>
                  <a:pt x="7770483" y="757535"/>
                </a:lnTo>
                <a:lnTo>
                  <a:pt x="7720710" y="767588"/>
                </a:lnTo>
                <a:lnTo>
                  <a:pt x="127927" y="767588"/>
                </a:lnTo>
                <a:lnTo>
                  <a:pt x="78132" y="757535"/>
                </a:lnTo>
                <a:lnTo>
                  <a:pt x="37469" y="730123"/>
                </a:lnTo>
                <a:lnTo>
                  <a:pt x="10053" y="689471"/>
                </a:lnTo>
                <a:lnTo>
                  <a:pt x="0" y="639699"/>
                </a:lnTo>
                <a:lnTo>
                  <a:pt x="0" y="12801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173983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7720710" y="0"/>
                </a:moveTo>
                <a:lnTo>
                  <a:pt x="127927" y="0"/>
                </a:lnTo>
                <a:lnTo>
                  <a:pt x="78132" y="10052"/>
                </a:lnTo>
                <a:lnTo>
                  <a:pt x="37469" y="37464"/>
                </a:lnTo>
                <a:lnTo>
                  <a:pt x="10053" y="78116"/>
                </a:lnTo>
                <a:lnTo>
                  <a:pt x="0" y="127888"/>
                </a:lnTo>
                <a:lnTo>
                  <a:pt x="0" y="639571"/>
                </a:lnTo>
                <a:lnTo>
                  <a:pt x="10053" y="689344"/>
                </a:lnTo>
                <a:lnTo>
                  <a:pt x="37469" y="729995"/>
                </a:lnTo>
                <a:lnTo>
                  <a:pt x="78132" y="757408"/>
                </a:lnTo>
                <a:lnTo>
                  <a:pt x="127927" y="767460"/>
                </a:lnTo>
                <a:lnTo>
                  <a:pt x="7720710" y="767460"/>
                </a:lnTo>
                <a:lnTo>
                  <a:pt x="7770483" y="757408"/>
                </a:lnTo>
                <a:lnTo>
                  <a:pt x="7811134" y="729995"/>
                </a:lnTo>
                <a:lnTo>
                  <a:pt x="7838547" y="689344"/>
                </a:lnTo>
                <a:lnTo>
                  <a:pt x="7848600" y="639571"/>
                </a:lnTo>
                <a:lnTo>
                  <a:pt x="7848600" y="127888"/>
                </a:lnTo>
                <a:lnTo>
                  <a:pt x="7838547" y="78116"/>
                </a:lnTo>
                <a:lnTo>
                  <a:pt x="7811134" y="37464"/>
                </a:lnTo>
                <a:lnTo>
                  <a:pt x="7770483" y="10052"/>
                </a:lnTo>
                <a:lnTo>
                  <a:pt x="7720710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173983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1"/>
                </a:lnTo>
                <a:lnTo>
                  <a:pt x="7838547" y="689344"/>
                </a:lnTo>
                <a:lnTo>
                  <a:pt x="7811134" y="729995"/>
                </a:lnTo>
                <a:lnTo>
                  <a:pt x="7770483" y="757408"/>
                </a:lnTo>
                <a:lnTo>
                  <a:pt x="7720710" y="767460"/>
                </a:lnTo>
                <a:lnTo>
                  <a:pt x="127927" y="767460"/>
                </a:lnTo>
                <a:lnTo>
                  <a:pt x="78132" y="757408"/>
                </a:lnTo>
                <a:lnTo>
                  <a:pt x="37469" y="729995"/>
                </a:lnTo>
                <a:lnTo>
                  <a:pt x="10053" y="689344"/>
                </a:lnTo>
                <a:lnTo>
                  <a:pt x="0" y="639571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05955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7720710" y="0"/>
                </a:moveTo>
                <a:lnTo>
                  <a:pt x="127927" y="0"/>
                </a:lnTo>
                <a:lnTo>
                  <a:pt x="78132" y="10052"/>
                </a:lnTo>
                <a:lnTo>
                  <a:pt x="37469" y="37465"/>
                </a:lnTo>
                <a:lnTo>
                  <a:pt x="10053" y="78116"/>
                </a:lnTo>
                <a:lnTo>
                  <a:pt x="0" y="127889"/>
                </a:lnTo>
                <a:lnTo>
                  <a:pt x="0" y="639572"/>
                </a:lnTo>
                <a:lnTo>
                  <a:pt x="10053" y="689344"/>
                </a:lnTo>
                <a:lnTo>
                  <a:pt x="37469" y="729996"/>
                </a:lnTo>
                <a:lnTo>
                  <a:pt x="78132" y="757408"/>
                </a:lnTo>
                <a:lnTo>
                  <a:pt x="127927" y="767461"/>
                </a:lnTo>
                <a:lnTo>
                  <a:pt x="7720710" y="767461"/>
                </a:lnTo>
                <a:lnTo>
                  <a:pt x="7770483" y="757408"/>
                </a:lnTo>
                <a:lnTo>
                  <a:pt x="7811134" y="729996"/>
                </a:lnTo>
                <a:lnTo>
                  <a:pt x="7838547" y="689344"/>
                </a:lnTo>
                <a:lnTo>
                  <a:pt x="7848600" y="639572"/>
                </a:lnTo>
                <a:lnTo>
                  <a:pt x="7848600" y="127889"/>
                </a:lnTo>
                <a:lnTo>
                  <a:pt x="7838547" y="78116"/>
                </a:lnTo>
                <a:lnTo>
                  <a:pt x="7811134" y="37465"/>
                </a:lnTo>
                <a:lnTo>
                  <a:pt x="7770483" y="10052"/>
                </a:lnTo>
                <a:lnTo>
                  <a:pt x="7720710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59554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9"/>
                </a:moveTo>
                <a:lnTo>
                  <a:pt x="10053" y="78116"/>
                </a:lnTo>
                <a:lnTo>
                  <a:pt x="37469" y="37465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5"/>
                </a:lnTo>
                <a:lnTo>
                  <a:pt x="7838547" y="78116"/>
                </a:lnTo>
                <a:lnTo>
                  <a:pt x="7848600" y="127889"/>
                </a:lnTo>
                <a:lnTo>
                  <a:pt x="7848600" y="639572"/>
                </a:lnTo>
                <a:lnTo>
                  <a:pt x="7838547" y="689344"/>
                </a:lnTo>
                <a:lnTo>
                  <a:pt x="7811134" y="729996"/>
                </a:lnTo>
                <a:lnTo>
                  <a:pt x="7770483" y="757408"/>
                </a:lnTo>
                <a:lnTo>
                  <a:pt x="7720710" y="767461"/>
                </a:lnTo>
                <a:lnTo>
                  <a:pt x="127927" y="767461"/>
                </a:lnTo>
                <a:lnTo>
                  <a:pt x="78132" y="757408"/>
                </a:lnTo>
                <a:lnTo>
                  <a:pt x="37469" y="729996"/>
                </a:lnTo>
                <a:lnTo>
                  <a:pt x="10053" y="689344"/>
                </a:lnTo>
                <a:lnTo>
                  <a:pt x="0" y="639572"/>
                </a:lnTo>
                <a:lnTo>
                  <a:pt x="0" y="12788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945126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7720710" y="0"/>
                </a:moveTo>
                <a:lnTo>
                  <a:pt x="127927" y="0"/>
                </a:lnTo>
                <a:lnTo>
                  <a:pt x="78132" y="10052"/>
                </a:lnTo>
                <a:lnTo>
                  <a:pt x="37469" y="37464"/>
                </a:lnTo>
                <a:lnTo>
                  <a:pt x="10053" y="78116"/>
                </a:lnTo>
                <a:lnTo>
                  <a:pt x="0" y="127888"/>
                </a:lnTo>
                <a:lnTo>
                  <a:pt x="0" y="639572"/>
                </a:lnTo>
                <a:lnTo>
                  <a:pt x="10053" y="689388"/>
                </a:lnTo>
                <a:lnTo>
                  <a:pt x="37469" y="730062"/>
                </a:lnTo>
                <a:lnTo>
                  <a:pt x="78132" y="757483"/>
                </a:lnTo>
                <a:lnTo>
                  <a:pt x="127927" y="767537"/>
                </a:lnTo>
                <a:lnTo>
                  <a:pt x="7720710" y="767537"/>
                </a:lnTo>
                <a:lnTo>
                  <a:pt x="7770483" y="757483"/>
                </a:lnTo>
                <a:lnTo>
                  <a:pt x="7811134" y="730062"/>
                </a:lnTo>
                <a:lnTo>
                  <a:pt x="7838547" y="689388"/>
                </a:lnTo>
                <a:lnTo>
                  <a:pt x="7848600" y="639572"/>
                </a:lnTo>
                <a:lnTo>
                  <a:pt x="7848600" y="127888"/>
                </a:lnTo>
                <a:lnTo>
                  <a:pt x="7838547" y="78116"/>
                </a:lnTo>
                <a:lnTo>
                  <a:pt x="7811134" y="37464"/>
                </a:lnTo>
                <a:lnTo>
                  <a:pt x="7770483" y="10052"/>
                </a:lnTo>
                <a:lnTo>
                  <a:pt x="7720710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945126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4">
                <a:moveTo>
                  <a:pt x="0" y="127888"/>
                </a:moveTo>
                <a:lnTo>
                  <a:pt x="10053" y="78116"/>
                </a:lnTo>
                <a:lnTo>
                  <a:pt x="37469" y="37464"/>
                </a:lnTo>
                <a:lnTo>
                  <a:pt x="78132" y="10052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2"/>
                </a:lnTo>
                <a:lnTo>
                  <a:pt x="7811134" y="37464"/>
                </a:lnTo>
                <a:lnTo>
                  <a:pt x="7838547" y="78116"/>
                </a:lnTo>
                <a:lnTo>
                  <a:pt x="7848600" y="127888"/>
                </a:lnTo>
                <a:lnTo>
                  <a:pt x="7848600" y="639572"/>
                </a:lnTo>
                <a:lnTo>
                  <a:pt x="7838547" y="689388"/>
                </a:lnTo>
                <a:lnTo>
                  <a:pt x="7811134" y="730062"/>
                </a:lnTo>
                <a:lnTo>
                  <a:pt x="7770483" y="757483"/>
                </a:lnTo>
                <a:lnTo>
                  <a:pt x="7720710" y="767537"/>
                </a:lnTo>
                <a:lnTo>
                  <a:pt x="127927" y="767537"/>
                </a:lnTo>
                <a:lnTo>
                  <a:pt x="78132" y="757483"/>
                </a:lnTo>
                <a:lnTo>
                  <a:pt x="37469" y="730062"/>
                </a:lnTo>
                <a:lnTo>
                  <a:pt x="10053" y="689388"/>
                </a:lnTo>
                <a:lnTo>
                  <a:pt x="0" y="639572"/>
                </a:lnTo>
                <a:lnTo>
                  <a:pt x="0" y="127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583073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5">
                <a:moveTo>
                  <a:pt x="7720710" y="0"/>
                </a:moveTo>
                <a:lnTo>
                  <a:pt x="127927" y="0"/>
                </a:lnTo>
                <a:lnTo>
                  <a:pt x="78132" y="10053"/>
                </a:lnTo>
                <a:lnTo>
                  <a:pt x="37469" y="37469"/>
                </a:lnTo>
                <a:lnTo>
                  <a:pt x="10053" y="78132"/>
                </a:lnTo>
                <a:lnTo>
                  <a:pt x="0" y="127927"/>
                </a:lnTo>
                <a:lnTo>
                  <a:pt x="0" y="639597"/>
                </a:lnTo>
                <a:lnTo>
                  <a:pt x="10053" y="689391"/>
                </a:lnTo>
                <a:lnTo>
                  <a:pt x="37469" y="730054"/>
                </a:lnTo>
                <a:lnTo>
                  <a:pt x="78132" y="757471"/>
                </a:lnTo>
                <a:lnTo>
                  <a:pt x="127927" y="767524"/>
                </a:lnTo>
                <a:lnTo>
                  <a:pt x="7720710" y="767524"/>
                </a:lnTo>
                <a:lnTo>
                  <a:pt x="7770483" y="757471"/>
                </a:lnTo>
                <a:lnTo>
                  <a:pt x="7811134" y="730054"/>
                </a:lnTo>
                <a:lnTo>
                  <a:pt x="7838547" y="689391"/>
                </a:lnTo>
                <a:lnTo>
                  <a:pt x="7848600" y="639597"/>
                </a:lnTo>
                <a:lnTo>
                  <a:pt x="7848600" y="127927"/>
                </a:lnTo>
                <a:lnTo>
                  <a:pt x="7838547" y="78132"/>
                </a:lnTo>
                <a:lnTo>
                  <a:pt x="7811134" y="37469"/>
                </a:lnTo>
                <a:lnTo>
                  <a:pt x="7770483" y="10053"/>
                </a:lnTo>
                <a:lnTo>
                  <a:pt x="7720710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830735"/>
            <a:ext cx="7848600" cy="767715"/>
          </a:xfrm>
          <a:custGeom>
            <a:avLst/>
            <a:gdLst/>
            <a:ahLst/>
            <a:cxnLst/>
            <a:rect l="l" t="t" r="r" b="b"/>
            <a:pathLst>
              <a:path w="7848600" h="767715">
                <a:moveTo>
                  <a:pt x="0" y="127927"/>
                </a:moveTo>
                <a:lnTo>
                  <a:pt x="10053" y="78132"/>
                </a:lnTo>
                <a:lnTo>
                  <a:pt x="37469" y="37469"/>
                </a:lnTo>
                <a:lnTo>
                  <a:pt x="78132" y="10053"/>
                </a:lnTo>
                <a:lnTo>
                  <a:pt x="127927" y="0"/>
                </a:lnTo>
                <a:lnTo>
                  <a:pt x="7720710" y="0"/>
                </a:lnTo>
                <a:lnTo>
                  <a:pt x="7770483" y="10053"/>
                </a:lnTo>
                <a:lnTo>
                  <a:pt x="7811134" y="37469"/>
                </a:lnTo>
                <a:lnTo>
                  <a:pt x="7838547" y="78132"/>
                </a:lnTo>
                <a:lnTo>
                  <a:pt x="7848600" y="127927"/>
                </a:lnTo>
                <a:lnTo>
                  <a:pt x="7848600" y="639597"/>
                </a:lnTo>
                <a:lnTo>
                  <a:pt x="7838547" y="689391"/>
                </a:lnTo>
                <a:lnTo>
                  <a:pt x="7811134" y="730054"/>
                </a:lnTo>
                <a:lnTo>
                  <a:pt x="7770483" y="757471"/>
                </a:lnTo>
                <a:lnTo>
                  <a:pt x="7720710" y="767524"/>
                </a:lnTo>
                <a:lnTo>
                  <a:pt x="127927" y="767524"/>
                </a:lnTo>
                <a:lnTo>
                  <a:pt x="78132" y="757471"/>
                </a:lnTo>
                <a:lnTo>
                  <a:pt x="37469" y="730054"/>
                </a:lnTo>
                <a:lnTo>
                  <a:pt x="10053" y="689391"/>
                </a:lnTo>
                <a:lnTo>
                  <a:pt x="0" y="639597"/>
                </a:lnTo>
                <a:lnTo>
                  <a:pt x="0" y="1279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5810" y="1573529"/>
            <a:ext cx="7558405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BEFORE INSERT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activated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inserted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2200">
              <a:latin typeface="Calibri"/>
              <a:cs typeface="Calibri"/>
            </a:endParaRPr>
          </a:p>
          <a:p>
            <a:pPr marL="12700" marR="337820">
              <a:lnSpc>
                <a:spcPct val="264200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INSERT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activated after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inserted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table.  BEFORE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activated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updated. 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activated after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updated.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264200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BEFORE DELETE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activated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removed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table. 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DELETE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activated after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removed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table.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3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6FB186CB11D439C12FE6C32230B04" ma:contentTypeVersion="10" ma:contentTypeDescription="Create a new document." ma:contentTypeScope="" ma:versionID="93bb438637da7747bd0e0fac1241b060">
  <xsd:schema xmlns:xsd="http://www.w3.org/2001/XMLSchema" xmlns:xs="http://www.w3.org/2001/XMLSchema" xmlns:p="http://schemas.microsoft.com/office/2006/metadata/properties" xmlns:ns2="a0294d24-203b-4d6f-9d90-e3ce6fbe554a" xmlns:ns3="e776230b-c79e-4b7a-8c07-ef620d09dc26" targetNamespace="http://schemas.microsoft.com/office/2006/metadata/properties" ma:root="true" ma:fieldsID="7221b65c1126e48c2e0c9abeef933d72" ns2:_="" ns3:_="">
    <xsd:import namespace="a0294d24-203b-4d6f-9d90-e3ce6fbe554a"/>
    <xsd:import namespace="e776230b-c79e-4b7a-8c07-ef620d09d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94d24-203b-4d6f-9d90-e3ce6fbe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30b-c79e-4b7a-8c07-ef620d09dc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b1266d-151c-4de9-86b5-af06ec791989}" ma:internalName="TaxCatchAll" ma:showField="CatchAllData" ma:web="e776230b-c79e-4b7a-8c07-ef620d09dc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76230b-c79e-4b7a-8c07-ef620d09dc26" xsi:nil="true"/>
    <lcf76f155ced4ddcb4097134ff3c332f xmlns="a0294d24-203b-4d6f-9d90-e3ce6fbe55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434539-94F0-4465-9945-23D577069EEE}"/>
</file>

<file path=customXml/itemProps2.xml><?xml version="1.0" encoding="utf-8"?>
<ds:datastoreItem xmlns:ds="http://schemas.openxmlformats.org/officeDocument/2006/customXml" ds:itemID="{7B10CD25-A41C-4CE0-B982-A1231CC8BD91}"/>
</file>

<file path=customXml/itemProps3.xml><?xml version="1.0" encoding="utf-8"?>
<ds:datastoreItem xmlns:ds="http://schemas.openxmlformats.org/officeDocument/2006/customXml" ds:itemID="{206C774A-A6F7-46F4-9D3B-F9D9252409A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1002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Office Theme</vt:lpstr>
      <vt:lpstr>Triggers in Oracle and MySQL </vt:lpstr>
      <vt:lpstr>What is Trigger?</vt:lpstr>
      <vt:lpstr>Advantages of triggers</vt:lpstr>
      <vt:lpstr>Disadvantages of triggers</vt:lpstr>
      <vt:lpstr>Oracle Triggers types</vt:lpstr>
      <vt:lpstr>Oracle Trigger Syntax </vt:lpstr>
      <vt:lpstr>Oracle Triggers syntax</vt:lpstr>
      <vt:lpstr>Oracle Triggers syntax</vt:lpstr>
      <vt:lpstr>MySQL Triggers types</vt:lpstr>
      <vt:lpstr>Trigger Syntax</vt:lpstr>
      <vt:lpstr>Trigger Example-1: Create two tables emp and emp_update as shown below</vt:lpstr>
      <vt:lpstr>PowerPoint Presentation</vt:lpstr>
      <vt:lpstr>Trigger Example-1</vt:lpstr>
      <vt:lpstr>Trigger Example-1 Trigger will automatically run in background after update  statement on emp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Triggers</dc:title>
  <dc:creator>Administrator</dc:creator>
  <cp:lastModifiedBy>SMT.PAWAR PRAJAKTA D.</cp:lastModifiedBy>
  <cp:revision>10</cp:revision>
  <dcterms:created xsi:type="dcterms:W3CDTF">2018-07-28T04:49:57Z</dcterms:created>
  <dcterms:modified xsi:type="dcterms:W3CDTF">2022-10-30T18:07:29Z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2018-07-28T00:00:00Z</vt:filetime>
  </property>
  <property fmtid="{D5CDD505-2E9C-101B-9397-08002B2CF9AE}" pid="5" name="ContentTypeId">
    <vt:lpwstr>0x010100D446FB186CB11D439C12FE6C32230B04</vt:lpwstr>
  </property>
</Properties>
</file>