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61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FD377F-B5CF-42C0-97D6-D8C500CE4D0C}" type="datetimeFigureOut">
              <a:rPr lang="en-US" smtClean="0"/>
              <a:t>10/30/2022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Difference between Oracle PL/SQL and MySQL </a:t>
            </a:r>
          </a:p>
        </p:txBody>
      </p:sp>
    </p:spTree>
    <p:extLst>
      <p:ext uri="{BB962C8B-B14F-4D97-AF65-F5344CB8AC3E}">
        <p14:creationId xmlns:p14="http://schemas.microsoft.com/office/powerpoint/2010/main" val="146936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basic difference in PL/SQL (Oracle &amp; MySQL)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255197"/>
              </p:ext>
            </p:extLst>
          </p:nvPr>
        </p:nvGraphicFramePr>
        <p:xfrm>
          <a:off x="457200" y="1905000"/>
          <a:ext cx="7620000" cy="392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Oracle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MySQL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set </a:t>
                      </a:r>
                      <a:r>
                        <a:rPr lang="en-US" sz="2000" dirty="0" err="1"/>
                        <a:t>serveroutput</a:t>
                      </a:r>
                      <a:r>
                        <a:rPr lang="en-US" sz="2000" dirty="0"/>
                        <a:t> on;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Delimiter  //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dbms_output.put_line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Not available in MySQL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Unnamed block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Not available in MySQL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Named block: Stored procedure and function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Named block: Stored procedure and function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Cursor: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Implicit, Explicit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Cursor: only Explicit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Trigger: Row</a:t>
                      </a:r>
                      <a:r>
                        <a:rPr lang="en-US" sz="2000" baseline="0" dirty="0"/>
                        <a:t> level and statement level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Trigger: Row</a:t>
                      </a:r>
                      <a:r>
                        <a:rPr lang="en-US" sz="2000" baseline="0" dirty="0"/>
                        <a:t> level </a:t>
                      </a:r>
                      <a:endParaRPr lang="en-US" sz="2000" dirty="0"/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CREATE [OR REPLACE] PROCEDURE </a:t>
            </a:r>
            <a:r>
              <a:rPr lang="en-US" sz="2400" dirty="0" err="1"/>
              <a:t>procedure_name</a:t>
            </a:r>
            <a:r>
              <a:rPr lang="en-US" sz="2400" dirty="0"/>
              <a:t> [ (parameter [,parameter]) ] </a:t>
            </a:r>
            <a:r>
              <a:rPr lang="en-US" sz="2400" i="1" dirty="0">
                <a:solidFill>
                  <a:srgbClr val="FF0000"/>
                </a:solidFill>
              </a:rPr>
              <a:t>as </a:t>
            </a:r>
            <a:r>
              <a:rPr lang="en-US" sz="2400" dirty="0"/>
              <a:t>[</a:t>
            </a:r>
            <a:r>
              <a:rPr lang="en-US" sz="2400" dirty="0" err="1"/>
              <a:t>declaration_section</a:t>
            </a:r>
            <a:r>
              <a:rPr lang="en-US" sz="2400" dirty="0"/>
              <a:t>] BEGIN </a:t>
            </a:r>
            <a:r>
              <a:rPr lang="en-US" sz="2400" dirty="0" err="1"/>
              <a:t>executable_section</a:t>
            </a:r>
            <a:r>
              <a:rPr lang="en-US" sz="2400" dirty="0"/>
              <a:t> [EXCEPTION </a:t>
            </a:r>
            <a:r>
              <a:rPr lang="en-US" sz="2400" dirty="0" err="1"/>
              <a:t>exception_section</a:t>
            </a:r>
            <a:r>
              <a:rPr lang="en-US" sz="2400" dirty="0"/>
              <a:t>] </a:t>
            </a:r>
          </a:p>
          <a:p>
            <a:pPr marL="0" indent="0">
              <a:buNone/>
            </a:pPr>
            <a:r>
              <a:rPr lang="en-US" sz="2400" dirty="0"/>
              <a:t>    END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CREATE [OR REPLACE] PROCEDURE </a:t>
            </a:r>
            <a:r>
              <a:rPr lang="en-US" sz="2400" dirty="0" err="1"/>
              <a:t>procedure_name</a:t>
            </a:r>
            <a:r>
              <a:rPr lang="en-US" sz="2400" dirty="0"/>
              <a:t> [ (parameter [,parameter]) ] [</a:t>
            </a:r>
            <a:r>
              <a:rPr lang="en-US" sz="2400" dirty="0" err="1"/>
              <a:t>declaration_section</a:t>
            </a:r>
            <a:r>
              <a:rPr lang="en-US" sz="2400" dirty="0"/>
              <a:t>] BEGIN </a:t>
            </a:r>
            <a:r>
              <a:rPr lang="en-US" sz="2400" dirty="0" err="1"/>
              <a:t>executable_section</a:t>
            </a:r>
            <a:r>
              <a:rPr lang="en-US" sz="2400" dirty="0"/>
              <a:t> [EXCEPTION </a:t>
            </a:r>
            <a:r>
              <a:rPr lang="en-US" sz="2400" dirty="0" err="1"/>
              <a:t>exception_section</a:t>
            </a:r>
            <a:r>
              <a:rPr lang="en-US" sz="2400" dirty="0"/>
              <a:t>]</a:t>
            </a:r>
          </a:p>
          <a:p>
            <a:pPr marL="114300" indent="0">
              <a:buNone/>
            </a:pPr>
            <a:r>
              <a:rPr lang="en-US" sz="2400" dirty="0"/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32635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Example and running the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SQL&gt; Set Server output on;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SQL&gt; create or replace procedure </a:t>
            </a:r>
            <a:r>
              <a:rPr lang="en-US" sz="2100" dirty="0" err="1"/>
              <a:t>delcust</a:t>
            </a:r>
            <a:r>
              <a:rPr lang="en-US" sz="2100" dirty="0"/>
              <a:t>(id number)as</a:t>
            </a:r>
          </a:p>
          <a:p>
            <a:pPr marL="0" indent="0">
              <a:buNone/>
            </a:pPr>
            <a:r>
              <a:rPr lang="en-US" sz="2100" dirty="0"/>
              <a:t>begin</a:t>
            </a:r>
          </a:p>
          <a:p>
            <a:pPr marL="0" indent="0">
              <a:buNone/>
            </a:pPr>
            <a:r>
              <a:rPr lang="en-US" sz="2100" dirty="0"/>
              <a:t> delete from </a:t>
            </a:r>
            <a:r>
              <a:rPr lang="en-US" sz="2100" dirty="0" err="1"/>
              <a:t>cust</a:t>
            </a:r>
            <a:r>
              <a:rPr lang="en-US" sz="2100" dirty="0"/>
              <a:t> where </a:t>
            </a:r>
            <a:r>
              <a:rPr lang="en-US" sz="2100" dirty="0" err="1"/>
              <a:t>cid</a:t>
            </a:r>
            <a:r>
              <a:rPr lang="en-US" sz="2100" dirty="0"/>
              <a:t>=id;</a:t>
            </a:r>
          </a:p>
          <a:p>
            <a:pPr marL="0" indent="0">
              <a:buNone/>
            </a:pPr>
            <a:r>
              <a:rPr lang="en-US" sz="2100" dirty="0"/>
              <a:t>end;</a:t>
            </a:r>
          </a:p>
          <a:p>
            <a:pPr marL="0" indent="0">
              <a:buNone/>
            </a:pPr>
            <a:r>
              <a:rPr lang="en-US" sz="2100" dirty="0"/>
              <a:t> /</a:t>
            </a:r>
          </a:p>
          <a:p>
            <a:pPr marL="0" indent="0">
              <a:buNone/>
            </a:pPr>
            <a:r>
              <a:rPr lang="en-US" sz="2100" dirty="0"/>
              <a:t> </a:t>
            </a:r>
          </a:p>
          <a:p>
            <a:pPr marL="0" indent="0">
              <a:buNone/>
            </a:pP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SQL&gt; exec </a:t>
            </a:r>
            <a:r>
              <a:rPr lang="en-US" sz="21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delcust</a:t>
            </a: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MySQL&gt; delimiter //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MySQL&gt;create  procedure </a:t>
            </a:r>
            <a:r>
              <a:rPr lang="en-US" sz="2100" dirty="0" err="1"/>
              <a:t>delcust</a:t>
            </a:r>
            <a:r>
              <a:rPr lang="en-US" sz="2100" dirty="0"/>
              <a:t>(IN id </a:t>
            </a:r>
            <a:r>
              <a:rPr lang="en-US" sz="2100" dirty="0" err="1"/>
              <a:t>int</a:t>
            </a:r>
            <a:r>
              <a:rPr lang="en-US" sz="2100" dirty="0"/>
              <a:t>(3))</a:t>
            </a:r>
          </a:p>
          <a:p>
            <a:pPr marL="0" indent="0">
              <a:buNone/>
            </a:pPr>
            <a:r>
              <a:rPr lang="en-US" sz="2100" dirty="0"/>
              <a:t>begin</a:t>
            </a:r>
          </a:p>
          <a:p>
            <a:pPr marL="0" indent="0">
              <a:buNone/>
            </a:pPr>
            <a:r>
              <a:rPr lang="en-US" sz="2100" dirty="0"/>
              <a:t> delete from </a:t>
            </a:r>
            <a:r>
              <a:rPr lang="en-US" sz="2100" dirty="0" err="1"/>
              <a:t>cust</a:t>
            </a:r>
            <a:r>
              <a:rPr lang="en-US" sz="2100" dirty="0"/>
              <a:t> where </a:t>
            </a:r>
            <a:r>
              <a:rPr lang="en-US" sz="2100" dirty="0" err="1"/>
              <a:t>cid</a:t>
            </a:r>
            <a:r>
              <a:rPr lang="en-US" sz="2100" dirty="0"/>
              <a:t>=id;</a:t>
            </a:r>
          </a:p>
          <a:p>
            <a:pPr marL="0" indent="0">
              <a:buNone/>
            </a:pPr>
            <a:r>
              <a:rPr lang="en-US" sz="2100" dirty="0"/>
              <a:t>end;</a:t>
            </a:r>
          </a:p>
          <a:p>
            <a:pPr marL="0" indent="0">
              <a:buNone/>
            </a:pPr>
            <a:r>
              <a:rPr lang="en-US" sz="2100" dirty="0"/>
              <a:t> //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MySQL&gt; delimiter ;</a:t>
            </a:r>
          </a:p>
          <a:p>
            <a:pPr marL="0" indent="0">
              <a:buNone/>
            </a:pP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MySQL&gt;call </a:t>
            </a:r>
            <a:r>
              <a:rPr lang="en-US" sz="21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delcust</a:t>
            </a: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4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36192"/>
            <a:ext cx="3810000" cy="509320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dirty="0"/>
              <a:t>SQL&gt; create or replace function </a:t>
            </a:r>
            <a:r>
              <a:rPr lang="en-US" sz="2400" dirty="0" err="1"/>
              <a:t>Rname</a:t>
            </a:r>
            <a:r>
              <a:rPr lang="en-US" sz="2400" dirty="0"/>
              <a:t>(rno1  number)return varchar is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err="1"/>
              <a:t>sname</a:t>
            </a:r>
            <a:r>
              <a:rPr lang="en-US" sz="2400" dirty="0"/>
              <a:t> </a:t>
            </a:r>
            <a:r>
              <a:rPr lang="en-US" sz="2400" dirty="0" err="1"/>
              <a:t>stud.name%type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Begin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name into </a:t>
            </a:r>
            <a:r>
              <a:rPr lang="en-US" sz="2400" dirty="0" err="1"/>
              <a:t>sname</a:t>
            </a:r>
            <a:r>
              <a:rPr lang="en-US" sz="2400" dirty="0"/>
              <a:t> from Stud  where </a:t>
            </a:r>
            <a:r>
              <a:rPr lang="en-US" sz="2400" dirty="0" err="1"/>
              <a:t>rno</a:t>
            </a:r>
            <a:r>
              <a:rPr lang="en-US" sz="2400" dirty="0"/>
              <a:t>=rno1;</a:t>
            </a:r>
          </a:p>
          <a:p>
            <a:pPr marL="114300" indent="0">
              <a:buNone/>
            </a:pPr>
            <a:r>
              <a:rPr lang="en-US" sz="2400" dirty="0"/>
              <a:t>return </a:t>
            </a:r>
            <a:r>
              <a:rPr lang="en-US" sz="2400" dirty="0" err="1"/>
              <a:t>sname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end;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200" i="1" dirty="0">
                <a:solidFill>
                  <a:srgbClr val="FF0000"/>
                </a:solidFill>
              </a:rPr>
              <a:t>SQL&gt; select </a:t>
            </a:r>
            <a:r>
              <a:rPr lang="en-US" sz="2200" i="1" dirty="0" err="1">
                <a:solidFill>
                  <a:srgbClr val="FF0000"/>
                </a:solidFill>
              </a:rPr>
              <a:t>Rname</a:t>
            </a:r>
            <a:r>
              <a:rPr lang="en-US" sz="2200" i="1" dirty="0">
                <a:solidFill>
                  <a:srgbClr val="FF0000"/>
                </a:solidFill>
              </a:rPr>
              <a:t>(1)from dual;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509320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dirty="0" err="1"/>
              <a:t>mysql</a:t>
            </a:r>
            <a:r>
              <a:rPr lang="en-US" sz="2400" dirty="0"/>
              <a:t>&gt; create function </a:t>
            </a:r>
            <a:r>
              <a:rPr lang="en-US" sz="2400" dirty="0" err="1"/>
              <a:t>Rname</a:t>
            </a:r>
            <a:r>
              <a:rPr lang="en-US" sz="2400" dirty="0"/>
              <a:t>(rno1 </a:t>
            </a:r>
            <a:r>
              <a:rPr lang="en-US" sz="2400" dirty="0" err="1"/>
              <a:t>int</a:t>
            </a:r>
            <a:r>
              <a:rPr lang="en-US" sz="2400" dirty="0"/>
              <a:t>)returns varchar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</a:p>
          <a:p>
            <a:pPr marL="114300" indent="0">
              <a:buNone/>
            </a:pPr>
            <a:r>
              <a:rPr lang="en-US" sz="2400" dirty="0"/>
              <a:t>begin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</a:p>
          <a:p>
            <a:pPr marL="114300" indent="0">
              <a:buNone/>
            </a:pPr>
            <a:r>
              <a:rPr lang="en-US" sz="2400" dirty="0"/>
              <a:t>declare </a:t>
            </a:r>
            <a:r>
              <a:rPr lang="en-US" sz="2400" dirty="0" err="1"/>
              <a:t>sname</a:t>
            </a:r>
            <a:r>
              <a:rPr lang="en-US" sz="2400" dirty="0"/>
              <a:t> </a:t>
            </a:r>
            <a:r>
              <a:rPr lang="en-US" sz="2400" dirty="0" err="1"/>
              <a:t>varcahr</a:t>
            </a:r>
            <a:r>
              <a:rPr lang="en-US" sz="2400" dirty="0"/>
              <a:t>(20);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name into </a:t>
            </a:r>
            <a:r>
              <a:rPr lang="en-US" sz="2400" dirty="0" err="1"/>
              <a:t>sname</a:t>
            </a:r>
            <a:r>
              <a:rPr lang="en-US" sz="2400" dirty="0"/>
              <a:t> from Stud  where </a:t>
            </a:r>
            <a:r>
              <a:rPr lang="en-US" sz="2400" dirty="0" err="1"/>
              <a:t>rno</a:t>
            </a:r>
            <a:r>
              <a:rPr lang="en-US" sz="2400" dirty="0"/>
              <a:t>=rno1;</a:t>
            </a:r>
          </a:p>
          <a:p>
            <a:pPr marL="114300" indent="0">
              <a:buNone/>
            </a:pPr>
            <a:r>
              <a:rPr lang="en-US" sz="2400" dirty="0"/>
              <a:t>return </a:t>
            </a:r>
            <a:r>
              <a:rPr lang="en-US" sz="2400" dirty="0" err="1"/>
              <a:t>sname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end;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200" i="1" dirty="0" err="1">
                <a:solidFill>
                  <a:srgbClr val="FF0000"/>
                </a:solidFill>
              </a:rPr>
              <a:t>mysql</a:t>
            </a:r>
            <a:r>
              <a:rPr lang="en-US" sz="2200" i="1" dirty="0">
                <a:solidFill>
                  <a:srgbClr val="FF0000"/>
                </a:solidFill>
              </a:rPr>
              <a:t>&gt; select </a:t>
            </a:r>
            <a:r>
              <a:rPr lang="en-US" sz="2200" i="1" dirty="0" err="1">
                <a:solidFill>
                  <a:srgbClr val="FF0000"/>
                </a:solidFill>
              </a:rPr>
              <a:t>Rname</a:t>
            </a:r>
            <a:r>
              <a:rPr lang="en-US" sz="2200" i="1" dirty="0">
                <a:solidFill>
                  <a:srgbClr val="FF0000"/>
                </a:solidFill>
              </a:rPr>
              <a:t>(1)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3962400" cy="5486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SQL&gt; declare        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cursor c1 is select </a:t>
            </a:r>
            <a:r>
              <a:rPr lang="en-US" sz="3800" dirty="0" err="1"/>
              <a:t>rno,name</a:t>
            </a:r>
            <a:r>
              <a:rPr lang="en-US" sz="3800" dirty="0"/>
              <a:t> from stud;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sz="3800" dirty="0"/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rno1  </a:t>
            </a:r>
            <a:r>
              <a:rPr lang="en-US" sz="3800" dirty="0" err="1"/>
              <a:t>stud.rno%type</a:t>
            </a:r>
            <a:r>
              <a:rPr lang="en-US" sz="3800" dirty="0"/>
              <a:t>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name1  </a:t>
            </a:r>
            <a:r>
              <a:rPr lang="en-US" sz="3800" dirty="0" err="1"/>
              <a:t>stud.name%type</a:t>
            </a:r>
            <a:r>
              <a:rPr lang="en-US" sz="3800" dirty="0"/>
              <a:t>;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sz="3800" dirty="0"/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begin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open c1;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loop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fetch c1 into rno1,name1;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exit when c1%notfound;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 err="1"/>
              <a:t>dbms_output.put_line</a:t>
            </a:r>
            <a:r>
              <a:rPr lang="en-US" sz="3800" dirty="0"/>
              <a:t>(cust1.cid ||' '|| cust1.name);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end loop;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sz="3800" dirty="0"/>
          </a:p>
          <a:p>
            <a:pPr marL="114300" indent="0">
              <a:lnSpc>
                <a:spcPct val="110000"/>
              </a:lnSpc>
              <a:buNone/>
            </a:pPr>
            <a:r>
              <a:rPr lang="en-US" sz="3800"/>
              <a:t>close c1</a:t>
            </a:r>
            <a:r>
              <a:rPr lang="en-US" sz="3800" dirty="0"/>
              <a:t>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end;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657600" cy="5486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MySQL&gt;CREATE PROCEDURE Stud1()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 BEGIN</a:t>
            </a:r>
            <a:br>
              <a:rPr lang="en-US" sz="3800" dirty="0"/>
            </a:br>
            <a:r>
              <a:rPr lang="en-US" sz="3800" dirty="0"/>
              <a:t>   DECLARE c1 CURSOR FOR select  </a:t>
            </a:r>
            <a:r>
              <a:rPr lang="en-US" sz="3800" dirty="0" err="1"/>
              <a:t>rno,name</a:t>
            </a:r>
            <a:r>
              <a:rPr lang="en-US" sz="3800" dirty="0"/>
              <a:t> from stud;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   DECLARE rno1 </a:t>
            </a:r>
            <a:r>
              <a:rPr lang="en-US" sz="3800" dirty="0" err="1"/>
              <a:t>int</a:t>
            </a:r>
            <a:r>
              <a:rPr lang="en-US" sz="3800" dirty="0"/>
              <a:t>(3);</a:t>
            </a:r>
            <a:br>
              <a:rPr lang="en-US" sz="3800" dirty="0"/>
            </a:br>
            <a:r>
              <a:rPr lang="en-US" sz="3800" dirty="0"/>
              <a:t>   DECLARE name1  varchar(20);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   DECLARE </a:t>
            </a:r>
            <a:r>
              <a:rPr lang="en-US" sz="3800" dirty="0" err="1"/>
              <a:t>exit_loop</a:t>
            </a:r>
            <a:r>
              <a:rPr lang="en-US" sz="3800" dirty="0"/>
              <a:t> BOOLEAN;</a:t>
            </a:r>
            <a:br>
              <a:rPr lang="en-US" sz="3800" dirty="0"/>
            </a:br>
            <a:r>
              <a:rPr lang="en-US" sz="3800" dirty="0"/>
              <a:t>   DECLARE CONTINUE HANDLER FOR NOT FOUND SET </a:t>
            </a:r>
            <a:r>
              <a:rPr lang="en-US" sz="3800" dirty="0" err="1"/>
              <a:t>exit_loop</a:t>
            </a:r>
            <a:r>
              <a:rPr lang="en-US" sz="3800" dirty="0"/>
              <a:t> = TRUE;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  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 OPEN c1;</a:t>
            </a:r>
            <a:br>
              <a:rPr lang="en-US" sz="3800" dirty="0"/>
            </a:br>
            <a:r>
              <a:rPr lang="en-US" sz="3800" dirty="0"/>
              <a:t>   </a:t>
            </a:r>
            <a:r>
              <a:rPr lang="en-US" sz="3800" dirty="0" err="1"/>
              <a:t>emp_loop</a:t>
            </a:r>
            <a:r>
              <a:rPr lang="en-US" sz="3800" dirty="0"/>
              <a:t>: LOOP</a:t>
            </a:r>
            <a:br>
              <a:rPr lang="en-US" sz="3800" dirty="0"/>
            </a:br>
            <a:r>
              <a:rPr lang="en-US" sz="3800" dirty="0"/>
              <a:t>       FETCH  c1 INTO rno1,name1;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            select rno1,name1;</a:t>
            </a:r>
            <a:br>
              <a:rPr lang="en-US" sz="3800" dirty="0"/>
            </a:br>
            <a:r>
              <a:rPr lang="en-US" sz="3800" dirty="0"/>
              <a:t>          IF </a:t>
            </a:r>
            <a:r>
              <a:rPr lang="en-US" sz="3800" dirty="0" err="1"/>
              <a:t>exit_loop</a:t>
            </a:r>
            <a:r>
              <a:rPr lang="en-US" sz="3800" dirty="0"/>
              <a:t> THEN</a:t>
            </a:r>
            <a:br>
              <a:rPr lang="en-US" sz="3800" dirty="0"/>
            </a:br>
            <a:r>
              <a:rPr lang="en-US" sz="3800" dirty="0"/>
              <a:t>         CLOSE c1;</a:t>
            </a:r>
            <a:br>
              <a:rPr lang="en-US" sz="3800" dirty="0"/>
            </a:br>
            <a:r>
              <a:rPr lang="en-US" sz="3800" dirty="0"/>
              <a:t>         LEAVE </a:t>
            </a:r>
            <a:r>
              <a:rPr lang="en-US" sz="3800" dirty="0" err="1"/>
              <a:t>emp_loop</a:t>
            </a:r>
            <a:r>
              <a:rPr lang="en-US" sz="3800" dirty="0"/>
              <a:t>;</a:t>
            </a:r>
            <a:br>
              <a:rPr lang="en-US" sz="3800" dirty="0"/>
            </a:br>
            <a:r>
              <a:rPr lang="en-US" sz="3800" dirty="0"/>
              <a:t>     END IF;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   END LOOP </a:t>
            </a:r>
            <a:r>
              <a:rPr lang="en-US" sz="3800" dirty="0" err="1"/>
              <a:t>emp_loop</a:t>
            </a:r>
            <a:r>
              <a:rPr lang="en-US" sz="3800" dirty="0"/>
              <a:t>;</a:t>
            </a:r>
            <a:br>
              <a:rPr lang="en-US" sz="3800" dirty="0"/>
            </a:br>
            <a:r>
              <a:rPr lang="en-US" sz="3800" dirty="0"/>
              <a:t> END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lnSpc>
                <a:spcPct val="110000"/>
              </a:lnSpc>
              <a:buNone/>
            </a:pPr>
            <a:r>
              <a:rPr lang="en-US" sz="4500" b="1" i="1" dirty="0">
                <a:solidFill>
                  <a:srgbClr val="FF0000"/>
                </a:solidFill>
              </a:rPr>
              <a:t>MySQL&gt;call Stud1();</a:t>
            </a:r>
          </a:p>
        </p:txBody>
      </p:sp>
    </p:spTree>
    <p:extLst>
      <p:ext uri="{BB962C8B-B14F-4D97-AF65-F5344CB8AC3E}">
        <p14:creationId xmlns:p14="http://schemas.microsoft.com/office/powerpoint/2010/main" val="321778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36192"/>
            <a:ext cx="4038600" cy="501700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/>
              <a:t>SQL&gt; create  trigger t1 after insert on </a:t>
            </a:r>
            <a:r>
              <a:rPr lang="en-US" sz="2400" dirty="0" err="1"/>
              <a:t>emp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for each row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when(</a:t>
            </a:r>
            <a:r>
              <a:rPr lang="en-US" sz="2400" dirty="0" err="1"/>
              <a:t>new.sal</a:t>
            </a:r>
            <a:r>
              <a:rPr lang="en-US" sz="2400" dirty="0"/>
              <a:t>&gt;10000)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begin</a:t>
            </a:r>
          </a:p>
          <a:p>
            <a:pPr marL="114300" indent="0">
              <a:buNone/>
            </a:pPr>
            <a:r>
              <a:rPr lang="en-US" sz="2400" dirty="0"/>
              <a:t>insert into </a:t>
            </a:r>
            <a:r>
              <a:rPr lang="en-US" sz="2400" dirty="0" err="1"/>
              <a:t>emphigh</a:t>
            </a:r>
            <a:r>
              <a:rPr lang="en-US" sz="2400" dirty="0"/>
              <a:t> values(:new.</a:t>
            </a:r>
            <a:r>
              <a:rPr lang="en-US" sz="2400" dirty="0" err="1"/>
              <a:t>ename</a:t>
            </a:r>
            <a:r>
              <a:rPr lang="en-US" sz="2400" dirty="0"/>
              <a:t>,:</a:t>
            </a:r>
            <a:r>
              <a:rPr lang="en-US" sz="2400" dirty="0" err="1"/>
              <a:t>new.sal</a:t>
            </a:r>
            <a:r>
              <a:rPr lang="en-US" sz="2400" dirty="0"/>
              <a:t>);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End;</a:t>
            </a:r>
          </a:p>
          <a:p>
            <a:pPr marL="114300" indent="0">
              <a:buNone/>
            </a:pPr>
            <a:r>
              <a:rPr lang="en-US" sz="2400" dirty="0"/>
              <a:t>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501700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200" dirty="0"/>
              <a:t>MySQL&gt; create  trigger t1 after insert on </a:t>
            </a:r>
            <a:r>
              <a:rPr lang="en-US" sz="2200" dirty="0" err="1"/>
              <a:t>emp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for each row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begin</a:t>
            </a:r>
          </a:p>
          <a:p>
            <a:pPr marL="114300" indent="0">
              <a:buNone/>
            </a:pPr>
            <a:r>
              <a:rPr lang="en-US" sz="2200" dirty="0"/>
              <a:t> </a:t>
            </a:r>
          </a:p>
          <a:p>
            <a:pPr marL="114300" indent="0">
              <a:buNone/>
            </a:pPr>
            <a:r>
              <a:rPr lang="en-US" sz="2200" dirty="0"/>
              <a:t>IF </a:t>
            </a:r>
            <a:r>
              <a:rPr lang="en-US" sz="2200" dirty="0" err="1"/>
              <a:t>NEW.sal</a:t>
            </a:r>
            <a:r>
              <a:rPr lang="en-US" sz="2200" dirty="0"/>
              <a:t> &gt;10000 THEN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insert into </a:t>
            </a:r>
            <a:r>
              <a:rPr lang="en-US" sz="2200" dirty="0" err="1"/>
              <a:t>emphigh</a:t>
            </a:r>
            <a:r>
              <a:rPr lang="en-US" sz="2200" dirty="0"/>
              <a:t> values(</a:t>
            </a:r>
            <a:r>
              <a:rPr lang="en-US" sz="2200" dirty="0" err="1"/>
              <a:t>new.ename,new.sal</a:t>
            </a:r>
            <a:r>
              <a:rPr lang="en-US" sz="2200" dirty="0"/>
              <a:t>);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End;</a:t>
            </a:r>
          </a:p>
          <a:p>
            <a:pPr marL="114300" indent="0">
              <a:buNone/>
            </a:pPr>
            <a:r>
              <a:rPr lang="en-US" sz="2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28969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6FB186CB11D439C12FE6C32230B04" ma:contentTypeVersion="10" ma:contentTypeDescription="Create a new document." ma:contentTypeScope="" ma:versionID="93bb438637da7747bd0e0fac1241b060">
  <xsd:schema xmlns:xsd="http://www.w3.org/2001/XMLSchema" xmlns:xs="http://www.w3.org/2001/XMLSchema" xmlns:p="http://schemas.microsoft.com/office/2006/metadata/properties" xmlns:ns2="a0294d24-203b-4d6f-9d90-e3ce6fbe554a" xmlns:ns3="e776230b-c79e-4b7a-8c07-ef620d09dc26" targetNamespace="http://schemas.microsoft.com/office/2006/metadata/properties" ma:root="true" ma:fieldsID="7221b65c1126e48c2e0c9abeef933d72" ns2:_="" ns3:_="">
    <xsd:import namespace="a0294d24-203b-4d6f-9d90-e3ce6fbe554a"/>
    <xsd:import namespace="e776230b-c79e-4b7a-8c07-ef620d09d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94d24-203b-4d6f-9d90-e3ce6fbe5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e7539e7-0300-4e83-8809-a413c6519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6230b-c79e-4b7a-8c07-ef620d09dc2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db1266d-151c-4de9-86b5-af06ec791989}" ma:internalName="TaxCatchAll" ma:showField="CatchAllData" ma:web="e776230b-c79e-4b7a-8c07-ef620d09dc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76230b-c79e-4b7a-8c07-ef620d09dc26" xsi:nil="true"/>
    <lcf76f155ced4ddcb4097134ff3c332f xmlns="a0294d24-203b-4d6f-9d90-e3ce6fbe55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58DB38-E56C-43C3-8D99-F7961DED10E5}"/>
</file>

<file path=customXml/itemProps2.xml><?xml version="1.0" encoding="utf-8"?>
<ds:datastoreItem xmlns:ds="http://schemas.openxmlformats.org/officeDocument/2006/customXml" ds:itemID="{32D375B1-7DA2-4441-AB96-B5BE90996FFC}"/>
</file>

<file path=customXml/itemProps3.xml><?xml version="1.0" encoding="utf-8"?>
<ds:datastoreItem xmlns:ds="http://schemas.openxmlformats.org/officeDocument/2006/customXml" ds:itemID="{6935A79C-EF85-4BFE-AB33-A4F28EB01D76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160</TotalTime>
  <Words>650</Words>
  <Application>Microsoft Office PowerPoint</Application>
  <PresentationFormat>On-screen Show (4:3)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Difference between Oracle PL/SQL and MySQL </vt:lpstr>
      <vt:lpstr>Some basic difference in PL/SQL (Oracle &amp; MySQL)</vt:lpstr>
      <vt:lpstr>Procedure syntax</vt:lpstr>
      <vt:lpstr>Procedure Example and running the procedure</vt:lpstr>
      <vt:lpstr>Function Example</vt:lpstr>
      <vt:lpstr>Cursor Example</vt:lpstr>
      <vt:lpstr>Trigger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SMT.PAWAR PRAJAKTA D.</cp:lastModifiedBy>
  <cp:revision>31</cp:revision>
  <dcterms:created xsi:type="dcterms:W3CDTF">2017-07-19T05:54:51Z</dcterms:created>
  <dcterms:modified xsi:type="dcterms:W3CDTF">2022-10-29T22:24:29Z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0x010100D446FB186CB11D439C12FE6C32230B04</vt:lpwstr>
  </property>
</Properties>
</file>