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68598D"/>
    <a:srgbClr val="646C92"/>
    <a:srgbClr val="5A6B76"/>
    <a:srgbClr val="5A6E6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89" autoAdjust="0"/>
    <p:restoredTop sz="95934"/>
  </p:normalViewPr>
  <p:slideViewPr>
    <p:cSldViewPr snapToGrid="0">
      <p:cViewPr varScale="1">
        <p:scale>
          <a:sx n="73" d="100"/>
          <a:sy n="73" d="100"/>
        </p:scale>
        <p:origin x="404" y="36"/>
      </p:cViewPr>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customXml" Target="../customXml/item1.xml"/><Relationship Id="rId29" Type="http://schemas.openxmlformats.org/officeDocument/2006/relationships/customXmlProps" Target="../customXml/itemProps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8" name=""/>
        <p:cNvGrpSpPr/>
        <p:nvPr/>
      </p:nvGrpSpPr>
      <p:grpSpPr>
        <a:xfrm>
          <a:off x="0" y="0"/>
          <a:ext cx="0" cy="0"/>
          <a:chOff x="0" y="0"/>
          <a:chExt cx="0" cy="0"/>
        </a:xfrm>
      </p:grpSpPr>
      <p:sp>
        <p:nvSpPr>
          <p:cNvPr id="104893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93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66C63451-F71A-45EA-8B10-04A09C28CC19}" type="datetimeFigureOut">
              <a:rPr lang="en-US" smtClean="0"/>
              <a:t>10/24/2021</a:t>
            </a:fld>
            <a:endParaRPr dirty="0" lang="en-US"/>
          </a:p>
        </p:txBody>
      </p:sp>
      <p:sp>
        <p:nvSpPr>
          <p:cNvPr id="104893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93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93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B8B270D-091D-4ED2-8C85-0898DD7D9F21}"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40" name="Slide Image Placeholder 1"/>
          <p:cNvSpPr>
            <a:spLocks noChangeAspect="1" noRot="1" noGrp="1"/>
          </p:cNvSpPr>
          <p:nvPr>
            <p:ph type="sldImg"/>
          </p:nvPr>
        </p:nvSpPr>
        <p:spPr/>
      </p:sp>
      <p:sp>
        <p:nvSpPr>
          <p:cNvPr id="1048741" name="Notes Placeholder 2"/>
          <p:cNvSpPr>
            <a:spLocks noGrp="1"/>
          </p:cNvSpPr>
          <p:nvPr>
            <p:ph type="body" idx="1"/>
          </p:nvPr>
        </p:nvSpPr>
        <p:spPr/>
        <p:txBody>
          <a:bodyPr/>
          <a:p>
            <a:endParaRPr dirty="0" lang="en-US"/>
          </a:p>
        </p:txBody>
      </p:sp>
      <p:sp>
        <p:nvSpPr>
          <p:cNvPr id="1048742" name="Slide Number Placeholder 3"/>
          <p:cNvSpPr>
            <a:spLocks noGrp="1"/>
          </p:cNvSpPr>
          <p:nvPr>
            <p:ph type="sldNum" sz="quarter" idx="5"/>
          </p:nvPr>
        </p:nvSpPr>
        <p:spPr/>
        <p:txBody>
          <a:bodyPr/>
          <a:p>
            <a:fld id="{C712FDEA-03A1-4F6D-A72C-F016AC56B49F}" type="slidenum">
              <a:rPr lang="en-US" smtClean="0"/>
              <a:t>4</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26" name=""/>
        <p:cNvGrpSpPr/>
        <p:nvPr/>
      </p:nvGrpSpPr>
      <p:grpSpPr>
        <a:xfrm>
          <a:off x="0" y="0"/>
          <a:ext cx="0" cy="0"/>
          <a:chOff x="0" y="0"/>
          <a:chExt cx="0" cy="0"/>
        </a:xfrm>
      </p:grpSpPr>
      <p:sp>
        <p:nvSpPr>
          <p:cNvPr id="1048581" name="Title 1"/>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dirty="0" lang="en-US"/>
          </a:p>
        </p:txBody>
      </p:sp>
      <p:grpSp>
        <p:nvGrpSpPr>
          <p:cNvPr id="27" name="Group 5"/>
          <p:cNvGrpSpPr>
            <a:grpSpLocks noMove="1" noResize="1" noRot="1" noGrp="1" noChangeAspect="1"/>
          </p:cNvGrpSpPr>
          <p:nvPr userDrawn="1"/>
        </p:nvGrpSpPr>
        <p:grpSpPr>
          <a:xfrm>
            <a:off x="6153976" y="457964"/>
            <a:ext cx="6009066" cy="5914582"/>
            <a:chOff x="6153976" y="457964"/>
            <a:chExt cx="6009066" cy="5914582"/>
          </a:xfrm>
        </p:grpSpPr>
        <p:grpSp>
          <p:nvGrpSpPr>
            <p:cNvPr id="28" name="Group 6"/>
            <p:cNvGrpSpPr>
              <a:grpSpLocks noMove="1" noResize="1" noRot="1" noGrp="1" noChangeAspect="1"/>
            </p:cNvGrpSpPr>
            <p:nvPr/>
          </p:nvGrpSpPr>
          <p:grpSpPr>
            <a:xfrm rot="2700000">
              <a:off x="9012621" y="2980002"/>
              <a:ext cx="317159" cy="932400"/>
              <a:chOff x="6376988" y="280988"/>
              <a:chExt cx="633413" cy="1862138"/>
            </a:xfrm>
          </p:grpSpPr>
          <p:sp>
            <p:nvSpPr>
              <p:cNvPr id="1048582" name="Freeform 68"/>
              <p:cNvSpPr>
                <a:spLocks noChangeAspect="1" noMove="1" noResize="1" noRot="1" noGrp="1" noAdjustHandles="1" noEditPoints="1" noChangeArrowheads="1" noChangeShapeType="1" noTextEdit="1"/>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583" name="Freeform 69"/>
              <p:cNvSpPr>
                <a:spLocks noChangeAspect="1" noMove="1" noResize="1" noRot="1" noGrp="1" noAdjustHandles="1" noEditPoints="1" noChangeArrowheads="1" noChangeShapeType="1" noTextEdit="1"/>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584" name="Line 70"/>
              <p:cNvSpPr>
                <a:spLocks noChangeAspect="1" noMove="1" noResize="1" noRot="1" noGrp="1" noAdjustHandles="1" noEditPoints="1" noChangeArrowheads="1" noChangeShapeType="1" noTextEdit="1"/>
              </p:cNvSpPr>
              <p:nvPr/>
            </p:nvSpPr>
            <p:spPr bwMode="auto">
              <a:xfrm flipV="1">
                <a:off x="6696076" y="280988"/>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29" name="Group 7"/>
            <p:cNvGrpSpPr>
              <a:grpSpLocks noMove="1" noResize="1" noRot="1" noGrp="1" noChangeAspect="1"/>
            </p:cNvGrpSpPr>
            <p:nvPr/>
          </p:nvGrpSpPr>
          <p:grpSpPr>
            <a:xfrm>
              <a:off x="8324466" y="457964"/>
              <a:ext cx="3838576" cy="5838297"/>
              <a:chOff x="8324466" y="457964"/>
              <a:chExt cx="3838576" cy="5838297"/>
            </a:xfrm>
          </p:grpSpPr>
          <p:sp>
            <p:nvSpPr>
              <p:cNvPr id="1048585" name="Oval 47"/>
              <p:cNvSpPr>
                <a:spLocks noChangeAspect="1" noMove="1" noResize="1" noRot="1" noGrp="1" noAdjustHandles="1" noEditPoints="1" noChangeArrowheads="1" noChangeShapeType="1" noTextEdit="1"/>
              </p:cNvSpPr>
              <p:nvPr/>
            </p:nvSpPr>
            <p:spPr>
              <a:xfrm rot="10800000">
                <a:off x="11319026" y="5955846"/>
                <a:ext cx="340415" cy="340415"/>
              </a:xfrm>
              <a:prstGeom prst="ellipse"/>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nvGrpSpPr>
              <p:cNvPr id="30" name="Group 48"/>
              <p:cNvGrpSpPr>
                <a:grpSpLocks noMove="1" noResize="1" noRot="1" noGrp="1" noChangeAspect="1"/>
              </p:cNvGrpSpPr>
              <p:nvPr/>
            </p:nvGrpSpPr>
            <p:grpSpPr>
              <a:xfrm rot="2700000">
                <a:off x="9015028" y="2840007"/>
                <a:ext cx="2457452" cy="3838576"/>
                <a:chOff x="587375" y="280987"/>
                <a:chExt cx="2457452" cy="3838576"/>
              </a:xfrm>
            </p:grpSpPr>
            <p:sp>
              <p:nvSpPr>
                <p:cNvPr id="1048586" name="Freeform 64"/>
                <p:cNvSpPr>
                  <a:spLocks noChangeAspect="1" noMove="1" noResize="1" noRot="1" noGrp="1" noAdjustHandles="1" noEditPoint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587" name="Freeform 81"/>
                <p:cNvSpPr>
                  <a:spLocks noChangeAspect="1" noMove="1" noResize="1" noRot="1" noGrp="1" noAdjustHandles="1" noEditPoint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588" name="Freeform 61"/>
                <p:cNvSpPr>
                  <a:spLocks noChangeAspect="1" noMove="1" noResize="1" noRot="1" noGrp="1" noAdjustHandles="1" noEditPoint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589" name="Freeform 78"/>
                <p:cNvSpPr>
                  <a:spLocks noChangeAspect="1" noMove="1" noResize="1" noRot="1" noGrp="1" noAdjustHandles="1" noEditPoint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590" name="Freeform 84"/>
                <p:cNvSpPr>
                  <a:spLocks noChangeAspect="1" noMove="1" noResize="1" noRot="1" noGrp="1" noAdjustHandles="1" noEditPoint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591" name="Freeform 87"/>
                <p:cNvSpPr>
                  <a:spLocks noChangeAspect="1" noMove="1" noResize="1" noRot="1" noGrp="1" noAdjustHandles="1" noEditPoint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592" name="Freeform 60"/>
                <p:cNvSpPr>
                  <a:spLocks noChangeAspect="1" noMove="1" noResize="1" noRot="1" noGrp="1" noAdjustHandles="1" noEditPoint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593" name="Freeform 59"/>
                <p:cNvSpPr>
                  <a:spLocks noChangeAspect="1" noMove="1" noResize="1" noRot="1" noGrp="1" noAdjustHandles="1" noEditPoint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594" name="Freeform 62"/>
                <p:cNvSpPr>
                  <a:spLocks noChangeAspect="1" noMove="1" noResize="1" noRot="1" noGrp="1" noAdjustHandles="1" noEditPoint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595" name="Freeform 65"/>
                <p:cNvSpPr>
                  <a:spLocks noChangeAspect="1" noMove="1" noResize="1" noRot="1" noGrp="1" noAdjustHandles="1" noEditPoint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596" name="Freeform 79"/>
                <p:cNvSpPr>
                  <a:spLocks noChangeAspect="1" noMove="1" noResize="1" noRot="1" noGrp="1" noAdjustHandles="1" noEditPoint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597" name="Freeform 82"/>
                <p:cNvSpPr>
                  <a:spLocks noChangeAspect="1" noMove="1" noResize="1" noRot="1" noGrp="1" noAdjustHandles="1" noEditPoint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598" name="Freeform 85"/>
                <p:cNvSpPr>
                  <a:spLocks noChangeAspect="1" noMove="1" noResize="1" noRot="1" noGrp="1" noAdjustHandles="1" noEditPoint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599" name="Freeform 88"/>
                <p:cNvSpPr>
                  <a:spLocks noChangeAspect="1" noMove="1" noResize="1" noRot="1" noGrp="1" noAdjustHandles="1" noEditPoint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grpSp>
              <p:nvGrpSpPr>
                <p:cNvPr id="31" name="Group 77"/>
                <p:cNvGrpSpPr>
                  <a:grpSpLocks noMove="1" noResize="1" noRot="1" noGrp="1" noChangeAspect="1"/>
                </p:cNvGrpSpPr>
                <p:nvPr/>
              </p:nvGrpSpPr>
              <p:grpSpPr>
                <a:xfrm>
                  <a:off x="587376" y="280988"/>
                  <a:ext cx="2457450" cy="3838575"/>
                  <a:chOff x="587376" y="280988"/>
                  <a:chExt cx="2457450" cy="3838575"/>
                </a:xfrm>
              </p:grpSpPr>
              <p:sp>
                <p:nvSpPr>
                  <p:cNvPr id="1048600" name="Line 63"/>
                  <p:cNvSpPr>
                    <a:spLocks noChangeAspect="1" noMove="1" noResize="1" noRot="1" noGrp="1" noAdjustHandles="1" noEditPoints="1" noChangeArrowheads="1" noChangeShapeType="1" noTextEdit="1"/>
                  </p:cNvSpPr>
                  <p:nvPr/>
                </p:nvSpPr>
                <p:spPr bwMode="auto">
                  <a:xfrm>
                    <a:off x="587376"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01" name="Line 66"/>
                  <p:cNvSpPr>
                    <a:spLocks noChangeAspect="1" noMove="1" noResize="1" noRot="1" noGrp="1" noAdjustHandles="1" noEditPoints="1" noChangeArrowheads="1" noChangeShapeType="1" noTextEdit="1"/>
                  </p:cNvSpPr>
                  <p:nvPr/>
                </p:nvSpPr>
                <p:spPr bwMode="auto">
                  <a:xfrm flipV="1">
                    <a:off x="1816101"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02" name="Line 67"/>
                  <p:cNvSpPr>
                    <a:spLocks noChangeAspect="1" noMove="1" noResize="1" noRot="1" noGrp="1" noAdjustHandles="1" noEditPoints="1" noChangeArrowheads="1" noChangeShapeType="1" noTextEdit="1"/>
                  </p:cNvSpPr>
                  <p:nvPr/>
                </p:nvSpPr>
                <p:spPr bwMode="auto">
                  <a:xfrm flipV="1">
                    <a:off x="1816101" y="280988"/>
                    <a:ext cx="0" cy="3838575"/>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03" name="Line 80"/>
                  <p:cNvSpPr>
                    <a:spLocks noChangeAspect="1" noMove="1" noResize="1" noRot="1" noGrp="1" noAdjustHandles="1" noEditPoints="1" noChangeArrowheads="1" noChangeShapeType="1" noTextEdit="1"/>
                  </p:cNvSpPr>
                  <p:nvPr/>
                </p:nvSpPr>
                <p:spPr bwMode="auto">
                  <a:xfrm>
                    <a:off x="587376"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04" name="Line 83"/>
                  <p:cNvSpPr>
                    <a:spLocks noChangeAspect="1" noMove="1" noResize="1" noRot="1" noGrp="1" noAdjustHandles="1" noEditPoints="1" noChangeArrowheads="1" noChangeShapeType="1" noTextEdit="1"/>
                  </p:cNvSpPr>
                  <p:nvPr/>
                </p:nvSpPr>
                <p:spPr bwMode="auto">
                  <a:xfrm flipV="1">
                    <a:off x="1816101"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05" name="Line 86"/>
                  <p:cNvSpPr>
                    <a:spLocks noChangeAspect="1" noMove="1" noResize="1" noRot="1" noGrp="1" noAdjustHandles="1" noEditPoints="1" noChangeArrowheads="1" noChangeShapeType="1" noTextEdit="1"/>
                  </p:cNvSpPr>
                  <p:nvPr/>
                </p:nvSpPr>
                <p:spPr bwMode="auto">
                  <a:xfrm>
                    <a:off x="587376"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06" name="Line 89"/>
                  <p:cNvSpPr>
                    <a:spLocks noChangeAspect="1" noMove="1" noResize="1" noRot="1" noGrp="1" noAdjustHandles="1" noEditPoints="1" noChangeArrowheads="1" noChangeShapeType="1" noTextEdit="1"/>
                  </p:cNvSpPr>
                  <p:nvPr/>
                </p:nvSpPr>
                <p:spPr bwMode="auto">
                  <a:xfrm flipV="1">
                    <a:off x="1816101"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32" name="Group 49"/>
              <p:cNvGrpSpPr>
                <a:grpSpLocks noMove="1" noResize="1" noRot="1" noGrp="1" noChangeAspect="1"/>
              </p:cNvGrpSpPr>
              <p:nvPr/>
            </p:nvGrpSpPr>
            <p:grpSpPr>
              <a:xfrm rot="2700000">
                <a:off x="9940728" y="245341"/>
                <a:ext cx="1785984" cy="2211229"/>
                <a:chOff x="3125006" y="3171595"/>
                <a:chExt cx="1785984" cy="2211229"/>
              </a:xfrm>
            </p:grpSpPr>
            <p:grpSp>
              <p:nvGrpSpPr>
                <p:cNvPr id="33" name="Group 55"/>
                <p:cNvGrpSpPr>
                  <a:grpSpLocks noMove="1" noResize="1" noRot="1" noGrp="1" noChangeAspect="1"/>
                </p:cNvGrpSpPr>
                <p:nvPr/>
              </p:nvGrpSpPr>
              <p:grpSpPr>
                <a:xfrm>
                  <a:off x="3136819" y="3174345"/>
                  <a:ext cx="1760933" cy="2208479"/>
                  <a:chOff x="4749017" y="2998646"/>
                  <a:chExt cx="1760933" cy="2208479"/>
                </a:xfrm>
              </p:grpSpPr>
              <p:cxnSp>
                <p:nvCxnSpPr>
                  <p:cNvPr id="3145728" name="Straight Connector 59"/>
                  <p:cNvCxnSpPr>
                    <a:cxnSpLocks noChangeAspect="1" noMove="1" noResize="1" noRot="1" noGrp="1" noAdjustHandles="1" noEditPoints="1" noChangeArrowheads="1" noChangeShapeType="1"/>
                  </p:cNvCxnSpPr>
                  <p:nvPr/>
                </p:nvCxnSpPr>
                <p:spPr>
                  <a:xfrm flipH="1">
                    <a:off x="5630197" y="2998646"/>
                    <a:ext cx="0" cy="2208479"/>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60"/>
                  <p:cNvCxnSpPr>
                    <a:cxnSpLocks noChangeAspect="1" noMove="1" noResize="1" noRot="1" noGrp="1" noAdjustHandles="1" noEditPoints="1" noChangeArrowheads="1" noChangeShapeType="1"/>
                  </p:cNvCxnSpPr>
                  <p:nvPr/>
                </p:nvCxnSpPr>
                <p:spPr>
                  <a:xfrm rot="10800000" flipH="1">
                    <a:off x="4749017" y="4416771"/>
                    <a:ext cx="1760933"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07" name="Rectangle 30"/>
                  <p:cNvSpPr>
                    <a:spLocks noChangeAspect="1" noMove="1" noResize="1" noRot="1" noGrp="1" noAdjustHandles="1" noEditPoint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8" name="Rectangle 30"/>
                  <p:cNvSpPr>
                    <a:spLocks noChangeAspect="1" noMove="1" noResize="1" noRot="1" noGrp="1" noAdjustHandles="1" noEditPoint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34" name="Group 56"/>
                <p:cNvGrpSpPr>
                  <a:grpSpLocks noMove="1" noResize="1" noRot="1" noGrp="1" noChangeAspect="1"/>
                </p:cNvGrpSpPr>
                <p:nvPr/>
              </p:nvGrpSpPr>
              <p:grpSpPr>
                <a:xfrm>
                  <a:off x="3125006" y="3171595"/>
                  <a:ext cx="1785984" cy="1799739"/>
                  <a:chOff x="6879836" y="3516901"/>
                  <a:chExt cx="1785984" cy="1799739"/>
                </a:xfrm>
              </p:grpSpPr>
              <p:sp>
                <p:nvSpPr>
                  <p:cNvPr id="1048609" name="Freeform: Shape 57"/>
                  <p:cNvSpPr>
                    <a:spLocks noChangeAspect="1" noMove="1" noResize="1" noRot="1" noGrp="1" noAdjustHandles="1" noEditPoint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610" name="Freeform: Shape 58"/>
                  <p:cNvSpPr>
                    <a:spLocks noChangeAspect="1" noMove="1" noResize="1" noRot="1" noGrp="1" noAdjustHandles="1" noEditPoint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grpSp>
            <p:nvGrpSpPr>
              <p:cNvPr id="35" name="Group 50"/>
              <p:cNvGrpSpPr>
                <a:grpSpLocks noMove="1" noResize="1" noRot="1" noGrp="1" noChangeAspect="1"/>
              </p:cNvGrpSpPr>
              <p:nvPr/>
            </p:nvGrpSpPr>
            <p:grpSpPr>
              <a:xfrm rot="5400000">
                <a:off x="10400268" y="1917602"/>
                <a:ext cx="633413" cy="1862138"/>
                <a:chOff x="5959192" y="333389"/>
                <a:chExt cx="633413" cy="1862138"/>
              </a:xfrm>
            </p:grpSpPr>
            <p:grpSp>
              <p:nvGrpSpPr>
                <p:cNvPr id="36" name="Group 51"/>
                <p:cNvGrpSpPr>
                  <a:grpSpLocks noMove="1" noResize="1" noRot="1" noGrp="1" noChangeAspect="1"/>
                </p:cNvGrpSpPr>
                <p:nvPr/>
              </p:nvGrpSpPr>
              <p:grpSpPr>
                <a:xfrm>
                  <a:off x="5959192" y="333389"/>
                  <a:ext cx="633413" cy="1419225"/>
                  <a:chOff x="5959192" y="333389"/>
                  <a:chExt cx="633413" cy="1419225"/>
                </a:xfrm>
              </p:grpSpPr>
              <p:sp>
                <p:nvSpPr>
                  <p:cNvPr id="1048611" name="Freeform 68"/>
                  <p:cNvSpPr>
                    <a:spLocks noChangeAspect="1" noMove="1" noResize="1" noRot="1" noGrp="1" noAdjustHandles="1" noEditPoint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612" name="Freeform 69"/>
                  <p:cNvSpPr>
                    <a:spLocks noChangeAspect="1" noMove="1" noResize="1" noRot="1" noGrp="1" noAdjustHandles="1" noEditPoint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grpSp>
            <p:sp>
              <p:nvSpPr>
                <p:cNvPr id="1048613" name="Line 70"/>
                <p:cNvSpPr>
                  <a:spLocks noChangeAspect="1" noMove="1" noResize="1" noRot="1" noGrp="1" noAdjustHandles="1" noEditPoints="1" noChangeArrowheads="1" noChangeShapeType="1" noTextEdit="1"/>
                </p:cNvSpPr>
                <p:nvPr/>
              </p:nvSpPr>
              <p:spPr bwMode="auto">
                <a:xfrm flipV="1">
                  <a:off x="6278281" y="333389"/>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37" name="Group 8"/>
            <p:cNvGrpSpPr>
              <a:grpSpLocks noMove="1" noResize="1" noRot="1" noGrp="1" noChangeAspect="1"/>
            </p:cNvGrpSpPr>
            <p:nvPr/>
          </p:nvGrpSpPr>
          <p:grpSpPr>
            <a:xfrm rot="10800000">
              <a:off x="6153976" y="534249"/>
              <a:ext cx="3838576" cy="5838297"/>
              <a:chOff x="8324466" y="457964"/>
              <a:chExt cx="3838576" cy="5838297"/>
            </a:xfrm>
          </p:grpSpPr>
          <p:sp>
            <p:nvSpPr>
              <p:cNvPr id="1048614" name="Oval 9"/>
              <p:cNvSpPr>
                <a:spLocks noChangeAspect="1" noMove="1" noResize="1" noRot="1" noGrp="1" noAdjustHandles="1" noEditPoints="1" noChangeArrowheads="1" noChangeShapeType="1" noTextEdit="1"/>
              </p:cNvSpPr>
              <p:nvPr/>
            </p:nvSpPr>
            <p:spPr>
              <a:xfrm rot="10800000">
                <a:off x="11319026" y="5955846"/>
                <a:ext cx="340415" cy="340415"/>
              </a:xfrm>
              <a:prstGeom prst="ellipse"/>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nvGrpSpPr>
              <p:cNvPr id="38" name="Group 10"/>
              <p:cNvGrpSpPr>
                <a:grpSpLocks noMove="1" noResize="1" noRot="1" noGrp="1" noChangeAspect="1"/>
              </p:cNvGrpSpPr>
              <p:nvPr/>
            </p:nvGrpSpPr>
            <p:grpSpPr>
              <a:xfrm rot="2700000">
                <a:off x="9015028" y="2840007"/>
                <a:ext cx="2457452" cy="3838576"/>
                <a:chOff x="587375" y="280987"/>
                <a:chExt cx="2457452" cy="3838576"/>
              </a:xfrm>
            </p:grpSpPr>
            <p:sp>
              <p:nvSpPr>
                <p:cNvPr id="1048615" name="Freeform 64"/>
                <p:cNvSpPr>
                  <a:spLocks noChangeAspect="1" noMove="1" noResize="1" noRot="1" noGrp="1" noAdjustHandles="1" noEditPoints="1" noChangeArrowheads="1" noChangeShapeType="1" noTextEdit="1"/>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16" name="Freeform 81"/>
                <p:cNvSpPr>
                  <a:spLocks noChangeAspect="1" noMove="1" noResize="1" noRot="1" noGrp="1" noAdjustHandles="1" noEditPoint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17" name="Freeform 61"/>
                <p:cNvSpPr>
                  <a:spLocks noChangeAspect="1" noMove="1" noResize="1" noRot="1" noGrp="1" noAdjustHandles="1" noEditPoint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18" name="Freeform 78"/>
                <p:cNvSpPr>
                  <a:spLocks noChangeAspect="1" noMove="1" noResize="1" noRot="1" noGrp="1" noAdjustHandles="1" noEditPoints="1" noChangeArrowheads="1" noChangeShapeType="1" noTextEdit="1"/>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19" name="Freeform 84"/>
                <p:cNvSpPr>
                  <a:spLocks noChangeAspect="1" noMove="1" noResize="1" noRot="1" noGrp="1" noAdjustHandles="1" noEditPoint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20" name="Freeform 87"/>
                <p:cNvSpPr>
                  <a:spLocks noChangeAspect="1" noMove="1" noResize="1" noRot="1" noGrp="1" noAdjustHandles="1" noEditPoints="1" noChangeArrowheads="1" noChangeShapeType="1" noTextEdit="1"/>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21" name="Freeform 60"/>
                <p:cNvSpPr>
                  <a:spLocks noChangeAspect="1" noMove="1" noResize="1" noRot="1" noGrp="1" noAdjustHandles="1" noEditPoints="1" noChangeArrowheads="1" noChangeShapeType="1" noTextEdit="1"/>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622" name="Freeform 59"/>
                <p:cNvSpPr>
                  <a:spLocks noChangeAspect="1" noMove="1" noResize="1" noRot="1" noGrp="1" noAdjustHandles="1" noEditPoints="1" noChangeArrowheads="1" noChangeShapeType="1" noTextEdit="1"/>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623" name="Freeform 62"/>
                <p:cNvSpPr>
                  <a:spLocks noChangeAspect="1" noMove="1" noResize="1" noRot="1" noGrp="1" noAdjustHandles="1" noEditPoints="1" noChangeArrowheads="1" noChangeShapeType="1" noTextEdit="1"/>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24" name="Freeform 65"/>
                <p:cNvSpPr>
                  <a:spLocks noChangeAspect="1" noMove="1" noResize="1" noRot="1" noGrp="1" noAdjustHandles="1" noEditPoint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25" name="Freeform 79"/>
                <p:cNvSpPr>
                  <a:spLocks noChangeAspect="1" noMove="1" noResize="1" noRot="1" noGrp="1" noAdjustHandles="1" noEditPoint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26" name="Freeform 82"/>
                <p:cNvSpPr>
                  <a:spLocks noChangeAspect="1" noMove="1" noResize="1" noRot="1" noGrp="1" noAdjustHandles="1" noEditPoint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27" name="Freeform 85"/>
                <p:cNvSpPr>
                  <a:spLocks noChangeAspect="1" noMove="1" noResize="1" noRot="1" noGrp="1" noAdjustHandles="1" noEditPoint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28" name="Freeform 88"/>
                <p:cNvSpPr>
                  <a:spLocks noChangeAspect="1" noMove="1" noResize="1" noRot="1" noGrp="1" noAdjustHandles="1" noEditPoint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grpSp>
              <p:nvGrpSpPr>
                <p:cNvPr id="39" name="Group 39"/>
                <p:cNvGrpSpPr>
                  <a:grpSpLocks noMove="1" noResize="1" noRot="1" noGrp="1" noChangeAspect="1"/>
                </p:cNvGrpSpPr>
                <p:nvPr/>
              </p:nvGrpSpPr>
              <p:grpSpPr>
                <a:xfrm>
                  <a:off x="587376" y="280988"/>
                  <a:ext cx="2457450" cy="3838575"/>
                  <a:chOff x="587376" y="280988"/>
                  <a:chExt cx="2457450" cy="3838575"/>
                </a:xfrm>
              </p:grpSpPr>
              <p:sp>
                <p:nvSpPr>
                  <p:cNvPr id="1048629" name="Line 63"/>
                  <p:cNvSpPr>
                    <a:spLocks noChangeAspect="1" noMove="1" noResize="1" noRot="1" noGrp="1" noAdjustHandles="1" noEditPoints="1" noChangeArrowheads="1" noChangeShapeType="1" noTextEdit="1"/>
                  </p:cNvSpPr>
                  <p:nvPr/>
                </p:nvSpPr>
                <p:spPr bwMode="auto">
                  <a:xfrm>
                    <a:off x="587376"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30" name="Line 66"/>
                  <p:cNvSpPr>
                    <a:spLocks noChangeAspect="1" noMove="1" noResize="1" noRot="1" noGrp="1" noAdjustHandles="1" noEditPoints="1" noChangeArrowheads="1" noChangeShapeType="1" noTextEdit="1"/>
                  </p:cNvSpPr>
                  <p:nvPr/>
                </p:nvSpPr>
                <p:spPr bwMode="auto">
                  <a:xfrm flipV="1">
                    <a:off x="1816101"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31" name="Line 67"/>
                  <p:cNvSpPr>
                    <a:spLocks noChangeAspect="1" noMove="1" noResize="1" noRot="1" noGrp="1" noAdjustHandles="1" noEditPoints="1" noChangeArrowheads="1" noChangeShapeType="1" noTextEdit="1"/>
                  </p:cNvSpPr>
                  <p:nvPr/>
                </p:nvSpPr>
                <p:spPr bwMode="auto">
                  <a:xfrm flipV="1">
                    <a:off x="1816101" y="280988"/>
                    <a:ext cx="0" cy="3838575"/>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32" name="Line 80"/>
                  <p:cNvSpPr>
                    <a:spLocks noChangeAspect="1" noMove="1" noResize="1" noRot="1" noGrp="1" noAdjustHandles="1" noEditPoints="1" noChangeArrowheads="1" noChangeShapeType="1" noTextEdit="1"/>
                  </p:cNvSpPr>
                  <p:nvPr/>
                </p:nvSpPr>
                <p:spPr bwMode="auto">
                  <a:xfrm>
                    <a:off x="587376"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33" name="Line 83"/>
                  <p:cNvSpPr>
                    <a:spLocks noChangeAspect="1" noMove="1" noResize="1" noRot="1" noGrp="1" noAdjustHandles="1" noEditPoints="1" noChangeArrowheads="1" noChangeShapeType="1" noTextEdit="1"/>
                  </p:cNvSpPr>
                  <p:nvPr/>
                </p:nvSpPr>
                <p:spPr bwMode="auto">
                  <a:xfrm flipV="1">
                    <a:off x="1816101"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34" name="Line 86"/>
                  <p:cNvSpPr>
                    <a:spLocks noChangeAspect="1" noMove="1" noResize="1" noRot="1" noGrp="1" noAdjustHandles="1" noEditPoints="1" noChangeArrowheads="1" noChangeShapeType="1" noTextEdit="1"/>
                  </p:cNvSpPr>
                  <p:nvPr/>
                </p:nvSpPr>
                <p:spPr bwMode="auto">
                  <a:xfrm>
                    <a:off x="587376"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35" name="Line 89"/>
                  <p:cNvSpPr>
                    <a:spLocks noChangeAspect="1" noMove="1" noResize="1" noRot="1" noGrp="1" noAdjustHandles="1" noEditPoints="1" noChangeArrowheads="1" noChangeShapeType="1" noTextEdit="1"/>
                  </p:cNvSpPr>
                  <p:nvPr/>
                </p:nvSpPr>
                <p:spPr bwMode="auto">
                  <a:xfrm flipV="1">
                    <a:off x="1816101"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40" name="Group 11"/>
              <p:cNvGrpSpPr>
                <a:grpSpLocks noMove="1" noResize="1" noRot="1" noGrp="1" noChangeAspect="1"/>
              </p:cNvGrpSpPr>
              <p:nvPr/>
            </p:nvGrpSpPr>
            <p:grpSpPr>
              <a:xfrm rot="2700000">
                <a:off x="9940728" y="245341"/>
                <a:ext cx="1785984" cy="2211229"/>
                <a:chOff x="3125006" y="3171595"/>
                <a:chExt cx="1785984" cy="2211229"/>
              </a:xfrm>
            </p:grpSpPr>
            <p:grpSp>
              <p:nvGrpSpPr>
                <p:cNvPr id="41" name="Group 17"/>
                <p:cNvGrpSpPr>
                  <a:grpSpLocks noMove="1" noResize="1" noRot="1" noGrp="1" noChangeAspect="1"/>
                </p:cNvGrpSpPr>
                <p:nvPr/>
              </p:nvGrpSpPr>
              <p:grpSpPr>
                <a:xfrm>
                  <a:off x="3136819" y="3174345"/>
                  <a:ext cx="1760933" cy="2208479"/>
                  <a:chOff x="4749017" y="2998646"/>
                  <a:chExt cx="1760933" cy="2208479"/>
                </a:xfrm>
              </p:grpSpPr>
              <p:cxnSp>
                <p:nvCxnSpPr>
                  <p:cNvPr id="3145730" name="Straight Connector 21"/>
                  <p:cNvCxnSpPr>
                    <a:cxnSpLocks noChangeAspect="1" noMove="1" noResize="1" noRot="1" noGrp="1" noAdjustHandles="1" noEditPoints="1" noChangeArrowheads="1" noChangeShapeType="1"/>
                  </p:cNvCxnSpPr>
                  <p:nvPr/>
                </p:nvCxnSpPr>
                <p:spPr>
                  <a:xfrm flipH="1">
                    <a:off x="5630197" y="2998646"/>
                    <a:ext cx="0" cy="2208479"/>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22"/>
                  <p:cNvCxnSpPr>
                    <a:cxnSpLocks noChangeAspect="1" noMove="1" noResize="1" noRot="1" noGrp="1" noAdjustHandles="1" noEditPoints="1" noChangeArrowheads="1" noChangeShapeType="1"/>
                  </p:cNvCxnSpPr>
                  <p:nvPr/>
                </p:nvCxnSpPr>
                <p:spPr>
                  <a:xfrm rot="10800000" flipH="1">
                    <a:off x="4749017" y="4416771"/>
                    <a:ext cx="1760933"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36" name="Rectangle 30"/>
                  <p:cNvSpPr>
                    <a:spLocks noChangeAspect="1" noMove="1" noResize="1" noRot="1" noGrp="1" noAdjustHandles="1" noEditPoint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37" name="Rectangle 30"/>
                  <p:cNvSpPr>
                    <a:spLocks noChangeAspect="1" noMove="1" noResize="1" noRot="1" noGrp="1" noAdjustHandles="1" noEditPoint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42" name="Group 18"/>
                <p:cNvGrpSpPr>
                  <a:grpSpLocks noMove="1" noResize="1" noRot="1" noGrp="1" noChangeAspect="1"/>
                </p:cNvGrpSpPr>
                <p:nvPr/>
              </p:nvGrpSpPr>
              <p:grpSpPr>
                <a:xfrm>
                  <a:off x="3125006" y="3171595"/>
                  <a:ext cx="1785984" cy="1799739"/>
                  <a:chOff x="6879836" y="3516901"/>
                  <a:chExt cx="1785984" cy="1799739"/>
                </a:xfrm>
              </p:grpSpPr>
              <p:sp>
                <p:nvSpPr>
                  <p:cNvPr id="1048638" name="Freeform: Shape 19"/>
                  <p:cNvSpPr>
                    <a:spLocks noChangeAspect="1" noMove="1" noResize="1" noRot="1" noGrp="1" noAdjustHandles="1" noEditPoint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639" name="Freeform: Shape 20"/>
                  <p:cNvSpPr>
                    <a:spLocks noChangeAspect="1" noMove="1" noResize="1" noRot="1" noGrp="1" noAdjustHandles="1" noEditPoint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grpSp>
            <p:nvGrpSpPr>
              <p:cNvPr id="43" name="Group 12"/>
              <p:cNvGrpSpPr>
                <a:grpSpLocks noMove="1" noResize="1" noRot="1" noGrp="1" noChangeAspect="1"/>
              </p:cNvGrpSpPr>
              <p:nvPr/>
            </p:nvGrpSpPr>
            <p:grpSpPr>
              <a:xfrm rot="5400000">
                <a:off x="10400268" y="1917602"/>
                <a:ext cx="633413" cy="1862138"/>
                <a:chOff x="5959192" y="333389"/>
                <a:chExt cx="633413" cy="1862138"/>
              </a:xfrm>
            </p:grpSpPr>
            <p:grpSp>
              <p:nvGrpSpPr>
                <p:cNvPr id="44" name="Group 13"/>
                <p:cNvGrpSpPr>
                  <a:grpSpLocks noMove="1" noResize="1" noRot="1" noGrp="1" noChangeAspect="1"/>
                </p:cNvGrpSpPr>
                <p:nvPr/>
              </p:nvGrpSpPr>
              <p:grpSpPr>
                <a:xfrm>
                  <a:off x="5959192" y="333389"/>
                  <a:ext cx="633413" cy="1419225"/>
                  <a:chOff x="5959192" y="333389"/>
                  <a:chExt cx="633413" cy="1419225"/>
                </a:xfrm>
              </p:grpSpPr>
              <p:sp>
                <p:nvSpPr>
                  <p:cNvPr id="1048640" name="Freeform 68"/>
                  <p:cNvSpPr>
                    <a:spLocks noChangeAspect="1" noMove="1" noResize="1" noRot="1" noGrp="1" noAdjustHandles="1" noEditPoints="1" noChangeArrowheads="1" noChangeShapeType="1" noTextEdit="1"/>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641" name="Freeform 69"/>
                  <p:cNvSpPr>
                    <a:spLocks noChangeAspect="1" noMove="1" noResize="1" noRot="1" noGrp="1" noAdjustHandles="1" noEditPoints="1" noChangeArrowheads="1" noChangeShapeType="1" noTextEdit="1"/>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grpSp>
            <p:sp>
              <p:nvSpPr>
                <p:cNvPr id="1048642" name="Line 70"/>
                <p:cNvSpPr>
                  <a:spLocks noChangeAspect="1" noMove="1" noResize="1" noRot="1" noGrp="1" noAdjustHandles="1" noEditPoints="1" noChangeArrowheads="1" noChangeShapeType="1" noTextEdit="1"/>
                </p:cNvSpPr>
                <p:nvPr/>
              </p:nvSpPr>
              <p:spPr bwMode="auto">
                <a:xfrm flipV="1">
                  <a:off x="6278281" y="333389"/>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cxnSp>
        <p:nvCxnSpPr>
          <p:cNvPr id="3145732" name="Straight Connector 172"/>
          <p:cNvCxnSpPr>
            <a:cxnSpLocks/>
          </p:cNvCxnSpPr>
          <p:nvPr userDrawn="1"/>
        </p:nvCxnSpPr>
        <p:spPr>
          <a:xfrm>
            <a:off x="3038400" y="3690871"/>
            <a:ext cx="540000"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3" name="Subtitle 2"/>
          <p:cNvSpPr>
            <a:spLocks noGrp="1"/>
          </p:cNvSpPr>
          <p:nvPr>
            <p:ph type="subTitle" idx="1"/>
          </p:nvPr>
        </p:nvSpPr>
        <p:spPr>
          <a:xfrm>
            <a:off x="990000" y="4113213"/>
            <a:ext cx="4636800" cy="1655762"/>
          </a:xfrm>
        </p:spPr>
        <p:txBody>
          <a:bodyPr>
            <a:normAutofit/>
          </a:bodyPr>
          <a:lstStyle>
            <a:lvl1pPr algn="ctr" indent="0" marL="0">
              <a:buNone/>
            </a:lvl1pPr>
          </a:lstStyle>
          <a:p>
            <a:r>
              <a:rPr lang="en-US">
                <a:cs typeface="Calibri"/>
              </a:rPr>
              <a:t>Click to edit Master subtitle style</a:t>
            </a:r>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46" name=""/>
        <p:cNvGrpSpPr/>
        <p:nvPr/>
      </p:nvGrpSpPr>
      <p:grpSpPr>
        <a:xfrm>
          <a:off x="0" y="0"/>
          <a:ext cx="0" cy="0"/>
          <a:chOff x="0" y="0"/>
          <a:chExt cx="0" cy="0"/>
        </a:xfrm>
      </p:grpSpPr>
      <p:sp>
        <p:nvSpPr>
          <p:cNvPr id="1048903" name="Title 1"/>
          <p:cNvSpPr>
            <a:spLocks noGrp="1"/>
          </p:cNvSpPr>
          <p:nvPr>
            <p:ph type="title"/>
          </p:nvPr>
        </p:nvSpPr>
        <p:spPr>
          <a:xfrm>
            <a:off x="989400" y="395289"/>
            <a:ext cx="10213200" cy="1112836"/>
          </a:xfrm>
        </p:spPr>
        <p:txBody>
          <a:bodyPr/>
          <a:p>
            <a:r>
              <a:rPr lang="en-US"/>
              <a:t>Click to edit Master title style</a:t>
            </a:r>
            <a:endParaRPr dirty="0" lang="en-US"/>
          </a:p>
        </p:txBody>
      </p:sp>
      <p:sp>
        <p:nvSpPr>
          <p:cNvPr id="1048904" name="Text Placeholder 2"/>
          <p:cNvSpPr>
            <a:spLocks noGrp="1"/>
          </p:cNvSpPr>
          <p:nvPr>
            <p:ph type="body" idx="1"/>
          </p:nvPr>
        </p:nvSpPr>
        <p:spPr>
          <a:xfrm>
            <a:off x="989399" y="1736732"/>
            <a:ext cx="4928400" cy="661912"/>
          </a:xfrm>
        </p:spPr>
        <p:txBody>
          <a:bodyPr anchor="b">
            <a:normAutofit/>
          </a:bodyPr>
          <a:lstStyle>
            <a:lvl1pPr indent="0" marL="0">
              <a:buNone/>
              <a:defRPr baseline="0" b="0"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05" name="Content Placeholder 3"/>
          <p:cNvSpPr>
            <a:spLocks noGrp="1"/>
          </p:cNvSpPr>
          <p:nvPr>
            <p:ph sz="half" idx="2"/>
          </p:nvPr>
        </p:nvSpPr>
        <p:spPr>
          <a:xfrm>
            <a:off x="989400" y="2431256"/>
            <a:ext cx="4928400" cy="334724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6" name="Text Placeholder 4"/>
          <p:cNvSpPr>
            <a:spLocks noGrp="1"/>
          </p:cNvSpPr>
          <p:nvPr>
            <p:ph type="body" sz="quarter" idx="3"/>
          </p:nvPr>
        </p:nvSpPr>
        <p:spPr>
          <a:xfrm>
            <a:off x="6274200" y="1736732"/>
            <a:ext cx="4928400" cy="662400"/>
          </a:xfrm>
        </p:spPr>
        <p:txBody>
          <a:bodyPr anchor="b">
            <a:normAutofit/>
          </a:bodyPr>
          <a:lstStyle>
            <a:lvl1pPr indent="0" marL="0">
              <a:buNone/>
              <a:defRPr baseline="0" b="0"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07" name="Content Placeholder 5"/>
          <p:cNvSpPr>
            <a:spLocks noGrp="1"/>
          </p:cNvSpPr>
          <p:nvPr>
            <p:ph sz="quarter" idx="4"/>
          </p:nvPr>
        </p:nvSpPr>
        <p:spPr>
          <a:xfrm>
            <a:off x="6274200" y="2431257"/>
            <a:ext cx="4928400" cy="334724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08" name="Date Placeholder 6"/>
          <p:cNvSpPr>
            <a:spLocks noGrp="1"/>
          </p:cNvSpPr>
          <p:nvPr>
            <p:ph type="dt" sz="half" idx="10"/>
          </p:nvPr>
        </p:nvSpPr>
        <p:spPr/>
        <p:txBody>
          <a:bodyPr/>
          <a:p>
            <a:r>
              <a:rPr dirty="0" lang="en-US"/>
              <a:t>20XX</a:t>
            </a:r>
          </a:p>
        </p:txBody>
      </p:sp>
      <p:sp>
        <p:nvSpPr>
          <p:cNvPr id="1048909" name="Footer Placeholder 7"/>
          <p:cNvSpPr>
            <a:spLocks noGrp="1"/>
          </p:cNvSpPr>
          <p:nvPr>
            <p:ph type="ftr" sz="quarter" idx="11"/>
          </p:nvPr>
        </p:nvSpPr>
        <p:spPr/>
        <p:txBody>
          <a:bodyPr/>
          <a:p>
            <a:endParaRPr dirty="0" lang="en-US"/>
          </a:p>
        </p:txBody>
      </p:sp>
      <p:sp>
        <p:nvSpPr>
          <p:cNvPr id="1048910" name="Slide Number Placeholder 8"/>
          <p:cNvSpPr>
            <a:spLocks noGrp="1"/>
          </p:cNvSpPr>
          <p:nvPr>
            <p:ph type="sldNum" sz="quarter" idx="12"/>
          </p:nvPr>
        </p:nvSpPr>
        <p:spPr/>
        <p:txBody>
          <a:bodyPr/>
          <a:p>
            <a:fld id="{294A09A9-5501-47C1-A89A-A340965A2BE2}"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36" name=""/>
        <p:cNvGrpSpPr/>
        <p:nvPr/>
      </p:nvGrpSpPr>
      <p:grpSpPr>
        <a:xfrm>
          <a:off x="0" y="0"/>
          <a:ext cx="0" cy="0"/>
          <a:chOff x="0" y="0"/>
          <a:chExt cx="0" cy="0"/>
        </a:xfrm>
      </p:grpSpPr>
      <p:sp>
        <p:nvSpPr>
          <p:cNvPr id="1048857" name="Title 1"/>
          <p:cNvSpPr>
            <a:spLocks noGrp="1"/>
          </p:cNvSpPr>
          <p:nvPr>
            <p:ph type="title"/>
          </p:nvPr>
        </p:nvSpPr>
        <p:spPr>
          <a:xfrm>
            <a:off x="989400" y="395289"/>
            <a:ext cx="10213200" cy="1112836"/>
          </a:xfrm>
        </p:spPr>
        <p:txBody>
          <a:bodyPr/>
          <a:p>
            <a:r>
              <a:rPr lang="en-US"/>
              <a:t>Click to edit Master title style</a:t>
            </a:r>
            <a:endParaRPr dirty="0" lang="en-US"/>
          </a:p>
        </p:txBody>
      </p:sp>
      <p:sp>
        <p:nvSpPr>
          <p:cNvPr id="1048858" name="Text Placeholder 2"/>
          <p:cNvSpPr>
            <a:spLocks noGrp="1"/>
          </p:cNvSpPr>
          <p:nvPr>
            <p:ph type="body" idx="1"/>
          </p:nvPr>
        </p:nvSpPr>
        <p:spPr>
          <a:xfrm>
            <a:off x="989399" y="1736732"/>
            <a:ext cx="2971400" cy="661912"/>
          </a:xfrm>
        </p:spPr>
        <p:txBody>
          <a:bodyPr anchor="b">
            <a:normAutofit/>
          </a:bodyPr>
          <a:lstStyle>
            <a:lvl1pPr indent="0" marL="0">
              <a:buNone/>
              <a:defRPr baseline="0" b="0"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59" name="Content Placeholder 3"/>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60" name="Text Placeholder 4"/>
          <p:cNvSpPr>
            <a:spLocks noGrp="1"/>
          </p:cNvSpPr>
          <p:nvPr>
            <p:ph type="body" sz="quarter" idx="3"/>
          </p:nvPr>
        </p:nvSpPr>
        <p:spPr>
          <a:xfrm>
            <a:off x="4610300" y="1756025"/>
            <a:ext cx="2971400" cy="662400"/>
          </a:xfrm>
        </p:spPr>
        <p:txBody>
          <a:bodyPr anchor="b">
            <a:normAutofit/>
          </a:bodyPr>
          <a:lstStyle>
            <a:lvl1pPr indent="0" marL="0">
              <a:buNone/>
              <a:defRPr baseline="0" b="0"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61" name="Content Placeholder 5"/>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62" name="Text Placeholder 4"/>
          <p:cNvSpPr>
            <a:spLocks noGrp="1"/>
          </p:cNvSpPr>
          <p:nvPr>
            <p:ph type="body" sz="quarter" idx="13"/>
          </p:nvPr>
        </p:nvSpPr>
        <p:spPr>
          <a:xfrm>
            <a:off x="8231200" y="1756025"/>
            <a:ext cx="2971400" cy="662400"/>
          </a:xfrm>
        </p:spPr>
        <p:txBody>
          <a:bodyPr anchor="b">
            <a:normAutofit/>
          </a:bodyPr>
          <a:lstStyle>
            <a:lvl1pPr indent="0" marL="0">
              <a:buNone/>
              <a:defRPr baseline="0" b="0"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63" name="Content Placeholder 5"/>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64" name="Date Placeholder 6"/>
          <p:cNvSpPr>
            <a:spLocks noGrp="1"/>
          </p:cNvSpPr>
          <p:nvPr>
            <p:ph type="dt" sz="half" idx="10"/>
          </p:nvPr>
        </p:nvSpPr>
        <p:spPr/>
        <p:txBody>
          <a:bodyPr/>
          <a:p>
            <a:r>
              <a:rPr dirty="0" lang="en-US"/>
              <a:t>20XX</a:t>
            </a:r>
          </a:p>
        </p:txBody>
      </p:sp>
      <p:sp>
        <p:nvSpPr>
          <p:cNvPr id="1048865" name="Footer Placeholder 7"/>
          <p:cNvSpPr>
            <a:spLocks noGrp="1"/>
          </p:cNvSpPr>
          <p:nvPr>
            <p:ph type="ftr" sz="quarter" idx="11"/>
          </p:nvPr>
        </p:nvSpPr>
        <p:spPr/>
        <p:txBody>
          <a:bodyPr/>
          <a:p>
            <a:endParaRPr dirty="0" lang="en-US"/>
          </a:p>
        </p:txBody>
      </p:sp>
      <p:sp>
        <p:nvSpPr>
          <p:cNvPr id="1048866" name="Slide Number Placeholder 8"/>
          <p:cNvSpPr>
            <a:spLocks noGrp="1"/>
          </p:cNvSpPr>
          <p:nvPr>
            <p:ph type="sldNum" sz="quarter" idx="12"/>
          </p:nvPr>
        </p:nvSpPr>
        <p:spPr/>
        <p:txBody>
          <a:bodyPr/>
          <a:p>
            <a:fld id="{294A09A9-5501-47C1-A89A-A340965A2BE2}"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45" name=""/>
        <p:cNvGrpSpPr/>
        <p:nvPr/>
      </p:nvGrpSpPr>
      <p:grpSpPr>
        <a:xfrm>
          <a:off x="0" y="0"/>
          <a:ext cx="0" cy="0"/>
          <a:chOff x="0" y="0"/>
          <a:chExt cx="0" cy="0"/>
        </a:xfrm>
      </p:grpSpPr>
      <p:sp>
        <p:nvSpPr>
          <p:cNvPr id="1048894" name="Rectangle 8"/>
          <p:cNvSpPr/>
          <p:nvPr userDrawn="1"/>
        </p:nvSpPr>
        <p:spPr>
          <a:xfrm>
            <a:off x="2937" y="0"/>
            <a:ext cx="3867150" cy="6858000"/>
          </a:xfrm>
          <a:prstGeom prst="rect"/>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bg1">
                  <a:alpha val="20000"/>
                </a:schemeClr>
              </a:solidFill>
            </a:endParaRPr>
          </a:p>
        </p:txBody>
      </p:sp>
      <p:sp>
        <p:nvSpPr>
          <p:cNvPr id="1048895" name="Title 1"/>
          <p:cNvSpPr>
            <a:spLocks noGrp="1"/>
          </p:cNvSpPr>
          <p:nvPr>
            <p:ph type="title"/>
          </p:nvPr>
        </p:nvSpPr>
        <p:spPr>
          <a:xfrm>
            <a:off x="4318001" y="536573"/>
            <a:ext cx="7424950" cy="1453003"/>
          </a:xfrm>
        </p:spPr>
        <p:txBody>
          <a:bodyPr/>
          <a:lstStyle>
            <a:lvl1pPr algn="ctr"/>
          </a:lstStyle>
          <a:p>
            <a:r>
              <a:rPr lang="en-US"/>
              <a:t>Click to edit Master title style</a:t>
            </a:r>
            <a:endParaRPr dirty="0" lang="en-US"/>
          </a:p>
        </p:txBody>
      </p:sp>
      <p:sp>
        <p:nvSpPr>
          <p:cNvPr id="1048896" name="Picture Placeholder 10"/>
          <p:cNvSpPr>
            <a:spLocks noGrp="1"/>
          </p:cNvSpPr>
          <p:nvPr>
            <p:ph type="pic" sz="quarter" idx="14"/>
          </p:nvPr>
        </p:nvSpPr>
        <p:spPr>
          <a:xfrm>
            <a:off x="627063" y="536575"/>
            <a:ext cx="2616200" cy="1743075"/>
          </a:xfrm>
        </p:spPr>
        <p:txBody>
          <a:bodyPr/>
          <a:p>
            <a:r>
              <a:rPr lang="en-US"/>
              <a:t>Click icon to add picture</a:t>
            </a:r>
            <a:endParaRPr dirty="0" lang="en-US"/>
          </a:p>
        </p:txBody>
      </p:sp>
      <p:sp>
        <p:nvSpPr>
          <p:cNvPr id="1048897" name="Picture Placeholder 10"/>
          <p:cNvSpPr>
            <a:spLocks noGrp="1"/>
          </p:cNvSpPr>
          <p:nvPr>
            <p:ph type="pic" sz="quarter" idx="15"/>
          </p:nvPr>
        </p:nvSpPr>
        <p:spPr>
          <a:xfrm>
            <a:off x="616853" y="2557090"/>
            <a:ext cx="2616200" cy="1743075"/>
          </a:xfrm>
        </p:spPr>
        <p:txBody>
          <a:bodyPr/>
          <a:p>
            <a:r>
              <a:rPr lang="en-US"/>
              <a:t>Click icon to add picture</a:t>
            </a:r>
            <a:endParaRPr dirty="0" lang="en-US"/>
          </a:p>
        </p:txBody>
      </p:sp>
      <p:sp>
        <p:nvSpPr>
          <p:cNvPr id="1048898" name="Picture Placeholder 10"/>
          <p:cNvSpPr>
            <a:spLocks noGrp="1"/>
          </p:cNvSpPr>
          <p:nvPr>
            <p:ph type="pic" sz="quarter" idx="16"/>
          </p:nvPr>
        </p:nvSpPr>
        <p:spPr>
          <a:xfrm>
            <a:off x="627063" y="4576347"/>
            <a:ext cx="2616200" cy="1743075"/>
          </a:xfrm>
        </p:spPr>
        <p:txBody>
          <a:bodyPr/>
          <a:p>
            <a:r>
              <a:rPr lang="en-US"/>
              <a:t>Click icon to add picture</a:t>
            </a:r>
            <a:endParaRPr dirty="0" lang="en-US"/>
          </a:p>
        </p:txBody>
      </p:sp>
      <p:sp>
        <p:nvSpPr>
          <p:cNvPr id="1048899" name="Text Placeholder 6"/>
          <p:cNvSpPr>
            <a:spLocks noGrp="1"/>
          </p:cNvSpPr>
          <p:nvPr>
            <p:ph type="body" sz="quarter" idx="17" hasCustomPrompt="1"/>
          </p:nvPr>
        </p:nvSpPr>
        <p:spPr>
          <a:xfrm>
            <a:off x="4864100" y="2876550"/>
            <a:ext cx="6332538" cy="3219450"/>
          </a:xfrm>
        </p:spPr>
        <p:txBody>
          <a:bodyPr>
            <a:normAutofit/>
          </a:bodyPr>
          <a:lstStyle>
            <a:lvl1pPr algn="ctr" indent="0" marL="0">
              <a:buNone/>
              <a:defRPr sz="1900"/>
            </a:lvl1pPr>
            <a:lvl2pPr algn="ctr" indent="0" marL="360000">
              <a:buFont typeface="Arial" panose="020B0604020202020204" pitchFamily="34" charset="0"/>
              <a:buNone/>
            </a:lvl2pPr>
            <a:lvl3pPr algn="ctr" indent="0" marL="720000">
              <a:buNone/>
            </a:lvl3pPr>
            <a:lvl4pPr algn="ctr" indent="0" marL="1080000">
              <a:buFont typeface="Arial" panose="020B0604020202020204" pitchFamily="34" charset="0"/>
              <a:buNone/>
            </a:lvl4pPr>
            <a:lvl5pPr algn="ctr" indent="0" marL="1440000">
              <a:buNone/>
            </a:lvl5pPr>
          </a:lstStyle>
          <a:p>
            <a:pPr lvl="0"/>
            <a:r>
              <a:rPr dirty="0" lang="en-US"/>
              <a:t>Click to edit text</a:t>
            </a:r>
          </a:p>
        </p:txBody>
      </p:sp>
      <p:sp>
        <p:nvSpPr>
          <p:cNvPr id="1048900" name="Date Placeholder 2"/>
          <p:cNvSpPr>
            <a:spLocks noGrp="1"/>
          </p:cNvSpPr>
          <p:nvPr>
            <p:ph type="dt" sz="half" idx="10"/>
          </p:nvPr>
        </p:nvSpPr>
        <p:spPr>
          <a:xfrm>
            <a:off x="4318000" y="6357167"/>
            <a:ext cx="1760150" cy="461665"/>
          </a:xfrm>
        </p:spPr>
        <p:txBody>
          <a:bodyPr/>
          <a:p>
            <a:r>
              <a:rPr dirty="0" lang="en-US"/>
              <a:t>20XX</a:t>
            </a:r>
          </a:p>
        </p:txBody>
      </p:sp>
      <p:sp>
        <p:nvSpPr>
          <p:cNvPr id="1048901" name="Footer Placeholder 3"/>
          <p:cNvSpPr>
            <a:spLocks noGrp="1"/>
          </p:cNvSpPr>
          <p:nvPr>
            <p:ph type="ftr" sz="quarter" idx="11"/>
          </p:nvPr>
        </p:nvSpPr>
        <p:spPr>
          <a:xfrm>
            <a:off x="6356725" y="6357600"/>
            <a:ext cx="3347285" cy="460800"/>
          </a:xfrm>
        </p:spPr>
        <p:txBody>
          <a:bodyPr/>
          <a:p>
            <a:endParaRPr dirty="0" lang="en-US"/>
          </a:p>
        </p:txBody>
      </p:sp>
      <p:sp>
        <p:nvSpPr>
          <p:cNvPr id="1048902" name="Slide Number Placeholder 4"/>
          <p:cNvSpPr>
            <a:spLocks noGrp="1"/>
          </p:cNvSpPr>
          <p:nvPr>
            <p:ph type="sldNum" sz="quarter" idx="12"/>
          </p:nvPr>
        </p:nvSpPr>
        <p:spPr/>
        <p:txBody>
          <a:bodyPr/>
          <a:p>
            <a:fld id="{294A09A9-5501-47C1-A89A-A340965A2BE2}" type="slidenum">
              <a:rPr lang="en-US" smtClean="0"/>
              <a:t>‹#›</a:t>
            </a:fld>
            <a:endParaRPr dirty="0" lang="en-US"/>
          </a:p>
        </p:txBody>
      </p:sp>
      <p:cxnSp>
        <p:nvCxnSpPr>
          <p:cNvPr id="3145747" name="Straight Connector 90"/>
          <p:cNvCxnSpPr>
            <a:cxnSpLocks/>
          </p:cNvCxnSpPr>
          <p:nvPr userDrawn="1"/>
        </p:nvCxnSpPr>
        <p:spPr>
          <a:xfrm>
            <a:off x="7741725" y="2428148"/>
            <a:ext cx="540000"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06" name=""/>
        <p:cNvGrpSpPr/>
        <p:nvPr/>
      </p:nvGrpSpPr>
      <p:grpSpPr>
        <a:xfrm>
          <a:off x="0" y="0"/>
          <a:ext cx="0" cy="0"/>
          <a:chOff x="0" y="0"/>
          <a:chExt cx="0" cy="0"/>
        </a:xfrm>
      </p:grpSpPr>
      <p:sp>
        <p:nvSpPr>
          <p:cNvPr id="1048767" name="Title 1"/>
          <p:cNvSpPr>
            <a:spLocks noGrp="1"/>
          </p:cNvSpPr>
          <p:nvPr>
            <p:ph type="title"/>
          </p:nvPr>
        </p:nvSpPr>
        <p:spPr>
          <a:xfrm>
            <a:off x="7794707" y="536573"/>
            <a:ext cx="3856679" cy="1453003"/>
          </a:xfrm>
        </p:spPr>
        <p:txBody>
          <a:bodyPr/>
          <a:lstStyle>
            <a:lvl1pPr algn="ctr"/>
          </a:lstStyle>
          <a:p>
            <a:r>
              <a:rPr lang="en-US"/>
              <a:t>Click to edit Master title style</a:t>
            </a:r>
            <a:endParaRPr dirty="0" lang="en-US"/>
          </a:p>
        </p:txBody>
      </p:sp>
      <p:sp>
        <p:nvSpPr>
          <p:cNvPr id="1048768" name="Date Placeholder 2"/>
          <p:cNvSpPr>
            <a:spLocks noGrp="1"/>
          </p:cNvSpPr>
          <p:nvPr>
            <p:ph type="dt" sz="half" idx="10"/>
          </p:nvPr>
        </p:nvSpPr>
        <p:spPr/>
        <p:txBody>
          <a:bodyPr/>
          <a:p>
            <a:r>
              <a:rPr dirty="0" lang="en-US"/>
              <a:t>20XX</a:t>
            </a:r>
          </a:p>
        </p:txBody>
      </p:sp>
      <p:sp>
        <p:nvSpPr>
          <p:cNvPr id="1048769" name="Footer Placeholder 3"/>
          <p:cNvSpPr>
            <a:spLocks noGrp="1"/>
          </p:cNvSpPr>
          <p:nvPr>
            <p:ph type="ftr" sz="quarter" idx="11"/>
          </p:nvPr>
        </p:nvSpPr>
        <p:spPr/>
        <p:txBody>
          <a:bodyPr/>
          <a:p>
            <a:endParaRPr dirty="0" lang="en-US"/>
          </a:p>
        </p:txBody>
      </p:sp>
      <p:sp>
        <p:nvSpPr>
          <p:cNvPr id="1048770" name="Slide Number Placeholder 4"/>
          <p:cNvSpPr>
            <a:spLocks noGrp="1"/>
          </p:cNvSpPr>
          <p:nvPr>
            <p:ph type="sldNum" sz="quarter" idx="12"/>
          </p:nvPr>
        </p:nvSpPr>
        <p:spPr/>
        <p:txBody>
          <a:bodyPr/>
          <a:p>
            <a:fld id="{294A09A9-5501-47C1-A89A-A340965A2BE2}" type="slidenum">
              <a:rPr lang="en-US" smtClean="0"/>
              <a:t>‹#›</a:t>
            </a:fld>
            <a:endParaRPr dirty="0" lang="en-US"/>
          </a:p>
        </p:txBody>
      </p:sp>
      <p:cxnSp>
        <p:nvCxnSpPr>
          <p:cNvPr id="3145739" name="Straight Connector 90"/>
          <p:cNvCxnSpPr>
            <a:cxnSpLocks/>
          </p:cNvCxnSpPr>
          <p:nvPr userDrawn="1"/>
        </p:nvCxnSpPr>
        <p:spPr>
          <a:xfrm>
            <a:off x="9443525" y="2428148"/>
            <a:ext cx="540000"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7" name="Group 91"/>
          <p:cNvGrpSpPr/>
          <p:nvPr userDrawn="1"/>
        </p:nvGrpSpPr>
        <p:grpSpPr>
          <a:xfrm>
            <a:off x="28958" y="457964"/>
            <a:ext cx="7681842" cy="5937065"/>
            <a:chOff x="28958" y="457964"/>
            <a:chExt cx="7681842" cy="5937065"/>
          </a:xfrm>
        </p:grpSpPr>
        <p:grpSp>
          <p:nvGrpSpPr>
            <p:cNvPr id="108" name="Group 93"/>
            <p:cNvGrpSpPr/>
            <p:nvPr/>
          </p:nvGrpSpPr>
          <p:grpSpPr>
            <a:xfrm rot="18900000" flipH="1">
              <a:off x="3417239" y="1865958"/>
              <a:ext cx="1270000" cy="3384002"/>
              <a:chOff x="7920038" y="61913"/>
              <a:chExt cx="1270000" cy="3384002"/>
            </a:xfrm>
          </p:grpSpPr>
          <p:sp>
            <p:nvSpPr>
              <p:cNvPr id="1048771" name="Freeform 76"/>
              <p:cNvSpPr/>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72" name="Freeform 77"/>
              <p:cNvSpPr/>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grpSp>
            <p:nvGrpSpPr>
              <p:cNvPr id="109" name="Group 196"/>
              <p:cNvGrpSpPr/>
              <p:nvPr/>
            </p:nvGrpSpPr>
            <p:grpSpPr>
              <a:xfrm>
                <a:off x="7934326" y="61915"/>
                <a:ext cx="1241425" cy="3384000"/>
                <a:chOff x="7934326" y="61915"/>
                <a:chExt cx="1241425" cy="3384000"/>
              </a:xfrm>
            </p:grpSpPr>
            <p:sp>
              <p:nvSpPr>
                <p:cNvPr id="1048773" name="Line 90"/>
                <p:cNvSpPr/>
                <p:nvPr/>
              </p:nvSpPr>
              <p:spPr bwMode="auto">
                <a:xfrm flipV="1">
                  <a:off x="8558213" y="61915"/>
                  <a:ext cx="0" cy="33840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74" name="Freeform 91"/>
                <p:cNvSpPr/>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75" name="Freeform 92"/>
                <p:cNvSpPr/>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76" name="Freeform 93"/>
                <p:cNvSpPr/>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110" name="Group 94"/>
            <p:cNvGrpSpPr/>
            <p:nvPr/>
          </p:nvGrpSpPr>
          <p:grpSpPr>
            <a:xfrm flipH="1">
              <a:off x="28958" y="457964"/>
              <a:ext cx="5539609" cy="5682348"/>
              <a:chOff x="6623433" y="457964"/>
              <a:chExt cx="5539609" cy="5682348"/>
            </a:xfrm>
          </p:grpSpPr>
          <p:grpSp>
            <p:nvGrpSpPr>
              <p:cNvPr id="111" name="Group 145"/>
              <p:cNvGrpSpPr/>
              <p:nvPr/>
            </p:nvGrpSpPr>
            <p:grpSpPr>
              <a:xfrm rot="2700000">
                <a:off x="9015028" y="2840007"/>
                <a:ext cx="2457452" cy="3838576"/>
                <a:chOff x="587375" y="280987"/>
                <a:chExt cx="2457452" cy="3838576"/>
              </a:xfrm>
            </p:grpSpPr>
            <p:sp>
              <p:nvSpPr>
                <p:cNvPr id="1048777"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778"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779"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780"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781"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782"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783"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784"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85"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86"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87"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88"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89"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90"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grpSp>
              <p:nvGrpSpPr>
                <p:cNvPr id="112" name="Group 186"/>
                <p:cNvGrpSpPr/>
                <p:nvPr/>
              </p:nvGrpSpPr>
              <p:grpSpPr>
                <a:xfrm>
                  <a:off x="587376" y="280988"/>
                  <a:ext cx="2457450" cy="3838575"/>
                  <a:chOff x="587376" y="280988"/>
                  <a:chExt cx="2457450" cy="3838575"/>
                </a:xfrm>
              </p:grpSpPr>
              <p:sp>
                <p:nvSpPr>
                  <p:cNvPr id="1048791" name="Line 63"/>
                  <p:cNvSpPr/>
                  <p:nvPr/>
                </p:nvSpPr>
                <p:spPr bwMode="auto">
                  <a:xfrm>
                    <a:off x="587376"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92" name="Line 66"/>
                  <p:cNvSpPr/>
                  <p:nvPr/>
                </p:nvSpPr>
                <p:spPr bwMode="auto">
                  <a:xfrm flipV="1">
                    <a:off x="1816101"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93" name="Line 67"/>
                  <p:cNvSpPr/>
                  <p:nvPr/>
                </p:nvSpPr>
                <p:spPr bwMode="auto">
                  <a:xfrm flipV="1">
                    <a:off x="1816101" y="280988"/>
                    <a:ext cx="0" cy="3838575"/>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94" name="Line 80"/>
                  <p:cNvSpPr/>
                  <p:nvPr/>
                </p:nvSpPr>
                <p:spPr bwMode="auto">
                  <a:xfrm>
                    <a:off x="587376"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95" name="Line 83"/>
                  <p:cNvSpPr/>
                  <p:nvPr/>
                </p:nvSpPr>
                <p:spPr bwMode="auto">
                  <a:xfrm flipV="1">
                    <a:off x="1816101"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96" name="Line 86"/>
                  <p:cNvSpPr/>
                  <p:nvPr/>
                </p:nvSpPr>
                <p:spPr bwMode="auto">
                  <a:xfrm>
                    <a:off x="587376"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97" name="Line 89"/>
                  <p:cNvSpPr/>
                  <p:nvPr/>
                </p:nvSpPr>
                <p:spPr bwMode="auto">
                  <a:xfrm flipV="1">
                    <a:off x="1816101"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113" name="Group 146"/>
              <p:cNvGrpSpPr/>
              <p:nvPr/>
            </p:nvGrpSpPr>
            <p:grpSpPr>
              <a:xfrm rot="2700000">
                <a:off x="9940728" y="245341"/>
                <a:ext cx="1785984" cy="2211229"/>
                <a:chOff x="3125006" y="3171595"/>
                <a:chExt cx="1785984" cy="2211229"/>
              </a:xfrm>
            </p:grpSpPr>
            <p:grpSp>
              <p:nvGrpSpPr>
                <p:cNvPr id="114" name="Group 164"/>
                <p:cNvGrpSpPr/>
                <p:nvPr/>
              </p:nvGrpSpPr>
              <p:grpSpPr>
                <a:xfrm>
                  <a:off x="3136819" y="3174345"/>
                  <a:ext cx="1760933" cy="2208479"/>
                  <a:chOff x="4749017" y="2998646"/>
                  <a:chExt cx="1760933" cy="2208479"/>
                </a:xfrm>
              </p:grpSpPr>
              <p:cxnSp>
                <p:nvCxnSpPr>
                  <p:cNvPr id="3145740" name="Straight Connector 168"/>
                  <p:cNvCxnSpPr>
                    <a:cxnSpLocks/>
                  </p:cNvCxnSpPr>
                  <p:nvPr/>
                </p:nvCxnSpPr>
                <p:spPr>
                  <a:xfrm flipH="1">
                    <a:off x="5630197" y="2998646"/>
                    <a:ext cx="0" cy="2208479"/>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169"/>
                  <p:cNvCxnSpPr>
                    <a:cxnSpLocks/>
                  </p:cNvCxnSpPr>
                  <p:nvPr/>
                </p:nvCxnSpPr>
                <p:spPr>
                  <a:xfrm rot="10800000" flipH="1">
                    <a:off x="4749017" y="4416771"/>
                    <a:ext cx="1760933"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98"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99"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115" name="Group 165"/>
                <p:cNvGrpSpPr/>
                <p:nvPr/>
              </p:nvGrpSpPr>
              <p:grpSpPr>
                <a:xfrm>
                  <a:off x="3125006" y="3171595"/>
                  <a:ext cx="1785984" cy="1799739"/>
                  <a:chOff x="6879836" y="3516901"/>
                  <a:chExt cx="1785984" cy="1799739"/>
                </a:xfrm>
              </p:grpSpPr>
              <p:sp>
                <p:nvSpPr>
                  <p:cNvPr id="1048800" name="Freeform: Shape 166"/>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801" name="Freeform: Shape 167"/>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grpSp>
            <p:nvGrpSpPr>
              <p:cNvPr id="116" name="Group 147"/>
              <p:cNvGrpSpPr/>
              <p:nvPr/>
            </p:nvGrpSpPr>
            <p:grpSpPr>
              <a:xfrm rot="5400000">
                <a:off x="10400268" y="1917602"/>
                <a:ext cx="633413" cy="1862138"/>
                <a:chOff x="5959192" y="333389"/>
                <a:chExt cx="633413" cy="1862138"/>
              </a:xfrm>
            </p:grpSpPr>
            <p:grpSp>
              <p:nvGrpSpPr>
                <p:cNvPr id="117" name="Group 160"/>
                <p:cNvGrpSpPr/>
                <p:nvPr/>
              </p:nvGrpSpPr>
              <p:grpSpPr>
                <a:xfrm>
                  <a:off x="5959192" y="333389"/>
                  <a:ext cx="633413" cy="1419225"/>
                  <a:chOff x="5959192" y="333389"/>
                  <a:chExt cx="633413" cy="1419225"/>
                </a:xfrm>
              </p:grpSpPr>
              <p:sp>
                <p:nvSpPr>
                  <p:cNvPr id="1048802"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03"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grpSp>
            <p:sp>
              <p:nvSpPr>
                <p:cNvPr id="1048804" name="Line 70"/>
                <p:cNvSpPr/>
                <p:nvPr/>
              </p:nvSpPr>
              <p:spPr bwMode="auto">
                <a:xfrm flipV="1">
                  <a:off x="6278281" y="333389"/>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118" name="Group 148"/>
              <p:cNvGrpSpPr/>
              <p:nvPr/>
            </p:nvGrpSpPr>
            <p:grpSpPr>
              <a:xfrm rot="2700000">
                <a:off x="11158635" y="5515533"/>
                <a:ext cx="317159" cy="932400"/>
                <a:chOff x="6376988" y="280988"/>
                <a:chExt cx="633413" cy="1862138"/>
              </a:xfrm>
            </p:grpSpPr>
            <p:sp>
              <p:nvSpPr>
                <p:cNvPr id="1048805"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06"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07" name="Line 70"/>
                <p:cNvSpPr/>
                <p:nvPr/>
              </p:nvSpPr>
              <p:spPr bwMode="auto">
                <a:xfrm flipV="1">
                  <a:off x="6696076" y="280988"/>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119" name="Group 149"/>
              <p:cNvGrpSpPr/>
              <p:nvPr/>
            </p:nvGrpSpPr>
            <p:grpSpPr>
              <a:xfrm rot="2700000">
                <a:off x="7251633" y="4274501"/>
                <a:ext cx="903599" cy="2160000"/>
                <a:chOff x="9057947" y="3423463"/>
                <a:chExt cx="903599" cy="2160000"/>
              </a:xfrm>
            </p:grpSpPr>
            <p:grpSp>
              <p:nvGrpSpPr>
                <p:cNvPr id="120" name="Group 150"/>
                <p:cNvGrpSpPr/>
                <p:nvPr/>
              </p:nvGrpSpPr>
              <p:grpSpPr>
                <a:xfrm>
                  <a:off x="9057947" y="3432856"/>
                  <a:ext cx="903599" cy="1872461"/>
                  <a:chOff x="10538626" y="3165838"/>
                  <a:chExt cx="936000" cy="1939601"/>
                </a:xfrm>
              </p:grpSpPr>
              <p:sp>
                <p:nvSpPr>
                  <p:cNvPr id="1048808" name="Freeform: Shape 155"/>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809" name="Freeform: Shape 156"/>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nvGrpSpPr>
                <p:cNvPr id="121" name="Group 151"/>
                <p:cNvGrpSpPr/>
                <p:nvPr/>
              </p:nvGrpSpPr>
              <p:grpSpPr>
                <a:xfrm>
                  <a:off x="9210264" y="3423463"/>
                  <a:ext cx="597126" cy="2160000"/>
                  <a:chOff x="9210264" y="3423463"/>
                  <a:chExt cx="597126" cy="2160000"/>
                </a:xfrm>
              </p:grpSpPr>
              <p:cxnSp>
                <p:nvCxnSpPr>
                  <p:cNvPr id="3145742" name="Straight Connector 152"/>
                  <p:cNvCxnSpPr>
                    <a:cxnSpLocks/>
                  </p:cNvCxnSpPr>
                  <p:nvPr/>
                </p:nvCxnSpPr>
                <p:spPr>
                  <a:xfrm>
                    <a:off x="9508827" y="3423463"/>
                    <a:ext cx="0" cy="216000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10"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11"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grpSp>
        <p:grpSp>
          <p:nvGrpSpPr>
            <p:cNvPr id="122" name="Group 95"/>
            <p:cNvGrpSpPr/>
            <p:nvPr/>
          </p:nvGrpSpPr>
          <p:grpSpPr>
            <a:xfrm rot="10800000" flipH="1">
              <a:off x="2171191" y="712681"/>
              <a:ext cx="5539609" cy="5682348"/>
              <a:chOff x="6623433" y="457964"/>
              <a:chExt cx="5539609" cy="5682348"/>
            </a:xfrm>
          </p:grpSpPr>
          <p:grpSp>
            <p:nvGrpSpPr>
              <p:cNvPr id="123" name="Group 96"/>
              <p:cNvGrpSpPr/>
              <p:nvPr/>
            </p:nvGrpSpPr>
            <p:grpSpPr>
              <a:xfrm rot="2700000">
                <a:off x="9015028" y="2840007"/>
                <a:ext cx="2457452" cy="3838576"/>
                <a:chOff x="587375" y="280987"/>
                <a:chExt cx="2457452" cy="3838576"/>
              </a:xfrm>
            </p:grpSpPr>
            <p:sp>
              <p:nvSpPr>
                <p:cNvPr id="1048812" name="Freeform 64"/>
                <p:cNvSpPr/>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813" name="Freeform 8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814" name="Freeform 6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815" name="Freeform 78"/>
                <p:cNvSpPr/>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816" name="Freeform 84"/>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817" name="Freeform 87"/>
                <p:cNvSpPr/>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818" name="Freeform 60"/>
                <p:cNvSpPr/>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19" name="Freeform 59"/>
                <p:cNvSpPr/>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20" name="Freeform 62"/>
                <p:cNvSpPr/>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821" name="Freeform 65"/>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822" name="Freeform 79"/>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823" name="Freeform 82"/>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824" name="Freeform 85"/>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825" name="Freeform 88"/>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grpSp>
              <p:nvGrpSpPr>
                <p:cNvPr id="124" name="Group 137"/>
                <p:cNvGrpSpPr/>
                <p:nvPr/>
              </p:nvGrpSpPr>
              <p:grpSpPr>
                <a:xfrm>
                  <a:off x="587376" y="280988"/>
                  <a:ext cx="2457450" cy="3838575"/>
                  <a:chOff x="587376" y="280988"/>
                  <a:chExt cx="2457450" cy="3838575"/>
                </a:xfrm>
              </p:grpSpPr>
              <p:sp>
                <p:nvSpPr>
                  <p:cNvPr id="1048826" name="Line 63"/>
                  <p:cNvSpPr/>
                  <p:nvPr/>
                </p:nvSpPr>
                <p:spPr bwMode="auto">
                  <a:xfrm>
                    <a:off x="587376"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827" name="Line 66"/>
                  <p:cNvSpPr/>
                  <p:nvPr/>
                </p:nvSpPr>
                <p:spPr bwMode="auto">
                  <a:xfrm flipV="1">
                    <a:off x="1816101"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828" name="Line 67"/>
                  <p:cNvSpPr/>
                  <p:nvPr/>
                </p:nvSpPr>
                <p:spPr bwMode="auto">
                  <a:xfrm flipV="1">
                    <a:off x="1816101" y="280988"/>
                    <a:ext cx="0" cy="3838575"/>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829" name="Line 80"/>
                  <p:cNvSpPr/>
                  <p:nvPr/>
                </p:nvSpPr>
                <p:spPr bwMode="auto">
                  <a:xfrm>
                    <a:off x="587376"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830" name="Line 83"/>
                  <p:cNvSpPr/>
                  <p:nvPr/>
                </p:nvSpPr>
                <p:spPr bwMode="auto">
                  <a:xfrm flipV="1">
                    <a:off x="1816101"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831" name="Line 86"/>
                  <p:cNvSpPr/>
                  <p:nvPr/>
                </p:nvSpPr>
                <p:spPr bwMode="auto">
                  <a:xfrm>
                    <a:off x="587376"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832" name="Line 89"/>
                  <p:cNvSpPr/>
                  <p:nvPr/>
                </p:nvSpPr>
                <p:spPr bwMode="auto">
                  <a:xfrm flipV="1">
                    <a:off x="1816101"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125" name="Group 97"/>
              <p:cNvGrpSpPr/>
              <p:nvPr/>
            </p:nvGrpSpPr>
            <p:grpSpPr>
              <a:xfrm rot="2700000">
                <a:off x="9940728" y="245341"/>
                <a:ext cx="1785984" cy="2211229"/>
                <a:chOff x="3125006" y="3171595"/>
                <a:chExt cx="1785984" cy="2211229"/>
              </a:xfrm>
            </p:grpSpPr>
            <p:grpSp>
              <p:nvGrpSpPr>
                <p:cNvPr id="126" name="Group 115"/>
                <p:cNvGrpSpPr/>
                <p:nvPr/>
              </p:nvGrpSpPr>
              <p:grpSpPr>
                <a:xfrm>
                  <a:off x="3136819" y="3174345"/>
                  <a:ext cx="1760933" cy="2208479"/>
                  <a:chOff x="4749017" y="2998646"/>
                  <a:chExt cx="1760933" cy="2208479"/>
                </a:xfrm>
              </p:grpSpPr>
              <p:cxnSp>
                <p:nvCxnSpPr>
                  <p:cNvPr id="3145743" name="Straight Connector 119"/>
                  <p:cNvCxnSpPr>
                    <a:cxnSpLocks/>
                  </p:cNvCxnSpPr>
                  <p:nvPr/>
                </p:nvCxnSpPr>
                <p:spPr>
                  <a:xfrm flipH="1">
                    <a:off x="5630197" y="2998646"/>
                    <a:ext cx="0" cy="2208479"/>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120"/>
                  <p:cNvCxnSpPr>
                    <a:cxnSpLocks/>
                  </p:cNvCxnSpPr>
                  <p:nvPr/>
                </p:nvCxnSpPr>
                <p:spPr>
                  <a:xfrm rot="10800000" flipH="1">
                    <a:off x="4749017" y="4416771"/>
                    <a:ext cx="1760933"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33" name="Rectangle 30"/>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34" name="Rectangle 30"/>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127" name="Group 116"/>
                <p:cNvGrpSpPr/>
                <p:nvPr/>
              </p:nvGrpSpPr>
              <p:grpSpPr>
                <a:xfrm>
                  <a:off x="3125006" y="3171595"/>
                  <a:ext cx="1785984" cy="1799739"/>
                  <a:chOff x="6879836" y="3516901"/>
                  <a:chExt cx="1785984" cy="1799739"/>
                </a:xfrm>
              </p:grpSpPr>
              <p:sp>
                <p:nvSpPr>
                  <p:cNvPr id="1048835" name="Freeform: Shape 117"/>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836" name="Freeform: Shape 118"/>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grpSp>
            <p:nvGrpSpPr>
              <p:cNvPr id="128" name="Group 98"/>
              <p:cNvGrpSpPr/>
              <p:nvPr/>
            </p:nvGrpSpPr>
            <p:grpSpPr>
              <a:xfrm rot="5400000">
                <a:off x="10400268" y="1917602"/>
                <a:ext cx="633413" cy="1862138"/>
                <a:chOff x="5959192" y="333389"/>
                <a:chExt cx="633413" cy="1862138"/>
              </a:xfrm>
            </p:grpSpPr>
            <p:grpSp>
              <p:nvGrpSpPr>
                <p:cNvPr id="129" name="Group 111"/>
                <p:cNvGrpSpPr/>
                <p:nvPr/>
              </p:nvGrpSpPr>
              <p:grpSpPr>
                <a:xfrm>
                  <a:off x="5959192" y="333389"/>
                  <a:ext cx="633413" cy="1419225"/>
                  <a:chOff x="5959192" y="333389"/>
                  <a:chExt cx="633413" cy="1419225"/>
                </a:xfrm>
              </p:grpSpPr>
              <p:sp>
                <p:nvSpPr>
                  <p:cNvPr id="1048837" name="Freeform 68"/>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38" name="Freeform 69"/>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grpSp>
            <p:sp>
              <p:nvSpPr>
                <p:cNvPr id="1048839" name="Line 70"/>
                <p:cNvSpPr/>
                <p:nvPr/>
              </p:nvSpPr>
              <p:spPr bwMode="auto">
                <a:xfrm flipV="1">
                  <a:off x="6278281" y="333389"/>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130" name="Group 99"/>
              <p:cNvGrpSpPr/>
              <p:nvPr/>
            </p:nvGrpSpPr>
            <p:grpSpPr>
              <a:xfrm rot="2700000">
                <a:off x="11158635" y="5515533"/>
                <a:ext cx="317159" cy="932400"/>
                <a:chOff x="6376988" y="280988"/>
                <a:chExt cx="633413" cy="1862138"/>
              </a:xfrm>
            </p:grpSpPr>
            <p:sp>
              <p:nvSpPr>
                <p:cNvPr id="1048840" name="Freeform 68"/>
                <p:cNvSpPr/>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41" name="Freeform 69"/>
                <p:cNvSpPr/>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42" name="Line 70"/>
                <p:cNvSpPr/>
                <p:nvPr/>
              </p:nvSpPr>
              <p:spPr bwMode="auto">
                <a:xfrm flipV="1">
                  <a:off x="6696076" y="280988"/>
                  <a:ext cx="0" cy="1862138"/>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131" name="Group 100"/>
              <p:cNvGrpSpPr/>
              <p:nvPr/>
            </p:nvGrpSpPr>
            <p:grpSpPr>
              <a:xfrm rot="2700000">
                <a:off x="7251633" y="4274501"/>
                <a:ext cx="903599" cy="2160000"/>
                <a:chOff x="9057947" y="3423463"/>
                <a:chExt cx="903599" cy="2160000"/>
              </a:xfrm>
            </p:grpSpPr>
            <p:grpSp>
              <p:nvGrpSpPr>
                <p:cNvPr id="132" name="Group 101"/>
                <p:cNvGrpSpPr/>
                <p:nvPr/>
              </p:nvGrpSpPr>
              <p:grpSpPr>
                <a:xfrm>
                  <a:off x="9057947" y="3432856"/>
                  <a:ext cx="903599" cy="1872461"/>
                  <a:chOff x="10538626" y="3165838"/>
                  <a:chExt cx="936000" cy="1939601"/>
                </a:xfrm>
              </p:grpSpPr>
              <p:sp>
                <p:nvSpPr>
                  <p:cNvPr id="1048843" name="Freeform: Shape 106"/>
                  <p:cNvSpPr/>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844" name="Freeform: Shape 107"/>
                  <p:cNvSpPr/>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nvGrpSpPr>
                <p:cNvPr id="133" name="Group 102"/>
                <p:cNvGrpSpPr/>
                <p:nvPr/>
              </p:nvGrpSpPr>
              <p:grpSpPr>
                <a:xfrm>
                  <a:off x="9210264" y="3423463"/>
                  <a:ext cx="597126" cy="2160000"/>
                  <a:chOff x="9210264" y="3423463"/>
                  <a:chExt cx="597126" cy="2160000"/>
                </a:xfrm>
              </p:grpSpPr>
              <p:cxnSp>
                <p:nvCxnSpPr>
                  <p:cNvPr id="3145745" name="Straight Connector 103"/>
                  <p:cNvCxnSpPr>
                    <a:cxnSpLocks/>
                  </p:cNvCxnSpPr>
                  <p:nvPr/>
                </p:nvCxnSpPr>
                <p:spPr>
                  <a:xfrm>
                    <a:off x="9508827" y="3423463"/>
                    <a:ext cx="0" cy="216000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845" name="Rectangle 5"/>
                  <p:cNvSpPr/>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46" name="Rectangle 5"/>
                  <p:cNvSpPr/>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grpSp>
      </p:grpSp>
      <p:sp>
        <p:nvSpPr>
          <p:cNvPr id="1048847" name="Text Placeholder 6"/>
          <p:cNvSpPr>
            <a:spLocks noGrp="1"/>
          </p:cNvSpPr>
          <p:nvPr>
            <p:ph type="body" sz="quarter" idx="14"/>
          </p:nvPr>
        </p:nvSpPr>
        <p:spPr>
          <a:xfrm>
            <a:off x="8181686" y="2876550"/>
            <a:ext cx="3059113" cy="2983947"/>
          </a:xfrm>
        </p:spPr>
        <p:txBody>
          <a:bodyPr/>
          <a:lstStyle>
            <a:lvl1pPr algn="ctr" indent="0" marL="0">
              <a:buNone/>
            </a:lvl1pPr>
            <a:lvl2pPr indent="0" marL="360000">
              <a:buFont typeface="Arial" panose="020B0604020202020204" pitchFamily="34" charset="0"/>
              <a:buNone/>
            </a:lvl2pPr>
            <a:lvl3pPr indent="0" marL="720000">
              <a:buNone/>
            </a:lvl3pPr>
            <a:lvl4pPr indent="0" marL="1080000">
              <a:buFont typeface="Arial" panose="020B0604020202020204" pitchFamily="34" charset="0"/>
              <a:buNone/>
            </a:lvl4pPr>
            <a:lvl5pPr indent="0" marL="1440000">
              <a:buNone/>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58" name=""/>
        <p:cNvGrpSpPr/>
        <p:nvPr/>
      </p:nvGrpSpPr>
      <p:grpSpPr>
        <a:xfrm>
          <a:off x="0" y="0"/>
          <a:ext cx="0" cy="0"/>
          <a:chOff x="0" y="0"/>
          <a:chExt cx="0" cy="0"/>
        </a:xfrm>
      </p:grpSpPr>
      <p:sp>
        <p:nvSpPr>
          <p:cNvPr id="1048646" name="Title 1"/>
          <p:cNvSpPr>
            <a:spLocks noGrp="1"/>
          </p:cNvSpPr>
          <p:nvPr>
            <p:ph type="title"/>
          </p:nvPr>
        </p:nvSpPr>
        <p:spPr>
          <a:xfrm>
            <a:off x="530307" y="536573"/>
            <a:ext cx="3856679" cy="1453003"/>
          </a:xfrm>
        </p:spPr>
        <p:txBody>
          <a:bodyPr/>
          <a:lstStyle>
            <a:lvl1pPr algn="ctr"/>
          </a:lstStyle>
          <a:p>
            <a:r>
              <a:rPr lang="en-US"/>
              <a:t>Click to edit Master title style</a:t>
            </a:r>
            <a:endParaRPr dirty="0" lang="en-US"/>
          </a:p>
        </p:txBody>
      </p:sp>
      <p:cxnSp>
        <p:nvCxnSpPr>
          <p:cNvPr id="3145733" name="Straight Connector 90"/>
          <p:cNvCxnSpPr>
            <a:cxnSpLocks/>
          </p:cNvCxnSpPr>
          <p:nvPr userDrawn="1"/>
        </p:nvCxnSpPr>
        <p:spPr>
          <a:xfrm>
            <a:off x="2179125" y="2428148"/>
            <a:ext cx="540000"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47" name="Content Placeholder 2"/>
          <p:cNvSpPr>
            <a:spLocks noGrp="1"/>
          </p:cNvSpPr>
          <p:nvPr>
            <p:ph idx="13" hasCustomPrompt="1"/>
          </p:nvPr>
        </p:nvSpPr>
        <p:spPr>
          <a:xfrm>
            <a:off x="907606" y="2877018"/>
            <a:ext cx="3060000" cy="2938561"/>
          </a:xfrm>
        </p:spPr>
        <p:txBody>
          <a:bodyPr>
            <a:normAutofit/>
          </a:bodyPr>
          <a:lstStyle>
            <a:lvl1pPr algn="ctr"/>
          </a:lstStyle>
          <a:p>
            <a:pPr algn="ctr" indent="0" marL="0">
              <a:buNone/>
            </a:pPr>
            <a:r>
              <a:rPr dirty="0" lang="en-US"/>
              <a:t>Click to edit master text style</a:t>
            </a:r>
          </a:p>
        </p:txBody>
      </p:sp>
      <p:sp>
        <p:nvSpPr>
          <p:cNvPr id="1048648" name="Date Placeholder 2"/>
          <p:cNvSpPr>
            <a:spLocks noGrp="1"/>
          </p:cNvSpPr>
          <p:nvPr>
            <p:ph type="dt" sz="half" idx="10"/>
          </p:nvPr>
        </p:nvSpPr>
        <p:spPr>
          <a:xfrm>
            <a:off x="450000" y="6357168"/>
            <a:ext cx="1480400" cy="461665"/>
          </a:xfrm>
        </p:spPr>
        <p:txBody>
          <a:bodyPr/>
          <a:p>
            <a:r>
              <a:rPr dirty="0" lang="en-US"/>
              <a:t>20XX</a:t>
            </a:r>
          </a:p>
        </p:txBody>
      </p:sp>
      <p:sp>
        <p:nvSpPr>
          <p:cNvPr id="1048649" name="Footer Placeholder 3"/>
          <p:cNvSpPr>
            <a:spLocks noGrp="1"/>
          </p:cNvSpPr>
          <p:nvPr>
            <p:ph type="ftr" sz="quarter" idx="11"/>
          </p:nvPr>
        </p:nvSpPr>
        <p:spPr>
          <a:xfrm>
            <a:off x="1996947" y="6357600"/>
            <a:ext cx="6683376" cy="460800"/>
          </a:xfrm>
        </p:spPr>
        <p:txBody>
          <a:bodyPr/>
          <a:lstStyle>
            <a:lvl1pPr algn="l"/>
          </a:lstStyle>
          <a:p>
            <a:endParaRPr dirty="0" lang="en-US"/>
          </a:p>
        </p:txBody>
      </p:sp>
      <p:sp>
        <p:nvSpPr>
          <p:cNvPr id="1048650" name="Picture Placeholder 8"/>
          <p:cNvSpPr>
            <a:spLocks noGrp="1"/>
          </p:cNvSpPr>
          <p:nvPr>
            <p:ph type="pic" sz="quarter" idx="14"/>
          </p:nvPr>
        </p:nvSpPr>
        <p:spPr>
          <a:xfrm>
            <a:off x="4979987" y="0"/>
            <a:ext cx="7212013" cy="6858000"/>
          </a:xfrm>
        </p:spPr>
        <p:txBody>
          <a:bodyPr/>
          <a:p>
            <a:r>
              <a:rPr lang="en-US"/>
              <a:t>Click icon to add picture</a:t>
            </a:r>
            <a:endParaRPr dirty="0" lang="en-US"/>
          </a:p>
        </p:txBody>
      </p:sp>
      <p:sp>
        <p:nvSpPr>
          <p:cNvPr id="1048651" name="Slide Number Placeholder 4"/>
          <p:cNvSpPr>
            <a:spLocks noGrp="1"/>
          </p:cNvSpPr>
          <p:nvPr>
            <p:ph type="sldNum" sz="quarter" idx="12"/>
          </p:nvPr>
        </p:nvSpPr>
        <p:spPr/>
        <p:txBody>
          <a:bodyPr/>
          <a:p>
            <a:fld id="{294A09A9-5501-47C1-A89A-A340965A2BE2}"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60" name=""/>
        <p:cNvGrpSpPr/>
        <p:nvPr/>
      </p:nvGrpSpPr>
      <p:grpSpPr>
        <a:xfrm>
          <a:off x="0" y="0"/>
          <a:ext cx="0" cy="0"/>
          <a:chOff x="0" y="0"/>
          <a:chExt cx="0" cy="0"/>
        </a:xfrm>
      </p:grpSpPr>
      <p:sp>
        <p:nvSpPr>
          <p:cNvPr id="1048656" name="Title 1"/>
          <p:cNvSpPr>
            <a:spLocks noGrp="1"/>
          </p:cNvSpPr>
          <p:nvPr>
            <p:ph type="title"/>
          </p:nvPr>
        </p:nvSpPr>
        <p:spPr>
          <a:xfrm>
            <a:off x="4056600" y="536573"/>
            <a:ext cx="4078800" cy="1453003"/>
          </a:xfrm>
        </p:spPr>
        <p:txBody>
          <a:bodyPr/>
          <a:lstStyle>
            <a:lvl1pPr algn="ctr"/>
          </a:lstStyle>
          <a:p>
            <a:r>
              <a:rPr lang="en-US"/>
              <a:t>Click to edit Master title style</a:t>
            </a:r>
            <a:endParaRPr dirty="0" lang="en-US"/>
          </a:p>
        </p:txBody>
      </p:sp>
      <p:sp>
        <p:nvSpPr>
          <p:cNvPr id="1048657" name="Text Placeholder 94"/>
          <p:cNvSpPr>
            <a:spLocks noGrp="1"/>
          </p:cNvSpPr>
          <p:nvPr>
            <p:ph type="body" sz="quarter" idx="13" hasCustomPrompt="1"/>
          </p:nvPr>
        </p:nvSpPr>
        <p:spPr>
          <a:xfrm>
            <a:off x="3686175" y="2876550"/>
            <a:ext cx="4819650" cy="2875321"/>
          </a:xfrm>
        </p:spPr>
        <p:txBody>
          <a:bodyPr>
            <a:normAutofit/>
          </a:bodyPr>
          <a:lstStyle>
            <a:lvl1pPr algn="ctr" indent="0" marL="0">
              <a:buNone/>
              <a:defRPr baseline="0" sz="1600"/>
            </a:lvl1pPr>
            <a:lvl2pPr algn="ctr" indent="0" marL="360000">
              <a:buFont typeface="Arial" panose="020B0604020202020204" pitchFamily="34" charset="0"/>
              <a:buNone/>
            </a:lvl2pPr>
            <a:lvl3pPr algn="ctr" indent="0" marL="720000">
              <a:buNone/>
            </a:lvl3pPr>
            <a:lvl4pPr algn="ctr" indent="0" marL="1080000">
              <a:buFont typeface="Arial" panose="020B0604020202020204" pitchFamily="34" charset="0"/>
              <a:buNone/>
            </a:lvl4pPr>
            <a:lvl5pPr algn="ctr" indent="0" marL="1440000">
              <a:buNone/>
            </a:lvl5pPr>
          </a:lstStyle>
          <a:p>
            <a:pPr lvl="0"/>
            <a:r>
              <a:rPr dirty="0" lang="en-US"/>
              <a:t>Click to add text</a:t>
            </a:r>
          </a:p>
        </p:txBody>
      </p:sp>
      <p:sp>
        <p:nvSpPr>
          <p:cNvPr id="1048658" name="Date Placeholder 2"/>
          <p:cNvSpPr>
            <a:spLocks noGrp="1"/>
          </p:cNvSpPr>
          <p:nvPr>
            <p:ph type="dt" sz="half" idx="10"/>
          </p:nvPr>
        </p:nvSpPr>
        <p:spPr/>
        <p:txBody>
          <a:bodyPr/>
          <a:p>
            <a:r>
              <a:rPr dirty="0" lang="en-US"/>
              <a:t>20XX</a:t>
            </a:r>
          </a:p>
        </p:txBody>
      </p:sp>
      <p:sp>
        <p:nvSpPr>
          <p:cNvPr id="1048659" name="Footer Placeholder 3"/>
          <p:cNvSpPr>
            <a:spLocks noGrp="1"/>
          </p:cNvSpPr>
          <p:nvPr>
            <p:ph type="ftr" sz="quarter" idx="11"/>
          </p:nvPr>
        </p:nvSpPr>
        <p:spPr/>
        <p:txBody>
          <a:bodyPr/>
          <a:p>
            <a:endParaRPr dirty="0" lang="en-US"/>
          </a:p>
        </p:txBody>
      </p:sp>
      <p:sp>
        <p:nvSpPr>
          <p:cNvPr id="1048660" name="Slide Number Placeholder 4"/>
          <p:cNvSpPr>
            <a:spLocks noGrp="1"/>
          </p:cNvSpPr>
          <p:nvPr>
            <p:ph type="sldNum" sz="quarter" idx="12"/>
          </p:nvPr>
        </p:nvSpPr>
        <p:spPr/>
        <p:txBody>
          <a:bodyPr/>
          <a:p>
            <a:fld id="{294A09A9-5501-47C1-A89A-A340965A2BE2}" type="slidenum">
              <a:rPr lang="en-US" smtClean="0"/>
              <a:t>‹#›</a:t>
            </a:fld>
            <a:endParaRPr dirty="0" lang="en-US"/>
          </a:p>
        </p:txBody>
      </p:sp>
      <p:grpSp>
        <p:nvGrpSpPr>
          <p:cNvPr id="61" name="Group 5"/>
          <p:cNvGrpSpPr>
            <a:grpSpLocks noMove="1" noResize="1" noRot="1" noGrp="1" noChangeAspect="1"/>
          </p:cNvGrpSpPr>
          <p:nvPr userDrawn="1"/>
        </p:nvGrpSpPr>
        <p:grpSpPr>
          <a:xfrm>
            <a:off x="199766" y="716800"/>
            <a:ext cx="3838575" cy="5583025"/>
            <a:chOff x="199766" y="716800"/>
            <a:chExt cx="3838575" cy="5583025"/>
          </a:xfrm>
        </p:grpSpPr>
        <p:grpSp>
          <p:nvGrpSpPr>
            <p:cNvPr id="62" name="Group 6"/>
            <p:cNvGrpSpPr>
              <a:grpSpLocks noMove="1" noResize="1" noRot="1" noGrp="1" noChangeAspect="1"/>
            </p:cNvGrpSpPr>
            <p:nvPr/>
          </p:nvGrpSpPr>
          <p:grpSpPr>
            <a:xfrm rot="2700000">
              <a:off x="890329" y="26237"/>
              <a:ext cx="2457450" cy="3838575"/>
              <a:chOff x="587376" y="280988"/>
              <a:chExt cx="2457450" cy="3838575"/>
            </a:xfrm>
          </p:grpSpPr>
          <p:sp>
            <p:nvSpPr>
              <p:cNvPr id="1048661" name="Freeform 64"/>
              <p:cNvSpPr>
                <a:spLocks noChangeAspect="1" noMove="1" noResize="1" noRot="1" noGrp="1" noAdjustHandles="1" noEditPoint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62" name="Freeform 81"/>
              <p:cNvSpPr>
                <a:spLocks noChangeAspect="1" noMove="1" noResize="1" noRot="1" noGrp="1" noAdjustHandles="1" noEditPoint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63" name="Freeform 61"/>
              <p:cNvSpPr>
                <a:spLocks noChangeAspect="1" noMove="1" noResize="1" noRot="1" noGrp="1" noAdjustHandles="1" noEditPoint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64" name="Freeform 78"/>
              <p:cNvSpPr>
                <a:spLocks noChangeAspect="1" noMove="1" noResize="1" noRot="1" noGrp="1" noAdjustHandles="1" noEditPoint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65" name="Freeform 84"/>
              <p:cNvSpPr>
                <a:spLocks noChangeAspect="1" noMove="1" noResize="1" noRot="1" noGrp="1" noAdjustHandles="1" noEditPoint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66" name="Freeform 87"/>
              <p:cNvSpPr>
                <a:spLocks noChangeAspect="1" noMove="1" noResize="1" noRot="1" noGrp="1" noAdjustHandles="1" noEditPoint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67" name="Freeform 60"/>
              <p:cNvSpPr>
                <a:spLocks noChangeAspect="1" noMove="1" noResize="1" noRot="1" noGrp="1" noAdjustHandles="1" noEditPoint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668" name="Freeform 59"/>
              <p:cNvSpPr>
                <a:spLocks noChangeAspect="1" noMove="1" noResize="1" noRot="1" noGrp="1" noAdjustHandles="1" noEditPoint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669" name="Freeform 62"/>
              <p:cNvSpPr>
                <a:spLocks noChangeAspect="1" noMove="1" noResize="1" noRot="1" noGrp="1" noAdjustHandles="1" noEditPoint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70" name="Freeform 65"/>
              <p:cNvSpPr>
                <a:spLocks noChangeAspect="1" noMove="1" noResize="1" noRot="1" noGrp="1" noAdjustHandles="1" noEditPoint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71" name="Freeform 79"/>
              <p:cNvSpPr>
                <a:spLocks noChangeAspect="1" noMove="1" noResize="1" noRot="1" noGrp="1" noAdjustHandles="1" noEditPoint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72" name="Freeform 82"/>
              <p:cNvSpPr>
                <a:spLocks noChangeAspect="1" noMove="1" noResize="1" noRot="1" noGrp="1" noAdjustHandles="1" noEditPoint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73" name="Freeform 85"/>
              <p:cNvSpPr>
                <a:spLocks noChangeAspect="1" noMove="1" noResize="1" noRot="1" noGrp="1" noAdjustHandles="1" noEditPoint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674" name="Freeform 88"/>
              <p:cNvSpPr>
                <a:spLocks noChangeAspect="1" noMove="1" noResize="1" noRot="1" noGrp="1" noAdjustHandles="1" noEditPoint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grpSp>
            <p:nvGrpSpPr>
              <p:cNvPr id="63" name="Group 39"/>
              <p:cNvGrpSpPr>
                <a:grpSpLocks noMove="1" noResize="1" noRot="1" noGrp="1" noChangeAspect="1"/>
              </p:cNvGrpSpPr>
              <p:nvPr/>
            </p:nvGrpSpPr>
            <p:grpSpPr>
              <a:xfrm>
                <a:off x="587376" y="280988"/>
                <a:ext cx="2457450" cy="3838575"/>
                <a:chOff x="587376" y="280988"/>
                <a:chExt cx="2457450" cy="3838575"/>
              </a:xfrm>
            </p:grpSpPr>
            <p:sp>
              <p:nvSpPr>
                <p:cNvPr id="1048675" name="Line 63"/>
                <p:cNvSpPr>
                  <a:spLocks noChangeAspect="1" noMove="1" noResize="1" noRot="1" noGrp="1" noAdjustHandles="1" noEditPoints="1" noChangeArrowheads="1" noChangeShapeType="1" noTextEdit="1"/>
                </p:cNvSpPr>
                <p:nvPr/>
              </p:nvSpPr>
              <p:spPr bwMode="auto">
                <a:xfrm>
                  <a:off x="587376"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76" name="Line 66"/>
                <p:cNvSpPr>
                  <a:spLocks noChangeAspect="1" noMove="1" noResize="1" noRot="1" noGrp="1" noAdjustHandles="1" noEditPoints="1" noChangeArrowheads="1" noChangeShapeType="1" noTextEdit="1"/>
                </p:cNvSpPr>
                <p:nvPr/>
              </p:nvSpPr>
              <p:spPr bwMode="auto">
                <a:xfrm flipV="1">
                  <a:off x="1816101"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77" name="Line 67"/>
                <p:cNvSpPr>
                  <a:spLocks noChangeAspect="1" noMove="1" noResize="1" noRot="1" noGrp="1" noAdjustHandles="1" noEditPoints="1" noChangeArrowheads="1" noChangeShapeType="1" noTextEdit="1"/>
                </p:cNvSpPr>
                <p:nvPr/>
              </p:nvSpPr>
              <p:spPr bwMode="auto">
                <a:xfrm flipV="1">
                  <a:off x="1816101" y="280988"/>
                  <a:ext cx="0" cy="3838575"/>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78" name="Line 80"/>
                <p:cNvSpPr>
                  <a:spLocks noChangeAspect="1" noMove="1" noResize="1" noRot="1" noGrp="1" noAdjustHandles="1" noEditPoints="1" noChangeArrowheads="1" noChangeShapeType="1" noTextEdit="1"/>
                </p:cNvSpPr>
                <p:nvPr/>
              </p:nvSpPr>
              <p:spPr bwMode="auto">
                <a:xfrm>
                  <a:off x="587376"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79" name="Line 83"/>
                <p:cNvSpPr>
                  <a:spLocks noChangeAspect="1" noMove="1" noResize="1" noRot="1" noGrp="1" noAdjustHandles="1" noEditPoints="1" noChangeArrowheads="1" noChangeShapeType="1" noTextEdit="1"/>
                </p:cNvSpPr>
                <p:nvPr/>
              </p:nvSpPr>
              <p:spPr bwMode="auto">
                <a:xfrm flipV="1">
                  <a:off x="1816101"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80" name="Line 86"/>
                <p:cNvSpPr>
                  <a:spLocks noChangeAspect="1" noMove="1" noResize="1" noRot="1" noGrp="1" noAdjustHandles="1" noEditPoints="1" noChangeArrowheads="1" noChangeShapeType="1" noTextEdit="1"/>
                </p:cNvSpPr>
                <p:nvPr/>
              </p:nvSpPr>
              <p:spPr bwMode="auto">
                <a:xfrm>
                  <a:off x="587376"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681" name="Line 89"/>
                <p:cNvSpPr>
                  <a:spLocks noChangeAspect="1" noMove="1" noResize="1" noRot="1" noGrp="1" noAdjustHandles="1" noEditPoints="1" noChangeArrowheads="1" noChangeShapeType="1" noTextEdit="1"/>
                </p:cNvSpPr>
                <p:nvPr/>
              </p:nvSpPr>
              <p:spPr bwMode="auto">
                <a:xfrm flipV="1">
                  <a:off x="1816101"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64" name="Group 7"/>
            <p:cNvGrpSpPr>
              <a:grpSpLocks noMove="1" noResize="1" noRot="1" noGrp="1" noChangeAspect="1"/>
            </p:cNvGrpSpPr>
            <p:nvPr/>
          </p:nvGrpSpPr>
          <p:grpSpPr>
            <a:xfrm rot="13500000">
              <a:off x="480743" y="3311698"/>
              <a:ext cx="1785984" cy="2211229"/>
              <a:chOff x="3125006" y="3171595"/>
              <a:chExt cx="1785984" cy="2211229"/>
            </a:xfrm>
          </p:grpSpPr>
          <p:grpSp>
            <p:nvGrpSpPr>
              <p:cNvPr id="65" name="Group 17"/>
              <p:cNvGrpSpPr>
                <a:grpSpLocks noMove="1" noResize="1" noRot="1" noGrp="1" noChangeAspect="1"/>
              </p:cNvGrpSpPr>
              <p:nvPr/>
            </p:nvGrpSpPr>
            <p:grpSpPr>
              <a:xfrm>
                <a:off x="3136819" y="3174345"/>
                <a:ext cx="1760933" cy="2208479"/>
                <a:chOff x="4749017" y="2998646"/>
                <a:chExt cx="1760933" cy="2208479"/>
              </a:xfrm>
            </p:grpSpPr>
            <p:cxnSp>
              <p:nvCxnSpPr>
                <p:cNvPr id="3145734" name="Straight Connector 21"/>
                <p:cNvCxnSpPr>
                  <a:cxnSpLocks noChangeAspect="1" noMove="1" noResize="1" noRot="1" noGrp="1" noAdjustHandles="1" noEditPoints="1" noChangeArrowheads="1" noChangeShapeType="1"/>
                </p:cNvCxnSpPr>
                <p:nvPr/>
              </p:nvCxnSpPr>
              <p:spPr>
                <a:xfrm flipH="1">
                  <a:off x="5630197" y="2998646"/>
                  <a:ext cx="0" cy="2208479"/>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2"/>
                <p:cNvCxnSpPr>
                  <a:cxnSpLocks noChangeAspect="1" noMove="1" noResize="1" noRot="1" noGrp="1" noAdjustHandles="1" noEditPoints="1" noChangeArrowheads="1" noChangeShapeType="1"/>
                </p:cNvCxnSpPr>
                <p:nvPr/>
              </p:nvCxnSpPr>
              <p:spPr>
                <a:xfrm rot="10800000" flipH="1">
                  <a:off x="4749017" y="4416771"/>
                  <a:ext cx="1760933"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682" name="Rectangle 30"/>
                <p:cNvSpPr>
                  <a:spLocks noChangeAspect="1" noMove="1" noResize="1" noRot="1" noGrp="1" noAdjustHandles="1" noEditPoint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83" name="Rectangle 30"/>
                <p:cNvSpPr>
                  <a:spLocks noChangeAspect="1" noMove="1" noResize="1" noRot="1" noGrp="1" noAdjustHandles="1" noEditPoint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66" name="Group 18"/>
              <p:cNvGrpSpPr>
                <a:grpSpLocks noMove="1" noResize="1" noRot="1" noGrp="1" noChangeAspect="1"/>
              </p:cNvGrpSpPr>
              <p:nvPr/>
            </p:nvGrpSpPr>
            <p:grpSpPr>
              <a:xfrm>
                <a:off x="3125006" y="3171595"/>
                <a:ext cx="1785984" cy="1799739"/>
                <a:chOff x="6879836" y="3516901"/>
                <a:chExt cx="1785984" cy="1799739"/>
              </a:xfrm>
            </p:grpSpPr>
            <p:sp>
              <p:nvSpPr>
                <p:cNvPr id="1048684" name="Freeform: Shape 19"/>
                <p:cNvSpPr>
                  <a:spLocks noChangeAspect="1" noMove="1" noResize="1" noRot="1" noGrp="1" noAdjustHandles="1" noEditPoint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685" name="Freeform: Shape 20"/>
                <p:cNvSpPr>
                  <a:spLocks noChangeAspect="1" noMove="1" noResize="1" noRot="1" noGrp="1" noAdjustHandles="1" noEditPoint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grpSp>
          <p:nvGrpSpPr>
            <p:cNvPr id="67" name="Group 8"/>
            <p:cNvGrpSpPr>
              <a:grpSpLocks noMove="1" noResize="1" noRot="1" noGrp="1" noChangeAspect="1"/>
            </p:cNvGrpSpPr>
            <p:nvPr/>
          </p:nvGrpSpPr>
          <p:grpSpPr>
            <a:xfrm rot="10800000">
              <a:off x="555957" y="5230097"/>
              <a:ext cx="641183" cy="1069728"/>
              <a:chOff x="6484112" y="2967038"/>
              <a:chExt cx="641183" cy="1069728"/>
            </a:xfrm>
          </p:grpSpPr>
          <p:grpSp>
            <p:nvGrpSpPr>
              <p:cNvPr id="68" name="Group 9"/>
              <p:cNvGrpSpPr>
                <a:grpSpLocks noMove="1" noResize="1" noRot="1" noGrp="1" noChangeAspect="1"/>
              </p:cNvGrpSpPr>
              <p:nvPr/>
            </p:nvGrpSpPr>
            <p:grpSpPr>
              <a:xfrm>
                <a:off x="6808136" y="2967038"/>
                <a:ext cx="317159" cy="932400"/>
                <a:chOff x="6808136" y="2967038"/>
                <a:chExt cx="317159" cy="932400"/>
              </a:xfrm>
            </p:grpSpPr>
            <p:sp>
              <p:nvSpPr>
                <p:cNvPr id="1048686" name="Freeform 68"/>
                <p:cNvSpPr>
                  <a:spLocks noChangeAspect="1" noMove="1" noResize="1" noRot="1" noGrp="1" noAdjustHandles="1" noEditPoint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687" name="Freeform 69"/>
                <p:cNvSpPr>
                  <a:spLocks noChangeAspect="1" noMove="1" noResize="1" noRot="1" noGrp="1" noAdjustHandles="1" noEditPoint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688" name="Line 70"/>
                <p:cNvSpPr>
                  <a:spLocks noChangeAspect="1" noMove="1" noResize="1" noRot="1" noGrp="1" noAdjustHandles="1" noEditPoints="1" noChangeArrowheads="1" noChangeShapeType="1" noTextEdit="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69" name="Group 10"/>
              <p:cNvGrpSpPr>
                <a:grpSpLocks noMove="1" noResize="1" noRot="1" noGrp="1" noChangeAspect="1"/>
              </p:cNvGrpSpPr>
              <p:nvPr/>
            </p:nvGrpSpPr>
            <p:grpSpPr>
              <a:xfrm rot="18900000" flipH="1">
                <a:off x="6484112" y="3104366"/>
                <a:ext cx="317159" cy="932400"/>
                <a:chOff x="6808136" y="2967038"/>
                <a:chExt cx="317159" cy="932400"/>
              </a:xfrm>
            </p:grpSpPr>
            <p:sp>
              <p:nvSpPr>
                <p:cNvPr id="1048689" name="Freeform 68"/>
                <p:cNvSpPr>
                  <a:spLocks noChangeAspect="1" noMove="1" noResize="1" noRot="1" noGrp="1" noAdjustHandles="1" noEditPoint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690" name="Freeform 69"/>
                <p:cNvSpPr>
                  <a:spLocks noChangeAspect="1" noMove="1" noResize="1" noRot="1" noGrp="1" noAdjustHandles="1" noEditPoint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691" name="Line 70"/>
                <p:cNvSpPr>
                  <a:spLocks noChangeAspect="1" noMove="1" noResize="1" noRot="1" noGrp="1" noAdjustHandles="1" noEditPoints="1" noChangeArrowheads="1" noChangeShapeType="1" noTextEdit="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grpSp>
        <p:nvGrpSpPr>
          <p:cNvPr id="70" name="Group 47"/>
          <p:cNvGrpSpPr>
            <a:grpSpLocks noMove="1" noResize="1" noRot="1" noGrp="1" noChangeAspect="1"/>
          </p:cNvGrpSpPr>
          <p:nvPr userDrawn="1"/>
        </p:nvGrpSpPr>
        <p:grpSpPr>
          <a:xfrm flipH="1">
            <a:off x="8153659" y="716800"/>
            <a:ext cx="3838575" cy="5583025"/>
            <a:chOff x="199766" y="716800"/>
            <a:chExt cx="3838575" cy="5583025"/>
          </a:xfrm>
        </p:grpSpPr>
        <p:grpSp>
          <p:nvGrpSpPr>
            <p:cNvPr id="71" name="Group 48"/>
            <p:cNvGrpSpPr>
              <a:grpSpLocks noMove="1" noResize="1" noRot="1" noGrp="1" noChangeAspect="1"/>
            </p:cNvGrpSpPr>
            <p:nvPr/>
          </p:nvGrpSpPr>
          <p:grpSpPr>
            <a:xfrm rot="2700000">
              <a:off x="890329" y="26237"/>
              <a:ext cx="2457450" cy="3838575"/>
              <a:chOff x="587376" y="280988"/>
              <a:chExt cx="2457450" cy="3838575"/>
            </a:xfrm>
          </p:grpSpPr>
          <p:sp>
            <p:nvSpPr>
              <p:cNvPr id="1048692" name="Freeform 64"/>
              <p:cNvSpPr>
                <a:spLocks noChangeAspect="1" noMove="1" noResize="1" noRot="1" noGrp="1" noAdjustHandles="1" noEditPoints="1" noChangeArrowheads="1" noChangeShapeType="1" noTextEdit="1"/>
              </p:cNvSpPr>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93" name="Freeform 81"/>
              <p:cNvSpPr>
                <a:spLocks noChangeAspect="1" noMove="1" noResize="1" noRot="1" noGrp="1" noAdjustHandles="1" noEditPoints="1" noChangeArrowheads="1" noChangeShapeType="1" noTextEdit="1"/>
              </p:cNvSpPr>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94" name="Freeform 61"/>
              <p:cNvSpPr>
                <a:spLocks noChangeAspect="1" noMove="1" noResize="1" noRot="1" noGrp="1" noAdjustHandles="1" noEditPoints="1" noChangeArrowheads="1" noChangeShapeType="1" noTextEdit="1"/>
              </p:cNvSpPr>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95" name="Freeform 78"/>
              <p:cNvSpPr>
                <a:spLocks noChangeAspect="1" noMove="1" noResize="1" noRot="1" noGrp="1" noAdjustHandles="1" noEditPoints="1" noChangeArrowheads="1" noChangeShapeType="1" noTextEdit="1"/>
              </p:cNvSpPr>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96" name="Freeform 84"/>
              <p:cNvSpPr>
                <a:spLocks noChangeAspect="1" noMove="1" noResize="1" noRot="1" noGrp="1" noAdjustHandles="1" noEditPoints="1" noChangeArrowheads="1" noChangeShapeType="1" noTextEdit="1"/>
              </p:cNvSpPr>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97" name="Freeform 87"/>
              <p:cNvSpPr>
                <a:spLocks noChangeAspect="1" noMove="1" noResize="1" noRot="1" noGrp="1" noAdjustHandles="1" noEditPoints="1" noChangeArrowheads="1" noChangeShapeType="1" noTextEdit="1"/>
              </p:cNvSpPr>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gradFill>
              <a:ln>
                <a:noFill/>
              </a:ln>
            </p:spPr>
            <p:txBody>
              <a:bodyPr anchor="t" anchorCtr="0" bIns="45720" compatLnSpc="1" lIns="91440" numCol="1" rIns="91440" tIns="45720" vert="horz" wrap="square">
                <a:prstTxWarp prst="textNoShape"/>
              </a:bodyPr>
              <a:p>
                <a:endParaRPr dirty="0" lang="en-US"/>
              </a:p>
            </p:txBody>
          </p:sp>
          <p:sp>
            <p:nvSpPr>
              <p:cNvPr id="1048698" name="Freeform 60"/>
              <p:cNvSpPr>
                <a:spLocks noChangeAspect="1" noMove="1" noResize="1" noRot="1" noGrp="1" noAdjustHandles="1" noEditPoints="1" noChangeArrowheads="1" noChangeShapeType="1" noTextEdit="1"/>
              </p:cNvSpPr>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699" name="Freeform 59"/>
              <p:cNvSpPr>
                <a:spLocks noChangeAspect="1" noMove="1" noResize="1" noRot="1" noGrp="1" noAdjustHandles="1" noEditPoints="1" noChangeArrowheads="1" noChangeShapeType="1" noTextEdit="1"/>
              </p:cNvSpPr>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00" name="Freeform 62"/>
              <p:cNvSpPr>
                <a:spLocks noChangeAspect="1" noMove="1" noResize="1" noRot="1" noGrp="1" noAdjustHandles="1" noEditPoints="1" noChangeArrowheads="1" noChangeShapeType="1" noTextEdit="1"/>
              </p:cNvSpPr>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01" name="Freeform 65"/>
              <p:cNvSpPr>
                <a:spLocks noChangeAspect="1" noMove="1" noResize="1" noRot="1" noGrp="1" noAdjustHandles="1" noEditPoints="1" noChangeArrowheads="1" noChangeShapeType="1" noTextEdit="1"/>
              </p:cNvSpPr>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02" name="Freeform 79"/>
              <p:cNvSpPr>
                <a:spLocks noChangeAspect="1" noMove="1" noResize="1" noRot="1" noGrp="1" noAdjustHandles="1" noEditPoints="1" noChangeArrowheads="1" noChangeShapeType="1" noTextEdit="1"/>
              </p:cNvSpPr>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03" name="Freeform 82"/>
              <p:cNvSpPr>
                <a:spLocks noChangeAspect="1" noMove="1" noResize="1" noRot="1" noGrp="1" noAdjustHandles="1" noEditPoints="1" noChangeArrowheads="1" noChangeShapeType="1" noTextEdit="1"/>
              </p:cNvSpPr>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04" name="Freeform 85"/>
              <p:cNvSpPr>
                <a:spLocks noChangeAspect="1" noMove="1" noResize="1" noRot="1" noGrp="1" noAdjustHandles="1" noEditPoints="1" noChangeArrowheads="1" noChangeShapeType="1" noTextEdit="1"/>
              </p:cNvSpPr>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sp>
            <p:nvSpPr>
              <p:cNvPr id="1048705" name="Freeform 88"/>
              <p:cNvSpPr>
                <a:spLocks noChangeAspect="1" noMove="1" noResize="1" noRot="1" noGrp="1" noAdjustHandles="1" noEditPoints="1" noChangeArrowheads="1" noChangeShapeType="1" noTextEdit="1"/>
              </p:cNvSpPr>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gradFill>
              <a:ln>
                <a:noFill/>
              </a:ln>
            </p:spPr>
            <p:txBody>
              <a:bodyPr anchor="t" anchorCtr="0" bIns="45720" compatLnSpc="1" lIns="91440" numCol="1" rIns="91440" tIns="45720" vert="horz" wrap="square">
                <a:prstTxWarp prst="textNoShape"/>
              </a:bodyPr>
              <a:p>
                <a:endParaRPr dirty="0" lang="en-US"/>
              </a:p>
            </p:txBody>
          </p:sp>
          <p:grpSp>
            <p:nvGrpSpPr>
              <p:cNvPr id="72" name="Group 81"/>
              <p:cNvGrpSpPr>
                <a:grpSpLocks noMove="1" noResize="1" noRot="1" noGrp="1" noChangeAspect="1"/>
              </p:cNvGrpSpPr>
              <p:nvPr/>
            </p:nvGrpSpPr>
            <p:grpSpPr>
              <a:xfrm>
                <a:off x="587376" y="280988"/>
                <a:ext cx="2457450" cy="3838575"/>
                <a:chOff x="587376" y="280988"/>
                <a:chExt cx="2457450" cy="3838575"/>
              </a:xfrm>
            </p:grpSpPr>
            <p:sp>
              <p:nvSpPr>
                <p:cNvPr id="1048706" name="Line 63"/>
                <p:cNvSpPr>
                  <a:spLocks noChangeAspect="1" noMove="1" noResize="1" noRot="1" noGrp="1" noAdjustHandles="1" noEditPoints="1" noChangeArrowheads="1" noChangeShapeType="1" noTextEdit="1"/>
                </p:cNvSpPr>
                <p:nvPr/>
              </p:nvSpPr>
              <p:spPr bwMode="auto">
                <a:xfrm>
                  <a:off x="587376"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07" name="Line 66"/>
                <p:cNvSpPr>
                  <a:spLocks noChangeAspect="1" noMove="1" noResize="1" noRot="1" noGrp="1" noAdjustHandles="1" noEditPoints="1" noChangeArrowheads="1" noChangeShapeType="1" noTextEdit="1"/>
                </p:cNvSpPr>
                <p:nvPr/>
              </p:nvSpPr>
              <p:spPr bwMode="auto">
                <a:xfrm flipV="1">
                  <a:off x="1816101" y="1443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08" name="Line 67"/>
                <p:cNvSpPr>
                  <a:spLocks noChangeAspect="1" noMove="1" noResize="1" noRot="1" noGrp="1" noAdjustHandles="1" noEditPoints="1" noChangeArrowheads="1" noChangeShapeType="1" noTextEdit="1"/>
                </p:cNvSpPr>
                <p:nvPr/>
              </p:nvSpPr>
              <p:spPr bwMode="auto">
                <a:xfrm flipV="1">
                  <a:off x="1816101" y="280988"/>
                  <a:ext cx="0" cy="3838575"/>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09" name="Line 80"/>
                <p:cNvSpPr>
                  <a:spLocks noChangeAspect="1" noMove="1" noResize="1" noRot="1" noGrp="1" noAdjustHandles="1" noEditPoints="1" noChangeArrowheads="1" noChangeShapeType="1" noTextEdit="1"/>
                </p:cNvSpPr>
                <p:nvPr/>
              </p:nvSpPr>
              <p:spPr bwMode="auto">
                <a:xfrm>
                  <a:off x="587376"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10" name="Line 83"/>
                <p:cNvSpPr>
                  <a:spLocks noChangeAspect="1" noMove="1" noResize="1" noRot="1" noGrp="1" noAdjustHandles="1" noEditPoints="1" noChangeArrowheads="1" noChangeShapeType="1" noTextEdit="1"/>
                </p:cNvSpPr>
                <p:nvPr/>
              </p:nvSpPr>
              <p:spPr bwMode="auto">
                <a:xfrm flipV="1">
                  <a:off x="1816101" y="2205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11" name="Line 86"/>
                <p:cNvSpPr>
                  <a:spLocks noChangeAspect="1" noMove="1" noResize="1" noRot="1" noGrp="1" noAdjustHandles="1" noEditPoints="1" noChangeArrowheads="1" noChangeShapeType="1" noTextEdit="1"/>
                </p:cNvSpPr>
                <p:nvPr/>
              </p:nvSpPr>
              <p:spPr bwMode="auto">
                <a:xfrm>
                  <a:off x="587376"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sp>
              <p:nvSpPr>
                <p:cNvPr id="1048712" name="Line 89"/>
                <p:cNvSpPr>
                  <a:spLocks noChangeAspect="1" noMove="1" noResize="1" noRot="1" noGrp="1" noAdjustHandles="1" noEditPoints="1" noChangeArrowheads="1" noChangeShapeType="1" noTextEdit="1"/>
                </p:cNvSpPr>
                <p:nvPr/>
              </p:nvSpPr>
              <p:spPr bwMode="auto">
                <a:xfrm flipV="1">
                  <a:off x="1816101" y="2967038"/>
                  <a:ext cx="1228725" cy="709613"/>
                </a:xfrm>
                <a:prstGeom prst="line"/>
                <a:noFill/>
                <a:ln w="12700" cap="rnd">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nvGrpSpPr>
            <p:cNvPr id="73" name="Group 49"/>
            <p:cNvGrpSpPr>
              <a:grpSpLocks noMove="1" noResize="1" noRot="1" noGrp="1" noChangeAspect="1"/>
            </p:cNvGrpSpPr>
            <p:nvPr/>
          </p:nvGrpSpPr>
          <p:grpSpPr>
            <a:xfrm rot="13500000">
              <a:off x="480743" y="3311698"/>
              <a:ext cx="1785984" cy="2211229"/>
              <a:chOff x="3125006" y="3171595"/>
              <a:chExt cx="1785984" cy="2211229"/>
            </a:xfrm>
          </p:grpSpPr>
          <p:grpSp>
            <p:nvGrpSpPr>
              <p:cNvPr id="74" name="Group 59"/>
              <p:cNvGrpSpPr>
                <a:grpSpLocks noMove="1" noResize="1" noRot="1" noGrp="1" noChangeAspect="1"/>
              </p:cNvGrpSpPr>
              <p:nvPr/>
            </p:nvGrpSpPr>
            <p:grpSpPr>
              <a:xfrm>
                <a:off x="3136819" y="3174345"/>
                <a:ext cx="1760933" cy="2208479"/>
                <a:chOff x="4749017" y="2998646"/>
                <a:chExt cx="1760933" cy="2208479"/>
              </a:xfrm>
            </p:grpSpPr>
            <p:cxnSp>
              <p:nvCxnSpPr>
                <p:cNvPr id="3145736" name="Straight Connector 63"/>
                <p:cNvCxnSpPr>
                  <a:cxnSpLocks noChangeAspect="1" noMove="1" noResize="1" noRot="1" noGrp="1" noAdjustHandles="1" noEditPoints="1" noChangeArrowheads="1" noChangeShapeType="1"/>
                </p:cNvCxnSpPr>
                <p:nvPr/>
              </p:nvCxnSpPr>
              <p:spPr>
                <a:xfrm flipH="1">
                  <a:off x="5630197" y="2998646"/>
                  <a:ext cx="0" cy="2208479"/>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64"/>
                <p:cNvCxnSpPr>
                  <a:cxnSpLocks noChangeAspect="1" noMove="1" noResize="1" noRot="1" noGrp="1" noAdjustHandles="1" noEditPoints="1" noChangeArrowheads="1" noChangeShapeType="1"/>
                </p:cNvCxnSpPr>
                <p:nvPr/>
              </p:nvCxnSpPr>
              <p:spPr>
                <a:xfrm rot="10800000" flipH="1">
                  <a:off x="4749017" y="4416771"/>
                  <a:ext cx="1760933"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713" name="Rectangle 30"/>
                <p:cNvSpPr>
                  <a:spLocks noChangeAspect="1" noMove="1" noResize="1" noRot="1" noGrp="1" noAdjustHandles="1" noEditPoints="1" noChangeArrowheads="1" noChangeShapeType="1" noTextEdit="1"/>
                </p:cNvSpPr>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714" name="Rectangle 30"/>
                <p:cNvSpPr>
                  <a:spLocks noChangeAspect="1" noMove="1" noResize="1" noRot="1" noGrp="1" noAdjustHandles="1" noEditPoints="1" noChangeArrowheads="1" noChangeShapeType="1" noTextEdit="1"/>
                </p:cNvSpPr>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grpSp>
            <p:nvGrpSpPr>
              <p:cNvPr id="75" name="Group 60"/>
              <p:cNvGrpSpPr>
                <a:grpSpLocks noMove="1" noResize="1" noRot="1" noGrp="1" noChangeAspect="1"/>
              </p:cNvGrpSpPr>
              <p:nvPr/>
            </p:nvGrpSpPr>
            <p:grpSpPr>
              <a:xfrm>
                <a:off x="3125006" y="3171595"/>
                <a:ext cx="1785984" cy="1799739"/>
                <a:chOff x="6879836" y="3516901"/>
                <a:chExt cx="1785984" cy="1799739"/>
              </a:xfrm>
            </p:grpSpPr>
            <p:sp>
              <p:nvSpPr>
                <p:cNvPr id="1048715" name="Freeform: Shape 61"/>
                <p:cNvSpPr>
                  <a:spLocks noChangeAspect="1" noMove="1" noResize="1" noRot="1" noGrp="1" noAdjustHandles="1" noEditPoints="1" noChangeArrowheads="1" noChangeShapeType="1" noTextEdit="1"/>
                </p:cNvSpPr>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sp>
              <p:nvSpPr>
                <p:cNvPr id="1048716" name="Freeform: Shape 62"/>
                <p:cNvSpPr>
                  <a:spLocks noChangeAspect="1" noMove="1" noResize="1" noRot="1" noGrp="1" noAdjustHandles="1" noEditPoints="1" noChangeArrowheads="1" noChangeShapeType="1" noTextEdit="1"/>
                </p:cNvSpPr>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solidFill>
                      <a:schemeClr val="tx1"/>
                    </a:solidFill>
                  </a:endParaRPr>
                </a:p>
              </p:txBody>
            </p:sp>
          </p:grpSp>
        </p:grpSp>
        <p:grpSp>
          <p:nvGrpSpPr>
            <p:cNvPr id="76" name="Group 50"/>
            <p:cNvGrpSpPr>
              <a:grpSpLocks noMove="1" noResize="1" noRot="1" noGrp="1" noChangeAspect="1"/>
            </p:cNvGrpSpPr>
            <p:nvPr/>
          </p:nvGrpSpPr>
          <p:grpSpPr>
            <a:xfrm rot="10800000">
              <a:off x="555957" y="5230097"/>
              <a:ext cx="641183" cy="1069728"/>
              <a:chOff x="6484112" y="2967038"/>
              <a:chExt cx="641183" cy="1069728"/>
            </a:xfrm>
          </p:grpSpPr>
          <p:grpSp>
            <p:nvGrpSpPr>
              <p:cNvPr id="77" name="Group 51"/>
              <p:cNvGrpSpPr>
                <a:grpSpLocks noMove="1" noResize="1" noRot="1" noGrp="1" noChangeAspect="1"/>
              </p:cNvGrpSpPr>
              <p:nvPr/>
            </p:nvGrpSpPr>
            <p:grpSpPr>
              <a:xfrm>
                <a:off x="6808136" y="2967038"/>
                <a:ext cx="317159" cy="932400"/>
                <a:chOff x="6808136" y="2967038"/>
                <a:chExt cx="317159" cy="932400"/>
              </a:xfrm>
            </p:grpSpPr>
            <p:sp>
              <p:nvSpPr>
                <p:cNvPr id="1048717" name="Freeform 68"/>
                <p:cNvSpPr>
                  <a:spLocks noChangeAspect="1" noMove="1" noResize="1" noRot="1" noGrp="1" noAdjustHandles="1" noEditPoint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18" name="Freeform 69"/>
                <p:cNvSpPr>
                  <a:spLocks noChangeAspect="1" noMove="1" noResize="1" noRot="1" noGrp="1" noAdjustHandles="1" noEditPoint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719" name="Line 70"/>
                <p:cNvSpPr>
                  <a:spLocks noChangeAspect="1" noMove="1" noResize="1" noRot="1" noGrp="1" noAdjustHandles="1" noEditPoints="1" noChangeArrowheads="1" noChangeShapeType="1" noTextEdit="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78" name="Group 52"/>
              <p:cNvGrpSpPr>
                <a:grpSpLocks noMove="1" noResize="1" noRot="1" noGrp="1" noChangeAspect="1"/>
              </p:cNvGrpSpPr>
              <p:nvPr/>
            </p:nvGrpSpPr>
            <p:grpSpPr>
              <a:xfrm rot="18900000" flipH="1">
                <a:off x="6484112" y="3104366"/>
                <a:ext cx="317159" cy="932400"/>
                <a:chOff x="6808136" y="2967038"/>
                <a:chExt cx="317159" cy="932400"/>
              </a:xfrm>
            </p:grpSpPr>
            <p:sp>
              <p:nvSpPr>
                <p:cNvPr id="1048720" name="Freeform 68"/>
                <p:cNvSpPr>
                  <a:spLocks noChangeAspect="1" noMove="1" noResize="1" noRot="1" noGrp="1" noAdjustHandles="1" noEditPoints="1" noChangeArrowheads="1" noChangeShapeType="1" noTextEdit="1"/>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21" name="Freeform 69"/>
                <p:cNvSpPr>
                  <a:spLocks noChangeAspect="1" noMove="1" noResize="1" noRot="1" noGrp="1" noAdjustHandles="1" noEditPoints="1" noChangeArrowheads="1" noChangeShapeType="1" noTextEdit="1"/>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722" name="Line 70"/>
                <p:cNvSpPr>
                  <a:spLocks noChangeAspect="1" noMove="1" noResize="1" noRot="1" noGrp="1" noAdjustHandles="1" noEditPoints="1" noChangeArrowheads="1" noChangeShapeType="1" noTextEdit="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cxnSp>
        <p:nvCxnSpPr>
          <p:cNvPr id="3145738" name="Straight Connector 90"/>
          <p:cNvCxnSpPr>
            <a:cxnSpLocks/>
          </p:cNvCxnSpPr>
          <p:nvPr userDrawn="1"/>
        </p:nvCxnSpPr>
        <p:spPr>
          <a:xfrm>
            <a:off x="5826000" y="2428148"/>
            <a:ext cx="540000"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80" name=""/>
        <p:cNvGrpSpPr/>
        <p:nvPr/>
      </p:nvGrpSpPr>
      <p:grpSpPr>
        <a:xfrm>
          <a:off x="0" y="0"/>
          <a:ext cx="0" cy="0"/>
          <a:chOff x="0" y="0"/>
          <a:chExt cx="0" cy="0"/>
        </a:xfrm>
      </p:grpSpPr>
      <p:sp>
        <p:nvSpPr>
          <p:cNvPr id="1048726" name="Rectangle 17"/>
          <p:cNvSpPr/>
          <p:nvPr userDrawn="1"/>
        </p:nvSpPr>
        <p:spPr>
          <a:xfrm>
            <a:off x="6096000" y="0"/>
            <a:ext cx="6096000" cy="6858000"/>
          </a:xfrm>
          <a:prstGeom prst="rect"/>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chemeClr val="bg1">
                  <a:alpha val="20000"/>
                </a:schemeClr>
              </a:solidFill>
            </a:endParaRPr>
          </a:p>
        </p:txBody>
      </p:sp>
      <p:sp>
        <p:nvSpPr>
          <p:cNvPr id="1048727" name="Title 1"/>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dirty="0" lang="en-US"/>
          </a:p>
        </p:txBody>
      </p:sp>
      <p:sp>
        <p:nvSpPr>
          <p:cNvPr id="1048728" name="Subtitle 7"/>
          <p:cNvSpPr>
            <a:spLocks noGrp="1"/>
          </p:cNvSpPr>
          <p:nvPr>
            <p:ph type="subTitle" idx="1"/>
          </p:nvPr>
        </p:nvSpPr>
        <p:spPr>
          <a:xfrm>
            <a:off x="990000" y="4248000"/>
            <a:ext cx="4075200" cy="1520975"/>
          </a:xfrm>
        </p:spPr>
        <p:txBody>
          <a:bodyPr>
            <a:normAutofit/>
          </a:bodyPr>
          <a:lstStyle>
            <a:lvl1pPr algn="ctr" indent="0" marL="0">
              <a:buNone/>
            </a:lvl1pPr>
          </a:lstStyle>
          <a:p>
            <a:r>
              <a:rPr lang="en-US"/>
              <a:t>Click to edit Master subtitle style</a:t>
            </a:r>
            <a:endParaRPr dirty="0" lang="en-US"/>
          </a:p>
        </p:txBody>
      </p:sp>
      <p:sp>
        <p:nvSpPr>
          <p:cNvPr id="1048729" name="Picture Placeholder 23"/>
          <p:cNvSpPr>
            <a:spLocks noGrp="1"/>
          </p:cNvSpPr>
          <p:nvPr>
            <p:ph type="pic" sz="quarter" idx="13"/>
          </p:nvPr>
        </p:nvSpPr>
        <p:spPr>
          <a:xfrm>
            <a:off x="6654800" y="563563"/>
            <a:ext cx="4995863" cy="2706687"/>
          </a:xfrm>
        </p:spPr>
        <p:txBody>
          <a:bodyPr/>
          <a:p>
            <a:r>
              <a:rPr lang="en-US"/>
              <a:t>Click icon to add picture</a:t>
            </a:r>
            <a:endParaRPr dirty="0" lang="en-US"/>
          </a:p>
        </p:txBody>
      </p:sp>
      <p:sp>
        <p:nvSpPr>
          <p:cNvPr id="1048730" name="Picture Placeholder 25"/>
          <p:cNvSpPr>
            <a:spLocks noGrp="1"/>
          </p:cNvSpPr>
          <p:nvPr>
            <p:ph type="pic" sz="quarter" idx="14"/>
          </p:nvPr>
        </p:nvSpPr>
        <p:spPr>
          <a:xfrm>
            <a:off x="6654800" y="3587750"/>
            <a:ext cx="4995863" cy="2698750"/>
          </a:xfrm>
        </p:spPr>
        <p:txBody>
          <a:bodyPr/>
          <a:p>
            <a:r>
              <a:rPr lang="en-US"/>
              <a:t>Click icon to add picture</a:t>
            </a:r>
            <a:endParaRPr dirty="0" lang="en-US"/>
          </a:p>
        </p:txBody>
      </p:sp>
      <p:grpSp>
        <p:nvGrpSpPr>
          <p:cNvPr id="81" name="Group 5"/>
          <p:cNvGrpSpPr/>
          <p:nvPr userDrawn="1"/>
        </p:nvGrpSpPr>
        <p:grpSpPr>
          <a:xfrm>
            <a:off x="1919525" y="2840038"/>
            <a:ext cx="2216150" cy="1177924"/>
            <a:chOff x="4987925" y="2840038"/>
            <a:chExt cx="2216150" cy="1177924"/>
          </a:xfrm>
        </p:grpSpPr>
        <p:sp>
          <p:nvSpPr>
            <p:cNvPr id="1048731" name="Rectangle 6"/>
            <p:cNvSpPr/>
            <p:nvPr/>
          </p:nvSpPr>
          <p:spPr>
            <a:xfrm>
              <a:off x="4987925" y="2840038"/>
              <a:ext cx="2216150" cy="1177924"/>
            </a:xfrm>
            <a:prstGeom prst="rect"/>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82" name="Group 7"/>
            <p:cNvGrpSpPr/>
            <p:nvPr/>
          </p:nvGrpSpPr>
          <p:grpSpPr>
            <a:xfrm>
              <a:off x="5720702" y="2912637"/>
              <a:ext cx="1080000" cy="1080000"/>
              <a:chOff x="6879023" y="2912637"/>
              <a:chExt cx="1080000" cy="1080000"/>
            </a:xfrm>
          </p:grpSpPr>
          <p:grpSp>
            <p:nvGrpSpPr>
              <p:cNvPr id="83" name="Group 8"/>
              <p:cNvGrpSpPr/>
              <p:nvPr/>
            </p:nvGrpSpPr>
            <p:grpSpPr>
              <a:xfrm rot="2700000">
                <a:off x="7260443" y="2912637"/>
                <a:ext cx="317159" cy="1080000"/>
                <a:chOff x="4799744" y="2905614"/>
                <a:chExt cx="317159" cy="1080000"/>
              </a:xfrm>
            </p:grpSpPr>
            <p:sp>
              <p:nvSpPr>
                <p:cNvPr id="1048732"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33"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734" name="Line 70"/>
                <p:cNvSpPr>
                  <a:spLocks noChangeShapeType="1"/>
                </p:cNvSpPr>
                <p:nvPr/>
              </p:nvSpPr>
              <p:spPr bwMode="auto">
                <a:xfrm flipV="1">
                  <a:off x="4959516" y="2905614"/>
                  <a:ext cx="0" cy="10800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84" name="Group 9"/>
              <p:cNvGrpSpPr/>
              <p:nvPr/>
            </p:nvGrpSpPr>
            <p:grpSpPr>
              <a:xfrm rot="18900000" flipH="1">
                <a:off x="6916369" y="2912637"/>
                <a:ext cx="317159" cy="1080000"/>
                <a:chOff x="4799744" y="2905614"/>
                <a:chExt cx="317159" cy="1080000"/>
              </a:xfrm>
            </p:grpSpPr>
            <p:sp>
              <p:nvSpPr>
                <p:cNvPr id="1048735" name="Freeform 68"/>
                <p:cNvSpPr/>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736" name="Freeform 69"/>
                <p:cNvSpPr/>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737" name="Line 70"/>
                <p:cNvSpPr>
                  <a:spLocks noChangeShapeType="1"/>
                </p:cNvSpPr>
                <p:nvPr/>
              </p:nvSpPr>
              <p:spPr bwMode="auto">
                <a:xfrm flipV="1">
                  <a:off x="4959516" y="2905614"/>
                  <a:ext cx="0" cy="10800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8" name=""/>
        <p:cNvGrpSpPr/>
        <p:nvPr/>
      </p:nvGrpSpPr>
      <p:grpSpPr>
        <a:xfrm>
          <a:off x="0" y="0"/>
          <a:ext cx="0" cy="0"/>
          <a:chOff x="0" y="0"/>
          <a:chExt cx="0" cy="0"/>
        </a:xfrm>
      </p:grpSpPr>
      <p:sp>
        <p:nvSpPr>
          <p:cNvPr id="1048743" name="Title 1"/>
          <p:cNvSpPr>
            <a:spLocks noGrp="1"/>
          </p:cNvSpPr>
          <p:nvPr>
            <p:ph type="title"/>
          </p:nvPr>
        </p:nvSpPr>
        <p:spPr/>
        <p:txBody>
          <a:bodyPr/>
          <a:p>
            <a:r>
              <a:rPr lang="en-US"/>
              <a:t>Click to edit Master title style</a:t>
            </a:r>
          </a:p>
        </p:txBody>
      </p:sp>
      <p:sp>
        <p:nvSpPr>
          <p:cNvPr id="104874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5" name="Date Placeholder 3"/>
          <p:cNvSpPr>
            <a:spLocks noGrp="1"/>
          </p:cNvSpPr>
          <p:nvPr>
            <p:ph type="dt" sz="half" idx="10"/>
          </p:nvPr>
        </p:nvSpPr>
        <p:spPr/>
        <p:txBody>
          <a:bodyPr/>
          <a:p>
            <a:r>
              <a:rPr dirty="0" lang="en-US"/>
              <a:t>20XX</a:t>
            </a:r>
          </a:p>
        </p:txBody>
      </p:sp>
      <p:sp>
        <p:nvSpPr>
          <p:cNvPr id="1048746" name="Footer Placeholder 4"/>
          <p:cNvSpPr>
            <a:spLocks noGrp="1"/>
          </p:cNvSpPr>
          <p:nvPr>
            <p:ph type="ftr" sz="quarter" idx="11"/>
          </p:nvPr>
        </p:nvSpPr>
        <p:spPr/>
        <p:txBody>
          <a:bodyPr/>
          <a:p>
            <a:endParaRPr dirty="0" lang="en-US"/>
          </a:p>
        </p:txBody>
      </p:sp>
      <p:sp>
        <p:nvSpPr>
          <p:cNvPr id="1048747" name="Slide Number Placeholder 5"/>
          <p:cNvSpPr>
            <a:spLocks noGrp="1"/>
          </p:cNvSpPr>
          <p:nvPr>
            <p:ph type="sldNum" sz="quarter" idx="12"/>
          </p:nvPr>
        </p:nvSpPr>
        <p:spPr/>
        <p:txBody>
          <a:bodyPr/>
          <a:p>
            <a:fld id="{FF2BD96E-3838-45D2-9031-D3AF67C920A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1_Timeline">
    <p:spTree>
      <p:nvGrpSpPr>
        <p:cNvPr id="135" name=""/>
        <p:cNvGrpSpPr/>
        <p:nvPr/>
      </p:nvGrpSpPr>
      <p:grpSpPr>
        <a:xfrm>
          <a:off x="0" y="0"/>
          <a:ext cx="0" cy="0"/>
          <a:chOff x="0" y="0"/>
          <a:chExt cx="0" cy="0"/>
        </a:xfrm>
      </p:grpSpPr>
      <p:sp>
        <p:nvSpPr>
          <p:cNvPr id="1048852" name="Title 1"/>
          <p:cNvSpPr>
            <a:spLocks noGrp="1"/>
          </p:cNvSpPr>
          <p:nvPr>
            <p:ph type="title"/>
          </p:nvPr>
        </p:nvSpPr>
        <p:spPr/>
        <p:txBody>
          <a:bodyPr/>
          <a:p>
            <a:r>
              <a:rPr lang="en-US"/>
              <a:t>Click to edit Master title style</a:t>
            </a:r>
          </a:p>
        </p:txBody>
      </p:sp>
      <p:sp>
        <p:nvSpPr>
          <p:cNvPr id="1048853" name="Content Placeholder 2"/>
          <p:cNvSpPr>
            <a:spLocks noGrp="1"/>
          </p:cNvSpPr>
          <p:nvPr>
            <p:ph idx="1"/>
          </p:nvPr>
        </p:nvSpPr>
        <p:spPr>
          <a:xfrm>
            <a:off x="838200" y="1839595"/>
            <a:ext cx="10515600" cy="41544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54" name="Date Placeholder 3"/>
          <p:cNvSpPr>
            <a:spLocks noGrp="1"/>
          </p:cNvSpPr>
          <p:nvPr>
            <p:ph type="dt" sz="half" idx="10"/>
          </p:nvPr>
        </p:nvSpPr>
        <p:spPr/>
        <p:txBody>
          <a:bodyPr/>
          <a:p>
            <a:r>
              <a:rPr dirty="0" lang="en-US"/>
              <a:t>20XX</a:t>
            </a:r>
          </a:p>
        </p:txBody>
      </p:sp>
      <p:sp>
        <p:nvSpPr>
          <p:cNvPr id="1048855" name="Footer Placeholder 4"/>
          <p:cNvSpPr>
            <a:spLocks noGrp="1"/>
          </p:cNvSpPr>
          <p:nvPr>
            <p:ph type="ftr" sz="quarter" idx="11"/>
          </p:nvPr>
        </p:nvSpPr>
        <p:spPr/>
        <p:txBody>
          <a:bodyPr/>
          <a:p>
            <a:endParaRPr dirty="0" lang="en-US"/>
          </a:p>
        </p:txBody>
      </p:sp>
      <p:sp>
        <p:nvSpPr>
          <p:cNvPr id="1048856" name="Slide Number Placeholder 5"/>
          <p:cNvSpPr>
            <a:spLocks noGrp="1"/>
          </p:cNvSpPr>
          <p:nvPr>
            <p:ph type="sldNum" sz="quarter" idx="12"/>
          </p:nvPr>
        </p:nvSpPr>
        <p:spPr/>
        <p:txBody>
          <a:bodyPr/>
          <a:p>
            <a:fld id="{FF2BD96E-3838-45D2-9031-D3AF67C920A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38" name=""/>
        <p:cNvGrpSpPr/>
        <p:nvPr/>
      </p:nvGrpSpPr>
      <p:grpSpPr>
        <a:xfrm>
          <a:off x="0" y="0"/>
          <a:ext cx="0" cy="0"/>
          <a:chOff x="0" y="0"/>
          <a:chExt cx="0" cy="0"/>
        </a:xfrm>
      </p:grpSpPr>
      <p:sp>
        <p:nvSpPr>
          <p:cNvPr id="1048873" name="Title 1"/>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dirty="0" lang="en-US"/>
          </a:p>
        </p:txBody>
      </p:sp>
      <p:sp>
        <p:nvSpPr>
          <p:cNvPr id="1048874" name="Subtitle 2"/>
          <p:cNvSpPr>
            <a:spLocks noGrp="1"/>
          </p:cNvSpPr>
          <p:nvPr>
            <p:ph type="subTitle" idx="1"/>
          </p:nvPr>
        </p:nvSpPr>
        <p:spPr>
          <a:xfrm>
            <a:off x="7324726" y="1541995"/>
            <a:ext cx="4079874" cy="2457819"/>
          </a:xfrm>
        </p:spPr>
        <p:txBody>
          <a:bodyPr anchor="b">
            <a:normAutofit/>
          </a:bodyPr>
          <a:lstStyle>
            <a:lvl1pPr algn="ctr" indent="0" marL="0">
              <a:lnSpc>
                <a:spcPct val="125000"/>
              </a:lnSpc>
              <a:buNone/>
              <a:defRPr baseline="0" sz="3200" i="0" spc="5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875" name="Picture Placeholder 42"/>
          <p:cNvSpPr>
            <a:spLocks noGrp="1"/>
          </p:cNvSpPr>
          <p:nvPr>
            <p:ph type="pic" sz="quarter" idx="10"/>
          </p:nvPr>
        </p:nvSpPr>
        <p:spPr>
          <a:xfrm>
            <a:off x="539750" y="536575"/>
            <a:ext cx="2366963" cy="2760663"/>
          </a:xfrm>
        </p:spPr>
        <p:txBody>
          <a:bodyPr/>
          <a:p>
            <a:r>
              <a:rPr lang="en-US"/>
              <a:t>Click icon to add picture</a:t>
            </a:r>
            <a:endParaRPr dirty="0" lang="en-US"/>
          </a:p>
        </p:txBody>
      </p:sp>
      <p:sp>
        <p:nvSpPr>
          <p:cNvPr id="1048876" name="Picture Placeholder 42"/>
          <p:cNvSpPr>
            <a:spLocks noGrp="1"/>
          </p:cNvSpPr>
          <p:nvPr>
            <p:ph type="pic" sz="quarter" idx="11"/>
          </p:nvPr>
        </p:nvSpPr>
        <p:spPr>
          <a:xfrm>
            <a:off x="3174887" y="543842"/>
            <a:ext cx="2366963" cy="2760663"/>
          </a:xfrm>
        </p:spPr>
        <p:txBody>
          <a:bodyPr/>
          <a:p>
            <a:r>
              <a:rPr lang="en-US"/>
              <a:t>Click icon to add picture</a:t>
            </a:r>
            <a:endParaRPr dirty="0" lang="en-US"/>
          </a:p>
        </p:txBody>
      </p:sp>
      <p:sp>
        <p:nvSpPr>
          <p:cNvPr id="1048877" name="Picture Placeholder 42"/>
          <p:cNvSpPr>
            <a:spLocks noGrp="1"/>
          </p:cNvSpPr>
          <p:nvPr>
            <p:ph type="pic" sz="quarter" idx="12"/>
          </p:nvPr>
        </p:nvSpPr>
        <p:spPr>
          <a:xfrm>
            <a:off x="539642" y="3563566"/>
            <a:ext cx="2366963" cy="2760663"/>
          </a:xfrm>
        </p:spPr>
        <p:txBody>
          <a:bodyPr/>
          <a:p>
            <a:r>
              <a:rPr lang="en-US"/>
              <a:t>Click icon to add picture</a:t>
            </a:r>
            <a:endParaRPr dirty="0" lang="en-US"/>
          </a:p>
        </p:txBody>
      </p:sp>
      <p:sp>
        <p:nvSpPr>
          <p:cNvPr id="1048878" name="Picture Placeholder 42"/>
          <p:cNvSpPr>
            <a:spLocks noGrp="1"/>
          </p:cNvSpPr>
          <p:nvPr>
            <p:ph type="pic" sz="quarter" idx="13"/>
          </p:nvPr>
        </p:nvSpPr>
        <p:spPr>
          <a:xfrm>
            <a:off x="3174779" y="3570833"/>
            <a:ext cx="2366963" cy="2760663"/>
          </a:xfrm>
        </p:spPr>
        <p:txBody>
          <a:bodyPr/>
          <a:p>
            <a:r>
              <a:rPr lang="en-US"/>
              <a:t>Click icon to add picture</a:t>
            </a:r>
            <a:endParaRPr dirty="0" lang="en-US"/>
          </a:p>
        </p:txBody>
      </p:sp>
      <p:sp>
        <p:nvSpPr>
          <p:cNvPr id="1048879" name="Date Placeholder 47"/>
          <p:cNvSpPr txBox="1"/>
          <p:nvPr userDrawn="1"/>
        </p:nvSpPr>
        <p:spPr>
          <a:xfrm>
            <a:off x="450000" y="6357168"/>
            <a:ext cx="1760150" cy="461665"/>
          </a:xfrm>
          <a:prstGeom prst="rect"/>
        </p:spPr>
        <p:txBody>
          <a:bodyPr anchor="ctr" bIns="45720" lIns="91440" rIns="91440" rtlCol="0" tIns="45720" vert="horz">
            <a:normAutofit/>
          </a:bodyPr>
          <a:lstStyle>
            <a:defPPr>
              <a:defRPr lang="en-US"/>
            </a:defPPr>
            <a:lvl1pPr algn="l" defTabSz="914400" eaLnBrk="1" hangingPunct="1" latinLnBrk="0" marL="0" rtl="0">
              <a:defRPr baseline="0" cap="all" sz="1000" kern="1200" spc="200">
                <a:solidFill>
                  <a:schemeClr val="tx1">
                    <a:alpha val="60000"/>
                  </a:schemeClr>
                </a:solidFill>
                <a:latin typeface="+mj-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dirty="0" lang="en-US"/>
              <a:t>20XX</a:t>
            </a:r>
          </a:p>
        </p:txBody>
      </p:sp>
      <p:cxnSp>
        <p:nvCxnSpPr>
          <p:cNvPr id="3145746" name="Straight Connector 17"/>
          <p:cNvCxnSpPr>
            <a:cxnSpLocks/>
          </p:cNvCxnSpPr>
          <p:nvPr userDrawn="1"/>
        </p:nvCxnSpPr>
        <p:spPr>
          <a:xfrm>
            <a:off x="6096000" y="540000"/>
            <a:ext cx="0" cy="577800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9" name="Group 18"/>
          <p:cNvGrpSpPr/>
          <p:nvPr userDrawn="1"/>
        </p:nvGrpSpPr>
        <p:grpSpPr>
          <a:xfrm rot="8100000" flipH="1">
            <a:off x="6674373" y="402322"/>
            <a:ext cx="641184" cy="1069728"/>
            <a:chOff x="6484111" y="2967038"/>
            <a:chExt cx="641184" cy="1069728"/>
          </a:xfrm>
        </p:grpSpPr>
        <p:grpSp>
          <p:nvGrpSpPr>
            <p:cNvPr id="140" name="Group 19"/>
            <p:cNvGrpSpPr/>
            <p:nvPr/>
          </p:nvGrpSpPr>
          <p:grpSpPr>
            <a:xfrm>
              <a:off x="6808136" y="2967038"/>
              <a:ext cx="317159" cy="932400"/>
              <a:chOff x="6808136" y="2967038"/>
              <a:chExt cx="317159" cy="932400"/>
            </a:xfrm>
          </p:grpSpPr>
          <p:sp>
            <p:nvSpPr>
              <p:cNvPr id="104888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8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82" name="Line 70"/>
              <p:cNvSpPr>
                <a:spLocks noChangeShapeType="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141" name="Group 20"/>
            <p:cNvGrpSpPr/>
            <p:nvPr/>
          </p:nvGrpSpPr>
          <p:grpSpPr>
            <a:xfrm rot="18900000" flipH="1">
              <a:off x="6484111" y="3104366"/>
              <a:ext cx="317159" cy="932400"/>
              <a:chOff x="6808136" y="2967038"/>
              <a:chExt cx="317159" cy="932400"/>
            </a:xfrm>
          </p:grpSpPr>
          <p:sp>
            <p:nvSpPr>
              <p:cNvPr id="1048883"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84"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85" name="Line 70"/>
              <p:cNvSpPr>
                <a:spLocks noChangeShapeType="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sp>
        <p:nvSpPr>
          <p:cNvPr id="1048886" name="Footer Placeholder 48"/>
          <p:cNvSpPr txBox="1"/>
          <p:nvPr userDrawn="1"/>
        </p:nvSpPr>
        <p:spPr>
          <a:xfrm>
            <a:off x="2754312" y="6357600"/>
            <a:ext cx="6683376" cy="460800"/>
          </a:xfrm>
          <a:prstGeom prst="rect"/>
        </p:spPr>
        <p:txBody>
          <a:bodyPr anchor="ctr" bIns="45720" lIns="91440" rIns="91440" rtlCol="0" tIns="45720" vert="horz"/>
          <a:lstStyle>
            <a:defPPr>
              <a:defRPr lang="en-US"/>
            </a:defPPr>
            <a:lvl1pPr algn="ctr" defTabSz="914400" eaLnBrk="1" hangingPunct="1" latinLnBrk="0" marL="0" rtl="0">
              <a:defRPr baseline="0" cap="all" sz="1000" kern="1200" spc="300">
                <a:solidFill>
                  <a:schemeClr val="tx1">
                    <a:alpha val="60000"/>
                  </a:schemeClr>
                </a:solidFill>
                <a:latin typeface="+mj-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dirty="0" lang="en-US"/>
              <a:t>Sample Footer Text</a:t>
            </a:r>
          </a:p>
        </p:txBody>
      </p:sp>
      <p:grpSp>
        <p:nvGrpSpPr>
          <p:cNvPr id="142" name="Group 29"/>
          <p:cNvGrpSpPr/>
          <p:nvPr userDrawn="1"/>
        </p:nvGrpSpPr>
        <p:grpSpPr>
          <a:xfrm rot="18900000" flipH="1">
            <a:off x="11020475" y="5368081"/>
            <a:ext cx="641184" cy="1069728"/>
            <a:chOff x="6484111" y="2967038"/>
            <a:chExt cx="641184" cy="1069728"/>
          </a:xfrm>
        </p:grpSpPr>
        <p:grpSp>
          <p:nvGrpSpPr>
            <p:cNvPr id="143" name="Group 30"/>
            <p:cNvGrpSpPr/>
            <p:nvPr/>
          </p:nvGrpSpPr>
          <p:grpSpPr>
            <a:xfrm>
              <a:off x="6808136" y="2967038"/>
              <a:ext cx="317159" cy="932400"/>
              <a:chOff x="6808136" y="2967038"/>
              <a:chExt cx="317159" cy="932400"/>
            </a:xfrm>
          </p:grpSpPr>
          <p:sp>
            <p:nvSpPr>
              <p:cNvPr id="1048887"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88"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89" name="Line 70"/>
              <p:cNvSpPr>
                <a:spLocks noChangeShapeType="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nvGrpSpPr>
            <p:cNvPr id="144" name="Group 31"/>
            <p:cNvGrpSpPr/>
            <p:nvPr/>
          </p:nvGrpSpPr>
          <p:grpSpPr>
            <a:xfrm rot="18900000" flipH="1">
              <a:off x="6484111" y="3104366"/>
              <a:ext cx="317159" cy="932400"/>
              <a:chOff x="6808136" y="2967038"/>
              <a:chExt cx="317159" cy="932400"/>
            </a:xfrm>
          </p:grpSpPr>
          <p:sp>
            <p:nvSpPr>
              <p:cNvPr id="1048890" name="Freeform 68"/>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gradFill>
              <a:ln>
                <a:noFill/>
              </a:ln>
            </p:spPr>
            <p:txBody>
              <a:bodyPr anchor="t" anchorCtr="0" bIns="45720" compatLnSpc="1" lIns="91440" numCol="1" rIns="91440" tIns="45720" vert="horz" wrap="square">
                <a:prstTxWarp prst="textNoShape"/>
              </a:bodyPr>
              <a:p>
                <a:endParaRPr dirty="0" lang="en-US"/>
              </a:p>
            </p:txBody>
          </p:sp>
          <p:sp>
            <p:nvSpPr>
              <p:cNvPr id="1048891" name="Freeform 69"/>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gradFill>
              <a:ln>
                <a:noFill/>
              </a:ln>
            </p:spPr>
            <p:txBody>
              <a:bodyPr anchor="t" anchorCtr="0" bIns="45720" compatLnSpc="1" lIns="91440" numCol="1" rIns="91440" tIns="45720" vert="horz" wrap="square">
                <a:prstTxWarp prst="textNoShape"/>
              </a:bodyPr>
              <a:p>
                <a:endParaRPr dirty="0" lang="en-US"/>
              </a:p>
            </p:txBody>
          </p:sp>
          <p:sp>
            <p:nvSpPr>
              <p:cNvPr id="1048892" name="Line 70"/>
              <p:cNvSpPr>
                <a:spLocks noChangeShapeType="1"/>
              </p:cNvSpPr>
              <p:nvPr/>
            </p:nvSpPr>
            <p:spPr bwMode="auto">
              <a:xfrm flipV="1">
                <a:off x="6967908" y="2967038"/>
                <a:ext cx="0" cy="932400"/>
              </a:xfrm>
              <a:prstGeom prst="line"/>
              <a:noFill/>
              <a:ln w="12700" cap="flat">
                <a:solidFill>
                  <a:srgbClr val="FFFFFF"/>
                </a:solidFill>
                <a:prstDash val="solid"/>
                <a:miter lim="800000"/>
                <a:headEnd/>
                <a:tailEnd/>
              </a:ln>
            </p:spPr>
            <p:txBody>
              <a:bodyPr anchor="t" anchorCtr="0" bIns="45720" compatLnSpc="1" lIns="91440" numCol="1" rIns="91440" tIns="45720" vert="horz" wrap="square">
                <a:prstTxWarp prst="textNoShape"/>
              </a:bodyPr>
              <a:p>
                <a:endParaRPr dirty="0" lang="en-US"/>
              </a:p>
            </p:txBody>
          </p:sp>
        </p:grpSp>
      </p:grpSp>
      <p:sp>
        <p:nvSpPr>
          <p:cNvPr id="1048893" name="Slide Number Placeholder 49"/>
          <p:cNvSpPr txBox="1"/>
          <p:nvPr userDrawn="1"/>
        </p:nvSpPr>
        <p:spPr>
          <a:xfrm>
            <a:off x="9982800" y="6357600"/>
            <a:ext cx="1760150" cy="460800"/>
          </a:xfrm>
          <a:prstGeom prst="rect"/>
        </p:spPr>
        <p:txBody>
          <a:bodyPr anchor="ctr" bIns="45720" lIns="91440" rIns="91440" rtlCol="0" tIns="45720" vert="horz"/>
          <a:lstStyle>
            <a:defPPr>
              <a:defRPr lang="en-US"/>
            </a:defPPr>
            <a:lvl1pPr algn="r" defTabSz="914400" eaLnBrk="1" hangingPunct="1" latinLnBrk="0" marL="0" rtl="0">
              <a:defRPr baseline="0" cap="all" sz="1000" kern="1200" spc="200">
                <a:solidFill>
                  <a:schemeClr val="tx1">
                    <a:alpha val="60000"/>
                  </a:schemeClr>
                </a:solidFill>
                <a:latin typeface="+mj-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D39607A7-8386-47DB-8578-DDEDD194E5D4}"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47" name=""/>
        <p:cNvGrpSpPr/>
        <p:nvPr/>
      </p:nvGrpSpPr>
      <p:grpSpPr>
        <a:xfrm>
          <a:off x="0" y="0"/>
          <a:ext cx="0" cy="0"/>
          <a:chOff x="0" y="0"/>
          <a:chExt cx="0" cy="0"/>
        </a:xfrm>
      </p:grpSpPr>
      <p:sp>
        <p:nvSpPr>
          <p:cNvPr id="1048911" name="Title 1"/>
          <p:cNvSpPr>
            <a:spLocks noGrp="1"/>
          </p:cNvSpPr>
          <p:nvPr>
            <p:ph type="title"/>
          </p:nvPr>
        </p:nvSpPr>
        <p:spPr/>
        <p:txBody>
          <a:bodyPr/>
          <a:lstStyle>
            <a:lvl1pPr algn="ctr"/>
          </a:lstStyle>
          <a:p>
            <a:r>
              <a:rPr lang="en-US"/>
              <a:t>Click to edit Master title style</a:t>
            </a:r>
            <a:endParaRPr dirty="0" lang="en-US"/>
          </a:p>
        </p:txBody>
      </p:sp>
      <p:sp>
        <p:nvSpPr>
          <p:cNvPr id="1048912" name="Picture Placeholder 13"/>
          <p:cNvSpPr>
            <a:spLocks noGrp="1"/>
          </p:cNvSpPr>
          <p:nvPr>
            <p:ph type="pic" sz="quarter" idx="13"/>
          </p:nvPr>
        </p:nvSpPr>
        <p:spPr>
          <a:xfrm>
            <a:off x="1166813" y="2479675"/>
            <a:ext cx="1587500" cy="2330450"/>
          </a:xfrm>
        </p:spPr>
        <p:txBody>
          <a:bodyPr/>
          <a:p>
            <a:r>
              <a:rPr lang="en-US"/>
              <a:t>Click icon to add picture</a:t>
            </a:r>
            <a:endParaRPr dirty="0" lang="en-US"/>
          </a:p>
        </p:txBody>
      </p:sp>
      <p:sp>
        <p:nvSpPr>
          <p:cNvPr id="1048913" name="Picture Placeholder 13"/>
          <p:cNvSpPr>
            <a:spLocks noGrp="1"/>
          </p:cNvSpPr>
          <p:nvPr>
            <p:ph type="pic" sz="quarter" idx="14"/>
          </p:nvPr>
        </p:nvSpPr>
        <p:spPr>
          <a:xfrm>
            <a:off x="3228885" y="2479675"/>
            <a:ext cx="1587500" cy="2330450"/>
          </a:xfrm>
        </p:spPr>
        <p:txBody>
          <a:bodyPr/>
          <a:p>
            <a:r>
              <a:rPr lang="en-US"/>
              <a:t>Click icon to add picture</a:t>
            </a:r>
            <a:endParaRPr dirty="0" lang="en-US"/>
          </a:p>
        </p:txBody>
      </p:sp>
      <p:sp>
        <p:nvSpPr>
          <p:cNvPr id="1048914" name="Picture Placeholder 13"/>
          <p:cNvSpPr>
            <a:spLocks noGrp="1"/>
          </p:cNvSpPr>
          <p:nvPr>
            <p:ph type="pic" sz="quarter" idx="15"/>
          </p:nvPr>
        </p:nvSpPr>
        <p:spPr>
          <a:xfrm>
            <a:off x="5302249" y="2479675"/>
            <a:ext cx="1587500" cy="2330450"/>
          </a:xfrm>
        </p:spPr>
        <p:txBody>
          <a:bodyPr/>
          <a:p>
            <a:r>
              <a:rPr lang="en-US"/>
              <a:t>Click icon to add picture</a:t>
            </a:r>
            <a:endParaRPr dirty="0" lang="en-US"/>
          </a:p>
        </p:txBody>
      </p:sp>
      <p:sp>
        <p:nvSpPr>
          <p:cNvPr id="1048915" name="Picture Placeholder 13"/>
          <p:cNvSpPr>
            <a:spLocks noGrp="1"/>
          </p:cNvSpPr>
          <p:nvPr>
            <p:ph type="pic" sz="quarter" idx="16"/>
          </p:nvPr>
        </p:nvSpPr>
        <p:spPr>
          <a:xfrm>
            <a:off x="7364764" y="2479675"/>
            <a:ext cx="1587500" cy="2330450"/>
          </a:xfrm>
        </p:spPr>
        <p:txBody>
          <a:bodyPr/>
          <a:p>
            <a:r>
              <a:rPr lang="en-US"/>
              <a:t>Click icon to add picture</a:t>
            </a:r>
            <a:endParaRPr dirty="0" lang="en-US"/>
          </a:p>
        </p:txBody>
      </p:sp>
      <p:sp>
        <p:nvSpPr>
          <p:cNvPr id="1048916" name="Picture Placeholder 13"/>
          <p:cNvSpPr>
            <a:spLocks noGrp="1"/>
          </p:cNvSpPr>
          <p:nvPr>
            <p:ph type="pic" sz="quarter" idx="17"/>
          </p:nvPr>
        </p:nvSpPr>
        <p:spPr>
          <a:xfrm>
            <a:off x="9437688" y="2479675"/>
            <a:ext cx="1587500" cy="2330450"/>
          </a:xfrm>
        </p:spPr>
        <p:txBody>
          <a:bodyPr/>
          <a:p>
            <a:r>
              <a:rPr lang="en-US"/>
              <a:t>Click icon to add picture</a:t>
            </a:r>
            <a:endParaRPr dirty="0" lang="en-US"/>
          </a:p>
        </p:txBody>
      </p:sp>
      <p:cxnSp>
        <p:nvCxnSpPr>
          <p:cNvPr id="3145748" name="Straight Connector 10"/>
          <p:cNvCxnSpPr>
            <a:cxnSpLocks/>
          </p:cNvCxnSpPr>
          <p:nvPr userDrawn="1"/>
        </p:nvCxnSpPr>
        <p:spPr>
          <a:xfrm>
            <a:off x="5826000" y="1911592"/>
            <a:ext cx="540000" cy="0"/>
          </a:xfrm>
          <a:prstGeom prst="line"/>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8917" name="Text Placeholder 27"/>
          <p:cNvSpPr>
            <a:spLocks noGrp="1"/>
          </p:cNvSpPr>
          <p:nvPr>
            <p:ph type="body" sz="quarter" idx="18"/>
          </p:nvPr>
        </p:nvSpPr>
        <p:spPr>
          <a:xfrm>
            <a:off x="1166813" y="5094555"/>
            <a:ext cx="1587499" cy="350292"/>
          </a:xfrm>
        </p:spPr>
        <p:txBody>
          <a:bodyPr anchor="ctr">
            <a:noAutofit/>
          </a:bodyPr>
          <a:lstStyle>
            <a:lvl1pPr algn="ctr" indent="0" marL="0">
              <a:buNone/>
              <a:defRPr dirty="0" sz="16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18" name="Text Placeholder 27"/>
          <p:cNvSpPr>
            <a:spLocks noGrp="1"/>
          </p:cNvSpPr>
          <p:nvPr>
            <p:ph type="body" sz="quarter" idx="19"/>
          </p:nvPr>
        </p:nvSpPr>
        <p:spPr>
          <a:xfrm>
            <a:off x="1166813" y="5371723"/>
            <a:ext cx="1587499" cy="350292"/>
          </a:xfrm>
        </p:spPr>
        <p:txBody>
          <a:bodyPr>
            <a:noAutofit/>
          </a:bodyPr>
          <a:lstStyle>
            <a:lvl1pPr algn="ctr" indent="0" marL="0">
              <a:buNone/>
              <a:defRPr dirty="0" sz="12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19" name="Text Placeholder 27"/>
          <p:cNvSpPr>
            <a:spLocks noGrp="1"/>
          </p:cNvSpPr>
          <p:nvPr>
            <p:ph type="body" sz="quarter" idx="20"/>
          </p:nvPr>
        </p:nvSpPr>
        <p:spPr>
          <a:xfrm>
            <a:off x="3228885" y="5094555"/>
            <a:ext cx="1587499" cy="350292"/>
          </a:xfrm>
        </p:spPr>
        <p:txBody>
          <a:bodyPr anchor="ctr">
            <a:noAutofit/>
          </a:bodyPr>
          <a:lstStyle>
            <a:lvl1pPr algn="ctr" indent="0" marL="0">
              <a:buNone/>
              <a:defRPr dirty="0" sz="16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0" name="Text Placeholder 27"/>
          <p:cNvSpPr>
            <a:spLocks noGrp="1"/>
          </p:cNvSpPr>
          <p:nvPr>
            <p:ph type="body" sz="quarter" idx="21"/>
          </p:nvPr>
        </p:nvSpPr>
        <p:spPr>
          <a:xfrm>
            <a:off x="3228885" y="5371723"/>
            <a:ext cx="1587499" cy="350292"/>
          </a:xfrm>
        </p:spPr>
        <p:txBody>
          <a:bodyPr>
            <a:noAutofit/>
          </a:bodyPr>
          <a:lstStyle>
            <a:lvl1pPr algn="ctr" indent="0" marL="0">
              <a:buNone/>
              <a:defRPr dirty="0" sz="12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1" name="Text Placeholder 27"/>
          <p:cNvSpPr>
            <a:spLocks noGrp="1"/>
          </p:cNvSpPr>
          <p:nvPr>
            <p:ph type="body" sz="quarter" idx="22"/>
          </p:nvPr>
        </p:nvSpPr>
        <p:spPr>
          <a:xfrm>
            <a:off x="5302249" y="5094555"/>
            <a:ext cx="1587499" cy="350292"/>
          </a:xfrm>
        </p:spPr>
        <p:txBody>
          <a:bodyPr anchor="ctr">
            <a:noAutofit/>
          </a:bodyPr>
          <a:lstStyle>
            <a:lvl1pPr algn="ctr" indent="0" marL="0">
              <a:buNone/>
              <a:defRPr dirty="0" sz="16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2" name="Text Placeholder 27"/>
          <p:cNvSpPr>
            <a:spLocks noGrp="1"/>
          </p:cNvSpPr>
          <p:nvPr>
            <p:ph type="body" sz="quarter" idx="23"/>
          </p:nvPr>
        </p:nvSpPr>
        <p:spPr>
          <a:xfrm>
            <a:off x="5302249" y="5371723"/>
            <a:ext cx="1587499" cy="350292"/>
          </a:xfrm>
        </p:spPr>
        <p:txBody>
          <a:bodyPr>
            <a:noAutofit/>
          </a:bodyPr>
          <a:lstStyle>
            <a:lvl1pPr algn="ctr" indent="0" marL="0">
              <a:buNone/>
              <a:defRPr dirty="0" sz="12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3" name="Text Placeholder 27"/>
          <p:cNvSpPr>
            <a:spLocks noGrp="1"/>
          </p:cNvSpPr>
          <p:nvPr>
            <p:ph type="body" sz="quarter" idx="24"/>
          </p:nvPr>
        </p:nvSpPr>
        <p:spPr>
          <a:xfrm>
            <a:off x="7364765" y="5094555"/>
            <a:ext cx="1587499" cy="350292"/>
          </a:xfrm>
        </p:spPr>
        <p:txBody>
          <a:bodyPr anchor="ctr">
            <a:noAutofit/>
          </a:bodyPr>
          <a:lstStyle>
            <a:lvl1pPr algn="ctr" indent="0" marL="0">
              <a:buNone/>
              <a:defRPr dirty="0" sz="16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4" name="Text Placeholder 27"/>
          <p:cNvSpPr>
            <a:spLocks noGrp="1"/>
          </p:cNvSpPr>
          <p:nvPr>
            <p:ph type="body" sz="quarter" idx="25"/>
          </p:nvPr>
        </p:nvSpPr>
        <p:spPr>
          <a:xfrm>
            <a:off x="7364765" y="5371723"/>
            <a:ext cx="1587499" cy="350292"/>
          </a:xfrm>
        </p:spPr>
        <p:txBody>
          <a:bodyPr>
            <a:noAutofit/>
          </a:bodyPr>
          <a:lstStyle>
            <a:lvl1pPr algn="ctr" indent="0" marL="0">
              <a:buNone/>
              <a:defRPr dirty="0" sz="12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5" name="Text Placeholder 27"/>
          <p:cNvSpPr>
            <a:spLocks noGrp="1"/>
          </p:cNvSpPr>
          <p:nvPr>
            <p:ph type="body" sz="quarter" idx="26"/>
          </p:nvPr>
        </p:nvSpPr>
        <p:spPr>
          <a:xfrm>
            <a:off x="9437688" y="5094555"/>
            <a:ext cx="1587499" cy="350292"/>
          </a:xfrm>
        </p:spPr>
        <p:txBody>
          <a:bodyPr anchor="ctr">
            <a:noAutofit/>
          </a:bodyPr>
          <a:lstStyle>
            <a:lvl1pPr algn="ctr" indent="0" marL="0">
              <a:buNone/>
              <a:defRPr dirty="0" sz="16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6" name="Text Placeholder 27"/>
          <p:cNvSpPr>
            <a:spLocks noGrp="1"/>
          </p:cNvSpPr>
          <p:nvPr>
            <p:ph type="body" sz="quarter" idx="27"/>
          </p:nvPr>
        </p:nvSpPr>
        <p:spPr>
          <a:xfrm>
            <a:off x="9437688" y="5371723"/>
            <a:ext cx="1587499" cy="350292"/>
          </a:xfrm>
        </p:spPr>
        <p:txBody>
          <a:bodyPr>
            <a:noAutofit/>
          </a:bodyPr>
          <a:lstStyle>
            <a:lvl1pPr algn="ctr" indent="0" marL="0">
              <a:buNone/>
              <a:defRPr dirty="0" sz="1200" kern="1200" lang="en-US" smtClean="0">
                <a:solidFill>
                  <a:schemeClr val="tx1"/>
                </a:solidFill>
                <a:latin typeface="+mn-lt"/>
                <a:ea typeface="+mn-ea"/>
                <a:cs typeface="+mn-cs"/>
              </a:defRPr>
            </a:lvl1pPr>
            <a:lvl2pPr indent="0" marL="0">
              <a:buNone/>
            </a:lvl2pPr>
          </a:lstStyle>
          <a:p>
            <a:pPr lvl="0"/>
            <a:r>
              <a:rPr lang="en-US"/>
              <a:t>Click to edit Master text styles</a:t>
            </a:r>
          </a:p>
        </p:txBody>
      </p:sp>
      <p:sp>
        <p:nvSpPr>
          <p:cNvPr id="1048927" name="Date Placeholder 2"/>
          <p:cNvSpPr>
            <a:spLocks noGrp="1"/>
          </p:cNvSpPr>
          <p:nvPr>
            <p:ph type="dt" sz="half" idx="10"/>
          </p:nvPr>
        </p:nvSpPr>
        <p:spPr/>
        <p:txBody>
          <a:bodyPr/>
          <a:p>
            <a:r>
              <a:rPr dirty="0" lang="en-US"/>
              <a:t>20XX</a:t>
            </a:r>
          </a:p>
        </p:txBody>
      </p:sp>
      <p:sp>
        <p:nvSpPr>
          <p:cNvPr id="1048928" name="Footer Placeholder 3"/>
          <p:cNvSpPr>
            <a:spLocks noGrp="1"/>
          </p:cNvSpPr>
          <p:nvPr>
            <p:ph type="ftr" sz="quarter" idx="11"/>
          </p:nvPr>
        </p:nvSpPr>
        <p:spPr/>
        <p:txBody>
          <a:bodyPr/>
          <a:p>
            <a:endParaRPr dirty="0" lang="en-US"/>
          </a:p>
        </p:txBody>
      </p:sp>
      <p:sp>
        <p:nvSpPr>
          <p:cNvPr id="1048929" name="Slide Number Placeholder 4"/>
          <p:cNvSpPr>
            <a:spLocks noGrp="1"/>
          </p:cNvSpPr>
          <p:nvPr>
            <p:ph type="sldNum" sz="quarter" idx="12"/>
          </p:nvPr>
        </p:nvSpPr>
        <p:spPr/>
        <p:txBody>
          <a:bodyPr/>
          <a:p>
            <a:fld id="{294A09A9-5501-47C1-A89A-A340965A2BE2}"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7" name=""/>
        <p:cNvGrpSpPr/>
        <p:nvPr/>
      </p:nvGrpSpPr>
      <p:grpSpPr>
        <a:xfrm>
          <a:off x="0" y="0"/>
          <a:ext cx="0" cy="0"/>
          <a:chOff x="0" y="0"/>
          <a:chExt cx="0" cy="0"/>
        </a:xfrm>
      </p:grpSpPr>
      <p:sp>
        <p:nvSpPr>
          <p:cNvPr id="1048867" name="Title 1"/>
          <p:cNvSpPr>
            <a:spLocks noGrp="1"/>
          </p:cNvSpPr>
          <p:nvPr>
            <p:ph type="title"/>
          </p:nvPr>
        </p:nvSpPr>
        <p:spPr/>
        <p:txBody>
          <a:bodyPr/>
          <a:p>
            <a:r>
              <a:rPr lang="en-US"/>
              <a:t>Click to edit Master title style</a:t>
            </a:r>
            <a:endParaRPr dirty="0" lang="en-US"/>
          </a:p>
        </p:txBody>
      </p:sp>
      <p:sp>
        <p:nvSpPr>
          <p:cNvPr id="1048868" name="Content Placeholder 2"/>
          <p:cNvSpPr>
            <a:spLocks noGrp="1"/>
          </p:cNvSpPr>
          <p:nvPr>
            <p:ph sz="half" idx="1"/>
          </p:nvPr>
        </p:nvSpPr>
        <p:spPr>
          <a:xfrm>
            <a:off x="989400" y="1685925"/>
            <a:ext cx="4928400" cy="409257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69" name="Content Placeholder 3"/>
          <p:cNvSpPr>
            <a:spLocks noGrp="1"/>
          </p:cNvSpPr>
          <p:nvPr>
            <p:ph sz="half" idx="2"/>
          </p:nvPr>
        </p:nvSpPr>
        <p:spPr>
          <a:xfrm>
            <a:off x="6274202" y="1685925"/>
            <a:ext cx="4928400" cy="409257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70" name="Date Placeholder 4"/>
          <p:cNvSpPr>
            <a:spLocks noGrp="1"/>
          </p:cNvSpPr>
          <p:nvPr>
            <p:ph type="dt" sz="half" idx="10"/>
          </p:nvPr>
        </p:nvSpPr>
        <p:spPr/>
        <p:txBody>
          <a:bodyPr/>
          <a:p>
            <a:r>
              <a:rPr dirty="0" lang="en-US"/>
              <a:t>20XX</a:t>
            </a:r>
          </a:p>
        </p:txBody>
      </p:sp>
      <p:sp>
        <p:nvSpPr>
          <p:cNvPr id="1048871" name="Footer Placeholder 5"/>
          <p:cNvSpPr>
            <a:spLocks noGrp="1"/>
          </p:cNvSpPr>
          <p:nvPr>
            <p:ph type="ftr" sz="quarter" idx="11"/>
          </p:nvPr>
        </p:nvSpPr>
        <p:spPr/>
        <p:txBody>
          <a:bodyPr/>
          <a:p>
            <a:endParaRPr dirty="0" lang="en-US"/>
          </a:p>
        </p:txBody>
      </p:sp>
      <p:sp>
        <p:nvSpPr>
          <p:cNvPr id="1048872" name="Slide Number Placeholder 6"/>
          <p:cNvSpPr>
            <a:spLocks noGrp="1"/>
          </p:cNvSpPr>
          <p:nvPr>
            <p:ph type="sldNum" sz="quarter" idx="12"/>
          </p:nvPr>
        </p:nvSpPr>
        <p:spPr/>
        <p:txBody>
          <a:bodyPr/>
          <a:p>
            <a:fld id="{294A09A9-5501-47C1-A89A-A340965A2BE2}"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89400" y="395289"/>
            <a:ext cx="10213200" cy="1112836"/>
          </a:xfrm>
          <a:prstGeom prst="rect"/>
        </p:spPr>
        <p:txBody>
          <a:bodyPr anchor="b" anchorCtr="0"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89400" y="1685925"/>
            <a:ext cx="10213200" cy="404019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450000" y="6357168"/>
            <a:ext cx="1760150" cy="461665"/>
          </a:xfrm>
          <a:prstGeom prst="rect"/>
        </p:spPr>
        <p:txBody>
          <a:bodyPr anchor="ctr" bIns="45720" lIns="91440" rIns="91440" rtlCol="0" tIns="45720" vert="horz">
            <a:normAutofit/>
          </a:bodyPr>
          <a:lstStyle>
            <a:lvl1pPr algn="l">
              <a:defRPr baseline="0" cap="all" sz="1000" spc="200">
                <a:solidFill>
                  <a:schemeClr val="tx1">
                    <a:alpha val="60000"/>
                  </a:schemeClr>
                </a:solidFill>
                <a:latin typeface="+mj-lt"/>
              </a:defRPr>
            </a:lvl1pPr>
          </a:lstStyle>
          <a:p>
            <a:r>
              <a:rPr dirty="0" lang="en-US"/>
              <a:t>20XX</a:t>
            </a:r>
          </a:p>
        </p:txBody>
      </p:sp>
      <p:sp>
        <p:nvSpPr>
          <p:cNvPr id="1048579" name="Footer Placeholder 4"/>
          <p:cNvSpPr>
            <a:spLocks noGrp="1"/>
          </p:cNvSpPr>
          <p:nvPr>
            <p:ph type="ftr" sz="quarter" idx="3"/>
          </p:nvPr>
        </p:nvSpPr>
        <p:spPr>
          <a:xfrm>
            <a:off x="2754312" y="6357600"/>
            <a:ext cx="6683376" cy="460800"/>
          </a:xfrm>
          <a:prstGeom prst="rect"/>
        </p:spPr>
        <p:txBody>
          <a:bodyPr anchor="ctr" bIns="45720" lIns="91440" rIns="91440" rtlCol="0" tIns="45720" vert="horz"/>
          <a:lstStyle>
            <a:lvl1pPr algn="ctr">
              <a:defRPr baseline="0" cap="all" sz="1000" spc="300">
                <a:solidFill>
                  <a:schemeClr val="tx1">
                    <a:alpha val="60000"/>
                  </a:schemeClr>
                </a:solidFill>
                <a:latin typeface="+mj-lt"/>
              </a:defRPr>
            </a:lvl1pPr>
          </a:lstStyle>
          <a:p>
            <a:endParaRPr dirty="0" lang="en-US"/>
          </a:p>
        </p:txBody>
      </p:sp>
      <p:sp>
        <p:nvSpPr>
          <p:cNvPr id="1048580" name="Slide Number Placeholder 5"/>
          <p:cNvSpPr>
            <a:spLocks noGrp="1"/>
          </p:cNvSpPr>
          <p:nvPr>
            <p:ph type="sldNum" sz="quarter" idx="4"/>
          </p:nvPr>
        </p:nvSpPr>
        <p:spPr>
          <a:xfrm>
            <a:off x="9982800" y="6357600"/>
            <a:ext cx="1760150" cy="460800"/>
          </a:xfrm>
          <a:prstGeom prst="rect"/>
        </p:spPr>
        <p:txBody>
          <a:bodyPr anchor="ctr" bIns="45720" lIns="91440" rIns="91440" rtlCol="0" tIns="45720" vert="horz"/>
          <a:lstStyle>
            <a:lvl1pPr algn="r">
              <a:defRPr baseline="0" cap="all" sz="1000" spc="200">
                <a:solidFill>
                  <a:schemeClr val="tx1">
                    <a:alpha val="60000"/>
                  </a:schemeClr>
                </a:solidFill>
                <a:latin typeface="+mj-lt"/>
              </a:defRPr>
            </a:lvl1pPr>
          </a:lstStyle>
          <a:p>
            <a:fld id="{294A09A9-5501-47C1-A89A-A340965A2BE2}"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eaLnBrk="1" hangingPunct="1" latinLnBrk="0" rtl="0">
        <a:lnSpc>
          <a:spcPct val="100000"/>
        </a:lnSpc>
        <a:spcBef>
          <a:spcPct val="0"/>
        </a:spcBef>
        <a:buNone/>
        <a:defRPr baseline="0" cap="none" sz="3200" kern="1200" spc="0">
          <a:solidFill>
            <a:schemeClr val="tx1"/>
          </a:solidFill>
          <a:latin typeface="+mj-lt"/>
          <a:ea typeface="+mj-ea"/>
          <a:cs typeface="+mj-cs"/>
        </a:defRPr>
      </a:lvl1pPr>
    </p:titleStyle>
    <p:bodyStyle>
      <a:lvl1pPr algn="l" defTabSz="914400" eaLnBrk="1" hangingPunct="1" indent="-360000" latinLnBrk="0" marL="360000" rtl="0">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algn="l" defTabSz="914400" eaLnBrk="1" hangingPunct="1" indent="0" latinLnBrk="0" marL="360000" rtl="0">
        <a:lnSpc>
          <a:spcPct val="150000"/>
        </a:lnSpc>
        <a:spcBef>
          <a:spcPts val="500"/>
        </a:spcBef>
        <a:buFontTx/>
        <a:buNone/>
        <a:defRPr baseline="0" b="0" sz="2000" i="1" kern="1200" spc="50">
          <a:solidFill>
            <a:schemeClr val="tx1">
              <a:alpha val="60000"/>
            </a:schemeClr>
          </a:solidFill>
          <a:latin typeface="+mn-lt"/>
          <a:ea typeface="+mn-ea"/>
          <a:cs typeface="+mn-cs"/>
        </a:defRPr>
      </a:lvl2pPr>
      <a:lvl3pPr algn="l" defTabSz="914400" eaLnBrk="1" hangingPunct="1" indent="-360000" latinLnBrk="0" marL="1080000" rtl="0">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algn="l" defTabSz="914400" eaLnBrk="1" hangingPunct="1" indent="0" latinLnBrk="0" marL="1080000" rtl="0">
        <a:lnSpc>
          <a:spcPct val="150000"/>
        </a:lnSpc>
        <a:spcBef>
          <a:spcPts val="500"/>
        </a:spcBef>
        <a:buClr>
          <a:schemeClr val="accent3"/>
        </a:buClr>
        <a:buFontTx/>
        <a:buNone/>
        <a:defRPr baseline="0" b="0" sz="2000" i="1" kern="1200" spc="50">
          <a:solidFill>
            <a:schemeClr val="tx1">
              <a:alpha val="60000"/>
            </a:schemeClr>
          </a:solidFill>
          <a:latin typeface="+mn-lt"/>
          <a:ea typeface="+mn-ea"/>
          <a:cs typeface="+mn-cs"/>
        </a:defRPr>
      </a:lvl4pPr>
      <a:lvl5pPr algn="l" defTabSz="914400" eaLnBrk="1" hangingPunct="1" indent="-360000" latinLnBrk="0" marL="1800000" rtl="0">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Relationship Id="rId5"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45" name=""/>
        <p:cNvGrpSpPr/>
        <p:nvPr/>
      </p:nvGrpSpPr>
      <p:grpSpPr>
        <a:xfrm>
          <a:off x="0" y="0"/>
          <a:ext cx="0" cy="0"/>
          <a:chOff x="0" y="0"/>
          <a:chExt cx="0" cy="0"/>
        </a:xfrm>
      </p:grpSpPr>
      <p:sp>
        <p:nvSpPr>
          <p:cNvPr id="1048644" name="Title 1"/>
          <p:cNvSpPr>
            <a:spLocks noGrp="1"/>
          </p:cNvSpPr>
          <p:nvPr>
            <p:ph type="title"/>
          </p:nvPr>
        </p:nvSpPr>
        <p:spPr>
          <a:xfrm>
            <a:off x="209004" y="1042853"/>
            <a:ext cx="6357257" cy="2386147"/>
          </a:xfrm>
        </p:spPr>
        <p:txBody>
          <a:bodyPr>
            <a:normAutofit fontScale="90000"/>
          </a:bodyPr>
          <a:p>
            <a:r>
              <a:rPr dirty="0" sz="4000" lang="en-US">
                <a:latin typeface="Berlin Sans FB" panose="020E0602020502020306" pitchFamily="34" charset="0"/>
              </a:rPr>
              <a:t>Modern College of Arts, Science &amp; Commerce (Autonomus</a:t>
            </a:r>
            <a:r>
              <a:rPr dirty="0" sz="4000" lang="en-US">
                <a:solidFill>
                  <a:srgbClr val="000099"/>
                </a:solidFill>
              </a:rPr>
              <a:t>)</a:t>
            </a:r>
            <a:br>
              <a:rPr dirty="0" lang="en-US"/>
            </a:br>
            <a:br>
              <a:rPr dirty="0" lang="en-US"/>
            </a:br>
            <a:r>
              <a:rPr b="1" dirty="0" sz="4000" lang="en-US"/>
              <a:t>Chit-Fund Management System</a:t>
            </a:r>
          </a:p>
        </p:txBody>
      </p:sp>
      <p:sp>
        <p:nvSpPr>
          <p:cNvPr id="1048645" name="Subtitle 2"/>
          <p:cNvSpPr>
            <a:spLocks noGrp="1"/>
          </p:cNvSpPr>
          <p:nvPr>
            <p:ph type="subTitle" idx="1"/>
          </p:nvPr>
        </p:nvSpPr>
        <p:spPr>
          <a:xfrm>
            <a:off x="209004" y="4058653"/>
            <a:ext cx="5886996" cy="1756494"/>
          </a:xfrm>
          <a:ln>
            <a:noFill/>
          </a:ln>
          <a:effectLst/>
          <a:scene3d>
            <a:camera prst="orthographicFront">
              <a:rot lat="0" lon="0" rev="0"/>
            </a:camera>
            <a:lightRig dir="t" rig="chilly">
              <a:rot lat="0" lon="0" rev="18480000"/>
            </a:lightRig>
          </a:scene3d>
          <a:sp3d prstMaterial="clear">
            <a:bevelT h="63500"/>
          </a:sp3d>
        </p:spPr>
        <p:txBody>
          <a:bodyPr>
            <a:normAutofit fontScale="89286" lnSpcReduction="20000"/>
          </a:bodyPr>
          <a:p>
            <a:r>
              <a:rPr dirty="0" sz="2800" lang="en-US">
                <a:latin typeface="Arial Rounded MT Bold" panose="020F0704030504030204" pitchFamily="34" charset="0"/>
              </a:rPr>
              <a:t>By: -</a:t>
            </a:r>
          </a:p>
          <a:p>
            <a:r>
              <a:rPr dirty="0" sz="2800" lang="en-US">
                <a:latin typeface="Arial Rounded MT Bold" panose="020F0704030504030204" pitchFamily="34" charset="0"/>
              </a:rPr>
              <a:t>Ront Sanjay Kohinkar Erno:-8556</a:t>
            </a:r>
          </a:p>
          <a:p>
            <a:r>
              <a:rPr dirty="0" sz="2800" lang="en-US">
                <a:latin typeface="Arial Rounded MT Bold" panose="020F0704030504030204" pitchFamily="34" charset="0"/>
              </a:rPr>
              <a:t>Aniket Pandurang Digge Erno:-7919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57" name="Title 1"/>
          <p:cNvSpPr>
            <a:spLocks noGrp="1"/>
          </p:cNvSpPr>
          <p:nvPr>
            <p:ph type="title"/>
          </p:nvPr>
        </p:nvSpPr>
        <p:spPr>
          <a:xfrm>
            <a:off x="3751705" y="0"/>
            <a:ext cx="4688589" cy="741771"/>
          </a:xfrm>
        </p:spPr>
        <p:txBody>
          <a:bodyPr>
            <a:normAutofit fontScale="90000"/>
          </a:bodyPr>
          <a:p>
            <a:r>
              <a:rPr b="1" dirty="0" sz="4400" lang="en-US"/>
              <a:t>Context Level DFD</a:t>
            </a:r>
          </a:p>
        </p:txBody>
      </p:sp>
      <p:pic>
        <p:nvPicPr>
          <p:cNvPr id="2097156" name="Content Placeholder 3"/>
          <p:cNvPicPr>
            <a:picLocks noChangeAspect="1" noGrp="1"/>
          </p:cNvPicPr>
          <p:nvPr>
            <p:ph idx="1"/>
          </p:nvPr>
        </p:nvPicPr>
        <p:blipFill rotWithShape="1">
          <a:blip xmlns:r="http://schemas.openxmlformats.org/officeDocument/2006/relationships" r:embed="rId1"/>
          <a:srcRect l="-1690" t="48989" r="1"/>
          <a:stretch>
            <a:fillRect/>
          </a:stretch>
        </p:blipFill>
        <p:spPr bwMode="auto">
          <a:xfrm>
            <a:off x="139336" y="1051559"/>
            <a:ext cx="11686902" cy="3918857"/>
          </a:xfrm>
          <a:prstGeom prst="rect"/>
          <a:ln w="19050">
            <a:solidFill>
              <a:schemeClr val="bg2"/>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758" name="Title 1"/>
          <p:cNvSpPr>
            <a:spLocks noGrp="1"/>
          </p:cNvSpPr>
          <p:nvPr>
            <p:ph type="title"/>
          </p:nvPr>
        </p:nvSpPr>
        <p:spPr>
          <a:xfrm>
            <a:off x="4471851" y="6084"/>
            <a:ext cx="3248297" cy="680811"/>
          </a:xfrm>
        </p:spPr>
        <p:txBody>
          <a:bodyPr>
            <a:noAutofit/>
          </a:bodyPr>
          <a:p>
            <a:r>
              <a:rPr b="1" dirty="0" sz="4400" lang="en-US"/>
              <a:t>Level 1 DFD</a:t>
            </a:r>
          </a:p>
        </p:txBody>
      </p:sp>
      <p:pic>
        <p:nvPicPr>
          <p:cNvPr id="2097157" name="Content Placeholder 3"/>
          <p:cNvPicPr>
            <a:picLocks noChangeAspect="1" noGrp="1"/>
          </p:cNvPicPr>
          <p:nvPr>
            <p:ph idx="1"/>
          </p:nvPr>
        </p:nvPicPr>
        <p:blipFill rotWithShape="1">
          <a:blip xmlns:r="http://schemas.openxmlformats.org/officeDocument/2006/relationships" r:embed="rId1"/>
          <a:srcRect b="815"/>
          <a:stretch>
            <a:fillRect/>
          </a:stretch>
        </p:blipFill>
        <p:spPr bwMode="auto">
          <a:xfrm>
            <a:off x="1654627" y="686895"/>
            <a:ext cx="8882743" cy="6051718"/>
          </a:xfrm>
          <a:prstGeom prst="rect"/>
          <a:ln w="19050">
            <a:solidFill>
              <a:schemeClr val="tx1"/>
            </a:solidFill>
          </a:ln>
          <a:effectLst>
            <a:outerShdw algn="tr" blurRad="50800" dir="8100000" dist="38100"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pic>
        <p:nvPicPr>
          <p:cNvPr id="2097158" name="Content Placeholder 3"/>
          <p:cNvPicPr>
            <a:picLocks noChangeAspect="1" noGrp="1"/>
          </p:cNvPicPr>
          <p:nvPr>
            <p:ph idx="1"/>
          </p:nvPr>
        </p:nvPicPr>
        <p:blipFill>
          <a:blip xmlns:r="http://schemas.openxmlformats.org/officeDocument/2006/relationships" r:embed="rId1"/>
          <a:stretch>
            <a:fillRect/>
          </a:stretch>
        </p:blipFill>
        <p:spPr>
          <a:xfrm>
            <a:off x="1615440" y="166168"/>
            <a:ext cx="8961120" cy="6525664"/>
          </a:xfrm>
          <a:prstGeom prst="rect"/>
          <a:ln w="19050">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1048025" y="408643"/>
            <a:ext cx="10095949" cy="6040713"/>
          </a:xfrm>
          <a:prstGeom prst="rect"/>
          <a:ln w="1905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pic>
        <p:nvPicPr>
          <p:cNvPr id="2097160" name="Content Placeholder 3"/>
          <p:cNvPicPr>
            <a:picLocks noChangeAspect="1" noGrp="1"/>
          </p:cNvPicPr>
          <p:nvPr>
            <p:ph idx="1"/>
          </p:nvPr>
        </p:nvPicPr>
        <p:blipFill>
          <a:blip xmlns:r="http://schemas.openxmlformats.org/officeDocument/2006/relationships" r:embed="rId1"/>
          <a:stretch>
            <a:fillRect/>
          </a:stretch>
        </p:blipFill>
        <p:spPr>
          <a:xfrm>
            <a:off x="1611085" y="144133"/>
            <a:ext cx="8525691" cy="6569734"/>
          </a:xfrm>
          <a:prstGeom prst="rect"/>
          <a:ln w="19050">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pic>
        <p:nvPicPr>
          <p:cNvPr id="2097161" name="Content Placeholder 3"/>
          <p:cNvPicPr>
            <a:picLocks noChangeAspect="1" noGrp="1"/>
          </p:cNvPicPr>
          <p:nvPr>
            <p:ph idx="1"/>
          </p:nvPr>
        </p:nvPicPr>
        <p:blipFill rotWithShape="1">
          <a:blip xmlns:r="http://schemas.openxmlformats.org/officeDocument/2006/relationships" r:embed="rId1"/>
          <a:srcRect l="1446" t="819" r="13" b="2254"/>
          <a:stretch>
            <a:fillRect/>
          </a:stretch>
        </p:blipFill>
        <p:spPr bwMode="auto">
          <a:xfrm>
            <a:off x="1158240" y="304800"/>
            <a:ext cx="9441942" cy="5878285"/>
          </a:xfrm>
          <a:prstGeom prst="rect"/>
          <a:ln w="19050">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pic>
        <p:nvPicPr>
          <p:cNvPr id="2097162" name="Content Placeholder 3"/>
          <p:cNvPicPr>
            <a:picLocks noChangeAspect="1" noGrp="1"/>
          </p:cNvPicPr>
          <p:nvPr>
            <p:ph idx="1"/>
          </p:nvPr>
        </p:nvPicPr>
        <p:blipFill>
          <a:blip xmlns:r="http://schemas.openxmlformats.org/officeDocument/2006/relationships" r:embed="rId1"/>
          <a:stretch>
            <a:fillRect/>
          </a:stretch>
        </p:blipFill>
        <p:spPr>
          <a:xfrm>
            <a:off x="1663337" y="139518"/>
            <a:ext cx="9147659" cy="6400619"/>
          </a:xfrm>
          <a:prstGeom prst="rect"/>
          <a:ln w="19050">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pic>
        <p:nvPicPr>
          <p:cNvPr id="2097163" name="Content Placeholder 3"/>
          <p:cNvPicPr>
            <a:picLocks noChangeAspect="1" noGrp="1"/>
          </p:cNvPicPr>
          <p:nvPr>
            <p:ph idx="1"/>
          </p:nvPr>
        </p:nvPicPr>
        <p:blipFill>
          <a:blip xmlns:r="http://schemas.openxmlformats.org/officeDocument/2006/relationships" r:embed="rId1"/>
          <a:stretch>
            <a:fillRect/>
          </a:stretch>
        </p:blipFill>
        <p:spPr>
          <a:xfrm>
            <a:off x="927769" y="1402305"/>
            <a:ext cx="10336462" cy="3455388"/>
          </a:xfrm>
          <a:prstGeom prst="rect"/>
          <a:ln w="19050">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59" name="Title 1"/>
          <p:cNvSpPr>
            <a:spLocks noGrp="1"/>
          </p:cNvSpPr>
          <p:nvPr>
            <p:ph type="title"/>
          </p:nvPr>
        </p:nvSpPr>
        <p:spPr>
          <a:xfrm>
            <a:off x="4110445" y="113211"/>
            <a:ext cx="4511040" cy="687978"/>
          </a:xfrm>
        </p:spPr>
        <p:txBody>
          <a:bodyPr>
            <a:normAutofit fontScale="90000"/>
          </a:bodyPr>
          <a:p>
            <a:r>
              <a:rPr b="1" dirty="0" sz="4400" lang="en-US"/>
              <a:t>Features of System </a:t>
            </a:r>
          </a:p>
        </p:txBody>
      </p:sp>
      <p:sp>
        <p:nvSpPr>
          <p:cNvPr id="1048760" name="Content Placeholder 2"/>
          <p:cNvSpPr>
            <a:spLocks noGrp="1"/>
          </p:cNvSpPr>
          <p:nvPr>
            <p:ph idx="1"/>
          </p:nvPr>
        </p:nvSpPr>
        <p:spPr>
          <a:xfrm>
            <a:off x="348343" y="1031967"/>
            <a:ext cx="11495314" cy="5695405"/>
          </a:xfrm>
          <a:ln w="19050">
            <a:noFill/>
          </a:ln>
          <a:effectLst/>
          <a:scene3d>
            <a:camera prst="orthographicFront">
              <a:rot lat="0" lon="0" rev="0"/>
            </a:camera>
            <a:lightRig dir="t" rig="chilly">
              <a:rot lat="0" lon="0" rev="18480000"/>
            </a:lightRig>
          </a:scene3d>
          <a:sp3d prstMaterial="clear">
            <a:bevelT h="63500"/>
          </a:sp3d>
        </p:spPr>
        <p:txBody>
          <a:bodyPr/>
          <a:p>
            <a:pPr algn="ctr"/>
            <a:r>
              <a:rPr dirty="0" lang="en-US">
                <a:latin typeface="Arial Rounded MT Bold" panose="020F0704030504030204" pitchFamily="34" charset="0"/>
              </a:rPr>
              <a:t>1. Computerized the current  manual system.</a:t>
            </a:r>
          </a:p>
          <a:p>
            <a:pPr algn="ctr"/>
            <a:r>
              <a:rPr dirty="0" lang="en-US">
                <a:latin typeface="Arial Rounded MT Bold" panose="020F0704030504030204" pitchFamily="34" charset="0"/>
              </a:rPr>
              <a:t>2. User friendly interface.</a:t>
            </a:r>
          </a:p>
          <a:p>
            <a:pPr algn="ctr"/>
            <a:r>
              <a:rPr dirty="0" lang="en-US">
                <a:latin typeface="Arial Rounded MT Bold" panose="020F0704030504030204" pitchFamily="34" charset="0"/>
              </a:rPr>
              <a:t>3. Proper authentication is provided to a particular user.</a:t>
            </a:r>
          </a:p>
          <a:p>
            <a:pPr algn="ctr"/>
            <a:r>
              <a:rPr dirty="0" lang="en-US">
                <a:latin typeface="Arial Rounded MT Bold" panose="020F0704030504030204" pitchFamily="34" charset="0"/>
              </a:rPr>
              <a:t>4. Due to login feature security will take place.</a:t>
            </a:r>
          </a:p>
          <a:p>
            <a:pPr algn="ctr"/>
            <a:r>
              <a:rPr dirty="0" lang="en-US">
                <a:latin typeface="Arial Rounded MT Bold" panose="020F0704030504030204" pitchFamily="34" charset="0"/>
              </a:rPr>
              <a:t>5. It is computerized system so it minimize the use of paper.</a:t>
            </a:r>
          </a:p>
          <a:p>
            <a:pPr algn="ctr"/>
            <a:r>
              <a:rPr dirty="0" lang="en-US">
                <a:latin typeface="Arial Rounded MT Bold" panose="020F0704030504030204" pitchFamily="34" charset="0"/>
              </a:rPr>
              <a:t>6. It reduces man power and save time.</a:t>
            </a:r>
          </a:p>
          <a:p>
            <a:pPr algn="ctr"/>
            <a:r>
              <a:rPr dirty="0" lang="en-US">
                <a:latin typeface="Arial Rounded MT Bold" panose="020F0704030504030204" pitchFamily="34" charset="0"/>
              </a:rPr>
              <a:t>7. Reduces human errors.</a:t>
            </a:r>
          </a:p>
          <a:p>
            <a:pPr algn="ctr"/>
            <a:r>
              <a:rPr dirty="0" lang="en-US">
                <a:latin typeface="Arial Rounded MT Bold" panose="020F0704030504030204" pitchFamily="34" charset="0"/>
              </a:rPr>
              <a:t>8. Storage of data is easy.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61" name="Title 1"/>
          <p:cNvSpPr>
            <a:spLocks noGrp="1"/>
          </p:cNvSpPr>
          <p:nvPr>
            <p:ph type="title"/>
          </p:nvPr>
        </p:nvSpPr>
        <p:spPr>
          <a:xfrm>
            <a:off x="3074126" y="372696"/>
            <a:ext cx="5486400" cy="759188"/>
          </a:xfrm>
        </p:spPr>
        <p:txBody>
          <a:bodyPr>
            <a:normAutofit fontScale="90000"/>
          </a:bodyPr>
          <a:p>
            <a:r>
              <a:rPr b="1" dirty="0" sz="4400" lang="en-US"/>
              <a:t>Limitation Of the System</a:t>
            </a:r>
          </a:p>
        </p:txBody>
      </p:sp>
      <p:sp>
        <p:nvSpPr>
          <p:cNvPr id="1048762" name="Content Placeholder 2"/>
          <p:cNvSpPr>
            <a:spLocks noGrp="1"/>
          </p:cNvSpPr>
          <p:nvPr>
            <p:ph idx="1"/>
          </p:nvPr>
        </p:nvSpPr>
        <p:spPr>
          <a:ln>
            <a:noFill/>
          </a:ln>
          <a:effectLst/>
          <a:scene3d>
            <a:camera prst="orthographicFront">
              <a:rot lat="0" lon="0" rev="0"/>
            </a:camera>
            <a:lightRig dir="t" rig="chilly">
              <a:rot lat="0" lon="0" rev="18480000"/>
            </a:lightRig>
          </a:scene3d>
          <a:sp3d prstMaterial="clear">
            <a:bevelT h="63500"/>
          </a:sp3d>
        </p:spPr>
        <p:txBody>
          <a:bodyPr/>
          <a:p>
            <a:r>
              <a:rPr dirty="0" lang="en-US">
                <a:latin typeface="Arial Rounded MT Bold" panose="020F0704030504030204" pitchFamily="34" charset="0"/>
              </a:rPr>
              <a:t>1. Proposed system can be handled by only two users.</a:t>
            </a:r>
          </a:p>
          <a:p>
            <a:r>
              <a:rPr dirty="0" lang="en-US">
                <a:latin typeface="Arial Rounded MT Bold" panose="020F0704030504030204" pitchFamily="34" charset="0"/>
              </a:rPr>
              <a:t>2. Customer/Member can't interact with system.</a:t>
            </a:r>
          </a:p>
          <a:p>
            <a:r>
              <a:rPr dirty="0" lang="en-US">
                <a:latin typeface="Arial Rounded MT Bold" panose="020F0704030504030204" pitchFamily="34" charset="0"/>
              </a:rPr>
              <a:t>3. Online work can't be done by proposed system.</a:t>
            </a:r>
          </a:p>
          <a:p>
            <a:r>
              <a:rPr dirty="0" lang="en-US">
                <a:latin typeface="Arial Rounded MT Bold" panose="020F0704030504030204" pitchFamily="34" charset="0"/>
              </a:rPr>
              <a:t>4.Online payment option are not applicable in the proposed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59" name=""/>
        <p:cNvGrpSpPr/>
        <p:nvPr/>
      </p:nvGrpSpPr>
      <p:grpSpPr>
        <a:xfrm>
          <a:off x="0" y="0"/>
          <a:ext cx="0" cy="0"/>
          <a:chOff x="0" y="0"/>
          <a:chExt cx="0" cy="0"/>
        </a:xfrm>
      </p:grpSpPr>
      <p:sp>
        <p:nvSpPr>
          <p:cNvPr id="1048652" name="Title 1"/>
          <p:cNvSpPr>
            <a:spLocks noGrp="1"/>
          </p:cNvSpPr>
          <p:nvPr>
            <p:ph type="title"/>
          </p:nvPr>
        </p:nvSpPr>
        <p:spPr>
          <a:xfrm>
            <a:off x="4162697" y="206955"/>
            <a:ext cx="3472586" cy="787793"/>
          </a:xfrm>
        </p:spPr>
        <p:txBody>
          <a:bodyPr anchor="b" wrap="square">
            <a:normAutofit/>
          </a:bodyPr>
          <a:p>
            <a:r>
              <a:rPr b="1" dirty="0" sz="4400" lang="en-US"/>
              <a:t>Agenda</a:t>
            </a:r>
          </a:p>
        </p:txBody>
      </p:sp>
      <p:sp>
        <p:nvSpPr>
          <p:cNvPr id="1048653" name="Content Placeholder 2"/>
          <p:cNvSpPr>
            <a:spLocks noGrp="1"/>
          </p:cNvSpPr>
          <p:nvPr>
            <p:ph idx="13"/>
          </p:nvPr>
        </p:nvSpPr>
        <p:spPr>
          <a:xfrm>
            <a:off x="6200502" y="1532709"/>
            <a:ext cx="4998720" cy="4049483"/>
          </a:xfrm>
          <a:ln w="28575">
            <a:noFill/>
          </a:ln>
          <a:effectLst/>
          <a:scene3d>
            <a:camera prst="orthographicFront">
              <a:rot lat="0" lon="0" rev="0"/>
            </a:camera>
            <a:lightRig dir="t" rig="chilly">
              <a:rot lat="0" lon="0" rev="18480000"/>
            </a:lightRig>
          </a:scene3d>
          <a:sp3d prstMaterial="clear">
            <a:bevelT h="63500"/>
          </a:sp3d>
        </p:spPr>
        <p:txBody>
          <a:bodyPr>
            <a:normAutofit/>
          </a:bodyPr>
          <a:p>
            <a:pPr>
              <a:buFont typeface="Wingdings" panose="05000000000000000000" pitchFamily="2" charset="2"/>
              <a:buChar char="Ø"/>
            </a:pPr>
            <a:r>
              <a:rPr dirty="0" sz="2800" lang="en-US">
                <a:latin typeface="Arial Rounded MT Bold" panose="020F0704030504030204" pitchFamily="34" charset="0"/>
              </a:rPr>
              <a:t>Design Specification</a:t>
            </a:r>
          </a:p>
          <a:p>
            <a:pPr>
              <a:buFont typeface="Wingdings" panose="05000000000000000000" pitchFamily="2" charset="2"/>
              <a:buChar char="Ø"/>
            </a:pPr>
            <a:r>
              <a:rPr dirty="0" sz="2800" lang="en-US">
                <a:latin typeface="Arial Rounded MT Bold" panose="020F0704030504030204" pitchFamily="34" charset="0"/>
              </a:rPr>
              <a:t>Features of the System</a:t>
            </a:r>
          </a:p>
          <a:p>
            <a:pPr>
              <a:buFont typeface="Wingdings" panose="05000000000000000000" pitchFamily="2" charset="2"/>
              <a:buChar char="Ø"/>
            </a:pPr>
            <a:r>
              <a:rPr dirty="0" sz="2800" lang="en-US">
                <a:latin typeface="Arial Rounded MT Bold" panose="020F0704030504030204" pitchFamily="34" charset="0"/>
              </a:rPr>
              <a:t>Limitation</a:t>
            </a:r>
          </a:p>
          <a:p>
            <a:pPr>
              <a:buFont typeface="Wingdings" panose="05000000000000000000" pitchFamily="2" charset="2"/>
              <a:buChar char="Ø"/>
            </a:pPr>
            <a:r>
              <a:rPr dirty="0" sz="2800" lang="en-US">
                <a:latin typeface="Arial Rounded MT Bold" panose="020F0704030504030204" pitchFamily="34" charset="0"/>
              </a:rPr>
              <a:t>Future Enhancements</a:t>
            </a:r>
          </a:p>
          <a:p>
            <a:pPr>
              <a:buFont typeface="Wingdings" panose="05000000000000000000" pitchFamily="2" charset="2"/>
              <a:buChar char="Ø"/>
            </a:pPr>
            <a:r>
              <a:rPr dirty="0" sz="2800" lang="en-US">
                <a:latin typeface="Arial Rounded MT Bold" panose="020F0704030504030204" pitchFamily="34" charset="0"/>
              </a:rPr>
              <a:t>Challenges </a:t>
            </a:r>
          </a:p>
          <a:p>
            <a:pPr>
              <a:buFont typeface="Wingdings" panose="05000000000000000000" pitchFamily="2" charset="2"/>
              <a:buChar char="Ø"/>
            </a:pPr>
            <a:endParaRPr dirty="0" sz="2800" lang="en-US"/>
          </a:p>
          <a:p>
            <a:endParaRPr dirty="0" lang="en-US"/>
          </a:p>
        </p:txBody>
      </p:sp>
      <p:sp>
        <p:nvSpPr>
          <p:cNvPr id="1048654" name="Slide Number Placeholder 5"/>
          <p:cNvSpPr>
            <a:spLocks noGrp="1"/>
          </p:cNvSpPr>
          <p:nvPr>
            <p:ph type="sldNum" sz="quarter" idx="12"/>
          </p:nvPr>
        </p:nvSpPr>
        <p:spPr>
          <a:xfrm>
            <a:off x="9982800" y="6357600"/>
            <a:ext cx="1760150" cy="460800"/>
          </a:xfrm>
        </p:spPr>
        <p:txBody>
          <a:bodyPr>
            <a:normAutofit/>
          </a:bodyPr>
          <a:p>
            <a:fld id="{D39607A7-8386-47DB-8578-DDEDD194E5D4}" type="slidenum">
              <a:rPr lang="en-US" smtClean="0"/>
              <a:t>2</a:t>
            </a:fld>
            <a:endParaRPr dirty="0" lang="en-US"/>
          </a:p>
        </p:txBody>
      </p:sp>
      <p:sp>
        <p:nvSpPr>
          <p:cNvPr id="1048655" name="Content Placeholder 2"/>
          <p:cNvSpPr txBox="1"/>
          <p:nvPr/>
        </p:nvSpPr>
        <p:spPr>
          <a:xfrm>
            <a:off x="653141" y="1532709"/>
            <a:ext cx="4667795" cy="4049484"/>
          </a:xfrm>
          <a:prstGeom prst="rect"/>
          <a:ln w="28575">
            <a:noFill/>
          </a:ln>
          <a:effectLst/>
          <a:scene3d>
            <a:camera prst="orthographicFront">
              <a:rot lat="0" lon="0" rev="0"/>
            </a:camera>
            <a:lightRig dir="t" rig="chilly">
              <a:rot lat="0" lon="0" rev="18480000"/>
            </a:lightRig>
          </a:scene3d>
          <a:sp3d prstMaterial="clear">
            <a:bevelT h="63500"/>
          </a:sp3d>
        </p:spPr>
        <p:txBody>
          <a:bodyPr bIns="45720" lIns="91440" rIns="91440" rtlCol="0" tIns="45720" vert="horz">
            <a:normAutofit fontScale="95000" lnSpcReduction="20000"/>
          </a:bodyPr>
          <a:lstStyle>
            <a:lvl1pPr algn="ctr" defTabSz="914400" eaLnBrk="1" hangingPunct="1" indent="-360000" latinLnBrk="0" marL="360000" rtl="0">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algn="l" defTabSz="914400" eaLnBrk="1" hangingPunct="1" indent="0" latinLnBrk="0" marL="360000" rtl="0">
              <a:lnSpc>
                <a:spcPct val="150000"/>
              </a:lnSpc>
              <a:spcBef>
                <a:spcPts val="500"/>
              </a:spcBef>
              <a:buFontTx/>
              <a:buNone/>
              <a:defRPr baseline="0" b="0" sz="2000" i="1" kern="1200" spc="50">
                <a:solidFill>
                  <a:schemeClr val="tx1">
                    <a:alpha val="60000"/>
                  </a:schemeClr>
                </a:solidFill>
                <a:latin typeface="+mn-lt"/>
                <a:ea typeface="+mn-ea"/>
                <a:cs typeface="+mn-cs"/>
              </a:defRPr>
            </a:lvl2pPr>
            <a:lvl3pPr algn="l" defTabSz="914400" eaLnBrk="1" hangingPunct="1" indent="-360000" latinLnBrk="0" marL="1080000" rtl="0">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algn="l" defTabSz="914400" eaLnBrk="1" hangingPunct="1" indent="0" latinLnBrk="0" marL="1080000" rtl="0">
              <a:lnSpc>
                <a:spcPct val="150000"/>
              </a:lnSpc>
              <a:spcBef>
                <a:spcPts val="500"/>
              </a:spcBef>
              <a:buClr>
                <a:schemeClr val="accent3"/>
              </a:buClr>
              <a:buFontTx/>
              <a:buNone/>
              <a:defRPr baseline="0" b="0" sz="2000" i="1" kern="1200" spc="50">
                <a:solidFill>
                  <a:schemeClr val="tx1">
                    <a:alpha val="60000"/>
                  </a:schemeClr>
                </a:solidFill>
                <a:latin typeface="+mn-lt"/>
                <a:ea typeface="+mn-ea"/>
                <a:cs typeface="+mn-cs"/>
              </a:defRPr>
            </a:lvl4pPr>
            <a:lvl5pPr algn="l" defTabSz="914400" eaLnBrk="1" hangingPunct="1" indent="-360000" latinLnBrk="0" marL="1800000" rtl="0">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dirty="0" sz="3000" lang="en-US">
                <a:latin typeface="Arial Rounded MT Bold" panose="020F0704030504030204" pitchFamily="34" charset="0"/>
              </a:rPr>
              <a:t>System Overview</a:t>
            </a:r>
          </a:p>
          <a:p>
            <a:pPr>
              <a:buFont typeface="Wingdings" panose="05000000000000000000" pitchFamily="2" charset="2"/>
              <a:buChar char="Ø"/>
            </a:pPr>
            <a:r>
              <a:rPr dirty="0" sz="3000" lang="en-US">
                <a:latin typeface="Arial Rounded MT Bold" panose="020F0704030504030204" pitchFamily="34" charset="0"/>
              </a:rPr>
              <a:t>Technologies Used</a:t>
            </a:r>
          </a:p>
          <a:p>
            <a:pPr>
              <a:buFont typeface="Wingdings" panose="05000000000000000000" pitchFamily="2" charset="2"/>
              <a:buChar char="Ø"/>
            </a:pPr>
            <a:r>
              <a:rPr dirty="0" sz="3000" lang="en-US">
                <a:latin typeface="Arial Rounded MT Bold" panose="020F0704030504030204" pitchFamily="34" charset="0"/>
              </a:rPr>
              <a:t>Problem definition</a:t>
            </a:r>
          </a:p>
          <a:p>
            <a:pPr>
              <a:buFont typeface="Wingdings" panose="05000000000000000000" pitchFamily="2" charset="2"/>
              <a:buChar char="Ø"/>
            </a:pPr>
            <a:r>
              <a:rPr dirty="0" sz="3000" lang="en-US">
                <a:latin typeface="Arial Rounded MT Bold" panose="020F0704030504030204" pitchFamily="34" charset="0"/>
              </a:rPr>
              <a:t>Limitation of manual system</a:t>
            </a:r>
          </a:p>
          <a:p>
            <a:pPr>
              <a:buFont typeface="Wingdings" panose="05000000000000000000" pitchFamily="2" charset="2"/>
              <a:buChar char="Ø"/>
            </a:pPr>
            <a:r>
              <a:rPr dirty="0" sz="3000" lang="en-US">
                <a:latin typeface="Arial Rounded MT Bold" panose="020F0704030504030204" pitchFamily="34" charset="0"/>
              </a:rPr>
              <a:t>Proposed System</a:t>
            </a:r>
          </a:p>
          <a:p>
            <a:pPr>
              <a:buFont typeface="Wingdings" panose="05000000000000000000" pitchFamily="2" charset="2"/>
              <a:buChar char="Ø"/>
            </a:pPr>
            <a:endParaRPr dirty="0" lang="en-US"/>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63" name="Title 1"/>
          <p:cNvSpPr>
            <a:spLocks noGrp="1"/>
          </p:cNvSpPr>
          <p:nvPr>
            <p:ph type="title"/>
          </p:nvPr>
        </p:nvSpPr>
        <p:spPr>
          <a:xfrm>
            <a:off x="3769123" y="209005"/>
            <a:ext cx="5106600" cy="714103"/>
          </a:xfrm>
        </p:spPr>
        <p:txBody>
          <a:bodyPr>
            <a:normAutofit fontScale="90000"/>
          </a:bodyPr>
          <a:p>
            <a:r>
              <a:rPr b="1" dirty="0" sz="4400" lang="en-US"/>
              <a:t>Future Enhancement</a:t>
            </a:r>
          </a:p>
        </p:txBody>
      </p:sp>
      <p:sp>
        <p:nvSpPr>
          <p:cNvPr id="1048764" name="Content Placeholder 2"/>
          <p:cNvSpPr>
            <a:spLocks noGrp="1"/>
          </p:cNvSpPr>
          <p:nvPr>
            <p:ph idx="1"/>
          </p:nvPr>
        </p:nvSpPr>
        <p:spPr>
          <a:xfrm>
            <a:off x="0" y="1001487"/>
            <a:ext cx="12191999" cy="5495108"/>
          </a:xfrm>
          <a:ln>
            <a:noFill/>
          </a:ln>
          <a:effectLst/>
          <a:scene3d>
            <a:camera prst="orthographicFront">
              <a:rot lat="0" lon="0" rev="0"/>
            </a:camera>
            <a:lightRig dir="t" rig="chilly">
              <a:rot lat="0" lon="0" rev="18480000"/>
            </a:lightRig>
          </a:scene3d>
          <a:sp3d prstMaterial="clear">
            <a:bevelT h="63500"/>
          </a:sp3d>
        </p:spPr>
        <p:txBody>
          <a:bodyPr/>
          <a:p>
            <a:r>
              <a:rPr dirty="0" lang="en-US">
                <a:solidFill>
                  <a:schemeClr val="tx1">
                    <a:lumMod val="75000"/>
                    <a:lumOff val="25000"/>
                  </a:schemeClr>
                </a:solidFill>
                <a:effectLst/>
                <a:latin typeface="Arial Rounded MT Bold" panose="020F0704030504030204" pitchFamily="34" charset="0"/>
                <a:ea typeface="Times New Roman" panose="02020603050405020304" pitchFamily="18" charset="0"/>
              </a:rPr>
              <a:t>Every application has its own merits and demerits. The projects has covered all the requirements. Further requirement and improvement can easily done since the coding is mainly structured for this project. Changing the existing modules or adding new modules can be a improvements. In future the system not only access by admin and employee but also access by member’s and agent’s by that company will required less manpower and less time to do work. Security of system will also enhance by providing appropriate authentication to appropriate user</a:t>
            </a:r>
            <a:r>
              <a:rPr dirty="0" lang="en-US">
                <a:solidFill>
                  <a:schemeClr val="tx1">
                    <a:lumMod val="75000"/>
                    <a:lumOff val="25000"/>
                  </a:schemeClr>
                </a:solidFill>
                <a:latin typeface="Arial Rounded MT Bold" panose="020F0704030504030204" pitchFamily="34" charset="0"/>
                <a:ea typeface="Times New Roman" panose="02020603050405020304" pitchFamily="18" charset="0"/>
              </a:rPr>
              <a:t>.</a:t>
            </a:r>
            <a:r>
              <a:rPr dirty="0" lang="en-US">
                <a:solidFill>
                  <a:schemeClr val="tx1">
                    <a:lumMod val="75000"/>
                    <a:lumOff val="25000"/>
                  </a:schemeClr>
                </a:solidFill>
                <a:effectLst/>
                <a:latin typeface="Arial Rounded MT Bold" panose="020F0704030504030204" pitchFamily="34" charset="0"/>
                <a:ea typeface="Times New Roman" panose="02020603050405020304" pitchFamily="18" charset="0"/>
              </a:rPr>
              <a:t> We would try to add multiple Language as an option for the clients.</a:t>
            </a:r>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65" name="Title 1"/>
          <p:cNvSpPr>
            <a:spLocks noGrp="1"/>
          </p:cNvSpPr>
          <p:nvPr>
            <p:ph type="title"/>
          </p:nvPr>
        </p:nvSpPr>
        <p:spPr>
          <a:xfrm>
            <a:off x="4805443" y="174171"/>
            <a:ext cx="2581114" cy="663394"/>
          </a:xfrm>
        </p:spPr>
        <p:txBody>
          <a:bodyPr>
            <a:normAutofit fontScale="90000"/>
          </a:bodyPr>
          <a:p>
            <a:r>
              <a:rPr b="1" dirty="0" sz="4400" lang="en-US"/>
              <a:t>Challenges</a:t>
            </a:r>
          </a:p>
        </p:txBody>
      </p:sp>
      <p:sp>
        <p:nvSpPr>
          <p:cNvPr id="1048766" name="Content Placeholder 2"/>
          <p:cNvSpPr>
            <a:spLocks noGrp="1"/>
          </p:cNvSpPr>
          <p:nvPr>
            <p:ph idx="1"/>
          </p:nvPr>
        </p:nvSpPr>
        <p:spPr>
          <a:xfrm>
            <a:off x="0" y="923109"/>
            <a:ext cx="12191999" cy="5303520"/>
          </a:xfrm>
          <a:ln>
            <a:noFill/>
          </a:ln>
          <a:effectLst/>
          <a:scene3d>
            <a:camera prst="orthographicFront">
              <a:rot lat="0" lon="0" rev="0"/>
            </a:camera>
            <a:lightRig dir="t" rig="chilly">
              <a:rot lat="0" lon="0" rev="18480000"/>
            </a:lightRig>
          </a:scene3d>
          <a:sp3d prstMaterial="clear">
            <a:bevelT h="63500"/>
          </a:sp3d>
        </p:spPr>
        <p:txBody>
          <a:bodyPr>
            <a:normAutofit fontScale="95000" lnSpcReduction="10000"/>
          </a:bodyPr>
          <a:p>
            <a:pPr>
              <a:buFont typeface="Wingdings" panose="05000000000000000000" pitchFamily="2" charset="2"/>
              <a:buChar char="Ø"/>
            </a:pPr>
            <a:r>
              <a:rPr dirty="0" lang="en-US">
                <a:latin typeface="Arial Rounded MT Bold" panose="020F0704030504030204" pitchFamily="34" charset="0"/>
              </a:rPr>
              <a:t>The main Challenge we faced during the creation phase of the project was that we had to clone the project through GITHUB &amp; GIT which was easy at first but due to different location/Paths of Laptops cloning of the project was an issue if one wants to implement changes it was unable to clone and push changes in Repository.</a:t>
            </a:r>
          </a:p>
          <a:p>
            <a:pPr>
              <a:buFont typeface="Wingdings" panose="05000000000000000000" pitchFamily="2" charset="2"/>
              <a:buChar char="Ø"/>
            </a:pPr>
            <a:r>
              <a:rPr dirty="0" lang="en-US">
                <a:latin typeface="Arial Rounded MT Bold" panose="020F0704030504030204" pitchFamily="34" charset="0"/>
              </a:rPr>
              <a:t>The other challenge was the Databinding &amp; Access Database Connection &amp; also the Report Generation was an issue.</a:t>
            </a:r>
          </a:p>
          <a:p>
            <a:pPr>
              <a:buFont typeface="Wingdings" panose="05000000000000000000" pitchFamily="2" charset="2"/>
              <a:buChar char="Ø"/>
            </a:pPr>
            <a:r>
              <a:rPr dirty="0" lang="en-US">
                <a:latin typeface="Arial Rounded MT Bold" panose="020F0704030504030204" pitchFamily="34" charset="0"/>
              </a:rPr>
              <a:t>Proposed system can be handled by only two users so we would try add more access in future.</a:t>
            </a:r>
          </a:p>
          <a:p>
            <a:pPr>
              <a:buFont typeface="Wingdings" panose="05000000000000000000" pitchFamily="2" charset="2"/>
              <a:buChar char="Ø"/>
            </a:pPr>
            <a:r>
              <a:rPr dirty="0" lang="en-US">
                <a:latin typeface="Arial Rounded MT Bold" panose="020F0704030504030204" pitchFamily="34" charset="0"/>
              </a:rPr>
              <a:t>Customer/Member can't interact with system since its mostly offline so the software is handled by the client not the members/customers of chit-fund company which.</a:t>
            </a:r>
          </a:p>
          <a:p>
            <a:pPr>
              <a:buFont typeface="Wingdings" panose="05000000000000000000" pitchFamily="2" charset="2"/>
              <a:buChar char="Ø"/>
            </a:pPr>
            <a:r>
              <a:rPr dirty="0" lang="en-US">
                <a:latin typeface="Arial Rounded MT Bold" panose="020F0704030504030204" pitchFamily="34" charset="0"/>
              </a:rPr>
              <a:t>Online work can't be done by proposed system also Online payment option are not applicable in the proposed system since its not an online modem we would try to expand it to one.</a:t>
            </a:r>
          </a:p>
          <a:p>
            <a:endParaRPr dirty="0" lang="en-US">
              <a:latin typeface="Arial Rounded MT Bold" panose="020F0704030504030204" pitchFamily="34" charset="0"/>
            </a:endParaRPr>
          </a:p>
          <a:p>
            <a:endParaRPr dirty="0" lang="en-US">
              <a:latin typeface="Arial Rounded MT Bold" panose="020F0704030504030204" pitchFamily="34" charset="0"/>
            </a:endParaRPr>
          </a:p>
          <a:p>
            <a:endParaRPr dirty="0" lang="en-US">
              <a:latin typeface="Arial Rounded MT Bold" panose="020F0704030504030204" pitchFamily="34" charset="0"/>
            </a:endParaRPr>
          </a:p>
          <a:p>
            <a:endParaRPr dirty="0" lang="en-US">
              <a:latin typeface="Arial Rounded MT Bold" panose="020F0704030504030204" pitchFamily="34" charset="0"/>
            </a:endParaRPr>
          </a:p>
          <a:p>
            <a:endParaRPr dirty="0" lang="en-US">
              <a:latin typeface="Arial Rounded MT Bold" panose="020F0704030504030204" pitchFamily="34" charset="0"/>
            </a:endParaRPr>
          </a:p>
          <a:p>
            <a:endParaRPr dirty="0" lang="en-US">
              <a:latin typeface="Arial Rounded MT Bold" panose="020F07040305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134" name=""/>
        <p:cNvGrpSpPr/>
        <p:nvPr/>
      </p:nvGrpSpPr>
      <p:grpSpPr>
        <a:xfrm>
          <a:off x="0" y="0"/>
          <a:ext cx="0" cy="0"/>
          <a:chOff x="0" y="0"/>
          <a:chExt cx="0" cy="0"/>
        </a:xfrm>
      </p:grpSpPr>
      <p:sp>
        <p:nvSpPr>
          <p:cNvPr id="1048848" name="Title 1"/>
          <p:cNvSpPr>
            <a:spLocks noGrp="1"/>
          </p:cNvSpPr>
          <p:nvPr>
            <p:ph type="title"/>
          </p:nvPr>
        </p:nvSpPr>
        <p:spPr>
          <a:xfrm>
            <a:off x="7742456" y="806539"/>
            <a:ext cx="3856679" cy="1453003"/>
          </a:xfrm>
        </p:spPr>
        <p:txBody>
          <a:bodyPr anchor="b" wrap="square">
            <a:normAutofit/>
          </a:bodyPr>
          <a:p>
            <a:r>
              <a:rPr b="1" dirty="0" sz="4400" lang="en-US"/>
              <a:t>Thank you</a:t>
            </a:r>
          </a:p>
        </p:txBody>
      </p:sp>
      <p:sp>
        <p:nvSpPr>
          <p:cNvPr id="1048849" name="Date Placeholder 47"/>
          <p:cNvSpPr>
            <a:spLocks noGrp="1"/>
          </p:cNvSpPr>
          <p:nvPr>
            <p:ph type="dt" sz="half" idx="10"/>
          </p:nvPr>
        </p:nvSpPr>
        <p:spPr>
          <a:xfrm>
            <a:off x="450000" y="6357168"/>
            <a:ext cx="1760150" cy="461665"/>
          </a:xfrm>
        </p:spPr>
        <p:txBody>
          <a:bodyPr/>
          <a:p>
            <a:r>
              <a:rPr dirty="0" lang="en-US"/>
              <a:t>20XX</a:t>
            </a:r>
          </a:p>
        </p:txBody>
      </p:sp>
      <p:sp>
        <p:nvSpPr>
          <p:cNvPr id="1048850" name="Footer Placeholder 48"/>
          <p:cNvSpPr>
            <a:spLocks noGrp="1"/>
          </p:cNvSpPr>
          <p:nvPr>
            <p:ph type="ftr" sz="quarter" idx="11"/>
          </p:nvPr>
        </p:nvSpPr>
        <p:spPr>
          <a:xfrm>
            <a:off x="2754312" y="6357600"/>
            <a:ext cx="6683376" cy="460800"/>
          </a:xfrm>
        </p:spPr>
        <p:txBody>
          <a:bodyPr/>
          <a:p>
            <a:r>
              <a:rPr dirty="0" lang="en-US"/>
              <a:t>Sample Footer Text</a:t>
            </a:r>
          </a:p>
        </p:txBody>
      </p:sp>
      <p:sp>
        <p:nvSpPr>
          <p:cNvPr id="1048851" name="Slide Number Placeholder 49"/>
          <p:cNvSpPr>
            <a:spLocks noGrp="1"/>
          </p:cNvSpPr>
          <p:nvPr>
            <p:ph type="sldNum" sz="quarter" idx="12"/>
          </p:nvPr>
        </p:nvSpPr>
        <p:spPr>
          <a:xfrm>
            <a:off x="9982800" y="6357600"/>
            <a:ext cx="1760150" cy="460800"/>
          </a:xfrm>
        </p:spPr>
        <p:txBody>
          <a:bodyPr/>
          <a:p>
            <a:fld id="{D39607A7-8386-47DB-8578-DDEDD194E5D4}" type="slidenum">
              <a:rPr lang="en-US" smtClean="0"/>
              <a:t>22</a:t>
            </a:fld>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79" name=""/>
        <p:cNvGrpSpPr/>
        <p:nvPr/>
      </p:nvGrpSpPr>
      <p:grpSpPr>
        <a:xfrm>
          <a:off x="0" y="0"/>
          <a:ext cx="0" cy="0"/>
          <a:chOff x="0" y="0"/>
          <a:chExt cx="0" cy="0"/>
        </a:xfrm>
      </p:grpSpPr>
      <p:sp>
        <p:nvSpPr>
          <p:cNvPr id="1048723" name="Title 1"/>
          <p:cNvSpPr>
            <a:spLocks noGrp="1"/>
          </p:cNvSpPr>
          <p:nvPr>
            <p:ph type="title"/>
          </p:nvPr>
        </p:nvSpPr>
        <p:spPr>
          <a:xfrm>
            <a:off x="3780144" y="148045"/>
            <a:ext cx="4181709" cy="779085"/>
          </a:xfrm>
        </p:spPr>
        <p:txBody>
          <a:bodyPr anchor="b" wrap="square">
            <a:normAutofit fontScale="90000"/>
          </a:bodyPr>
          <a:p>
            <a:r>
              <a:rPr b="1" dirty="0" sz="4400" lang="en-US"/>
              <a:t>System Overview</a:t>
            </a:r>
          </a:p>
        </p:txBody>
      </p:sp>
      <p:sp>
        <p:nvSpPr>
          <p:cNvPr id="1048724" name="Content Placeholder 2"/>
          <p:cNvSpPr>
            <a:spLocks noGrp="1"/>
          </p:cNvSpPr>
          <p:nvPr>
            <p:ph type="body" sz="quarter" idx="13"/>
          </p:nvPr>
        </p:nvSpPr>
        <p:spPr>
          <a:xfrm>
            <a:off x="1316415" y="945257"/>
            <a:ext cx="9109165" cy="5339777"/>
          </a:xfrm>
          <a:ln w="12700">
            <a:noFill/>
          </a:ln>
          <a:effectLst/>
          <a:scene3d>
            <a:camera prst="orthographicFront">
              <a:rot lat="0" lon="0" rev="0"/>
            </a:camera>
            <a:lightRig dir="t" rig="chilly">
              <a:rot lat="0" lon="0" rev="18480000"/>
            </a:lightRig>
          </a:scene3d>
          <a:sp3d prstMaterial="clear">
            <a:bevelT h="63500"/>
          </a:sp3d>
        </p:spPr>
        <p:txBody>
          <a:bodyPr>
            <a:noAutofit/>
          </a:bodyPr>
          <a:p>
            <a:r>
              <a:rPr dirty="0" sz="1800" lang="en-US">
                <a:latin typeface="Arial Rounded MT Bold" panose="020F0704030504030204" pitchFamily="34" charset="0"/>
              </a:rPr>
              <a:t>The aim of this project is to develop a application software package “CHIT FUND MANAGEMENT SYSTEM”. It is developed for easy transaction of data control various activities in the proposed system. Various process followed are automated in this project. The infrastructure module describes about the details of infrastructure of the Chit Fund. The modules are Super Admin, Agent, Employees, and Member’s. Each modules specific some roles of it and report structure also available and you can take 4 types of reports (Daily, Weekly, and Monthly, Yearly) etc. It is user friendly. Every panel login and check our data etc. Members can see the full reports and admin can see the full rights and maintenance of this application</a:t>
            </a:r>
            <a:r>
              <a:rPr dirty="0" lang="en-US">
                <a:latin typeface="Arial Rounded MT Bold" panose="020F0704030504030204" pitchFamily="34" charset="0"/>
              </a:rPr>
              <a:t>.</a:t>
            </a:r>
          </a:p>
        </p:txBody>
      </p:sp>
      <p:sp>
        <p:nvSpPr>
          <p:cNvPr id="1048725" name="Slide Number Placeholder 49"/>
          <p:cNvSpPr>
            <a:spLocks noGrp="1"/>
          </p:cNvSpPr>
          <p:nvPr>
            <p:ph type="sldNum" sz="quarter" idx="12"/>
          </p:nvPr>
        </p:nvSpPr>
        <p:spPr>
          <a:xfrm>
            <a:off x="9939257" y="6054634"/>
            <a:ext cx="1760150" cy="460800"/>
          </a:xfrm>
        </p:spPr>
        <p:txBody>
          <a:bodyPr/>
          <a:p>
            <a:fld id="{D39607A7-8386-47DB-8578-DDEDD194E5D4}" type="slidenum">
              <a:rPr lang="en-US" smtClean="0"/>
              <a:t>3</a:t>
            </a:fld>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p:bgPr>
    </p:bg>
    <p:spTree>
      <p:nvGrpSpPr>
        <p:cNvPr id="85" name=""/>
        <p:cNvGrpSpPr/>
        <p:nvPr/>
      </p:nvGrpSpPr>
      <p:grpSpPr>
        <a:xfrm>
          <a:off x="0" y="0"/>
          <a:ext cx="0" cy="0"/>
          <a:chOff x="0" y="0"/>
          <a:chExt cx="0" cy="0"/>
        </a:xfrm>
      </p:grpSpPr>
      <p:sp>
        <p:nvSpPr>
          <p:cNvPr id="1048738" name="Title 6"/>
          <p:cNvSpPr>
            <a:spLocks noGrp="1"/>
          </p:cNvSpPr>
          <p:nvPr>
            <p:ph type="title"/>
          </p:nvPr>
        </p:nvSpPr>
        <p:spPr>
          <a:xfrm>
            <a:off x="757035" y="1916906"/>
            <a:ext cx="4626178" cy="4155201"/>
          </a:xfrm>
          <a:ln>
            <a:noFill/>
          </a:ln>
          <a:effectLst/>
        </p:spPr>
        <p:txBody>
          <a:bodyPr>
            <a:noAutofit/>
          </a:bodyPr>
          <a:p>
            <a:r>
              <a:rPr b="1" dirty="0" sz="4400" lang="en-US"/>
              <a:t>Technologies Used</a:t>
            </a:r>
            <a:br>
              <a:rPr b="1" dirty="0" sz="4400" lang="en-US"/>
            </a:br>
            <a:br>
              <a:rPr b="1" dirty="0" sz="4400" lang="en-US"/>
            </a:br>
            <a:br>
              <a:rPr b="1" dirty="0" sz="4400" lang="en-US"/>
            </a:br>
            <a:br>
              <a:rPr b="1" dirty="0" sz="4400" lang="en-US"/>
            </a:br>
            <a:br>
              <a:rPr b="1" dirty="0" sz="4400" lang="en-US"/>
            </a:br>
            <a:endParaRPr b="1" dirty="0" sz="4400" lang="en-US"/>
          </a:p>
        </p:txBody>
      </p:sp>
      <p:sp>
        <p:nvSpPr>
          <p:cNvPr id="1048739" name="Subtitle 7"/>
          <p:cNvSpPr>
            <a:spLocks noGrp="1"/>
          </p:cNvSpPr>
          <p:nvPr>
            <p:ph type="subTitle" idx="1"/>
          </p:nvPr>
        </p:nvSpPr>
        <p:spPr>
          <a:xfrm>
            <a:off x="672794" y="4120439"/>
            <a:ext cx="4626179" cy="1804457"/>
          </a:xfrm>
        </p:spPr>
        <p:txBody>
          <a:bodyPr>
            <a:noAutofit/>
          </a:bodyPr>
          <a:p>
            <a:r>
              <a:rPr dirty="0" sz="1800" lang="en-US">
                <a:latin typeface="Arial Rounded MT Bold" panose="020F0704030504030204" pitchFamily="34" charset="0"/>
              </a:rPr>
              <a:t>Front-End: - Microsoft Visual Studio</a:t>
            </a:r>
          </a:p>
          <a:p>
            <a:r>
              <a:rPr dirty="0" sz="1800" lang="en-US">
                <a:latin typeface="Arial Rounded MT Bold" panose="020F0704030504030204" pitchFamily="34" charset="0"/>
              </a:rPr>
              <a:t>Back-End: - MS Access </a:t>
            </a:r>
          </a:p>
          <a:p>
            <a:r>
              <a:rPr dirty="0" sz="1800" lang="en-US">
                <a:latin typeface="Arial Rounded MT Bold" panose="020F0704030504030204" pitchFamily="34" charset="0"/>
              </a:rPr>
              <a:t>Tools: - C#.Net.</a:t>
            </a:r>
          </a:p>
        </p:txBody>
      </p:sp>
      <p:pic>
        <p:nvPicPr>
          <p:cNvPr id="2097152" name="Picture Placeholder 4"/>
          <p:cNvPicPr>
            <a:picLocks noChangeAspect="1" noGrp="1"/>
          </p:cNvPicPr>
          <p:nvPr>
            <p:ph type="pic" sz="quarter" idx="13"/>
          </p:nvPr>
        </p:nvPicPr>
        <p:blipFill>
          <a:blip xmlns:r="http://schemas.openxmlformats.org/officeDocument/2006/relationships" r:embed="rId1"/>
          <a:srcRect l="3856" r="3856"/>
          <a:stretch>
            <a:fillRect/>
          </a:stretch>
        </p:blipFill>
        <p:spPr/>
      </p:pic>
      <p:pic>
        <p:nvPicPr>
          <p:cNvPr id="2097153" name="Picture Placeholder 11"/>
          <p:cNvPicPr>
            <a:picLocks noChangeAspect="1" noGrp="1"/>
          </p:cNvPicPr>
          <p:nvPr>
            <p:ph type="pic" sz="quarter" idx="14"/>
          </p:nvPr>
        </p:nvPicPr>
        <p:blipFill>
          <a:blip xmlns:r="http://schemas.openxmlformats.org/officeDocument/2006/relationships" r:embed="rId2"/>
          <a:srcRect l="15538" r="15538"/>
          <a:stretch>
            <a:fillRect/>
          </a:stretch>
        </p:blipFill>
        <p:spPr>
          <a:xfrm>
            <a:off x="6445250" y="3587750"/>
            <a:ext cx="2333625" cy="2116138"/>
          </a:xfrm>
        </p:spPr>
      </p:pic>
      <p:pic>
        <p:nvPicPr>
          <p:cNvPr id="2097154" name="Picture 15"/>
          <p:cNvPicPr>
            <a:picLocks noChangeAspect="1"/>
          </p:cNvPicPr>
          <p:nvPr/>
        </p:nvPicPr>
        <p:blipFill>
          <a:blip xmlns:r="http://schemas.openxmlformats.org/officeDocument/2006/relationships" r:embed="rId3"/>
          <a:stretch>
            <a:fillRect/>
          </a:stretch>
        </p:blipFill>
        <p:spPr>
          <a:xfrm>
            <a:off x="8778875" y="3053239"/>
            <a:ext cx="3185160" cy="318516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48" name="Title 1"/>
          <p:cNvSpPr>
            <a:spLocks noGrp="1"/>
          </p:cNvSpPr>
          <p:nvPr>
            <p:ph type="title"/>
          </p:nvPr>
        </p:nvSpPr>
        <p:spPr>
          <a:xfrm>
            <a:off x="3895395" y="252548"/>
            <a:ext cx="4476205" cy="663393"/>
          </a:xfrm>
        </p:spPr>
        <p:txBody>
          <a:bodyPr>
            <a:noAutofit/>
          </a:bodyPr>
          <a:p>
            <a:r>
              <a:rPr b="1" dirty="0" sz="4000" lang="en-US"/>
              <a:t>Problem Definition</a:t>
            </a:r>
          </a:p>
        </p:txBody>
      </p:sp>
      <p:sp>
        <p:nvSpPr>
          <p:cNvPr id="1048749" name="Content Placeholder 2"/>
          <p:cNvSpPr>
            <a:spLocks noGrp="1"/>
          </p:cNvSpPr>
          <p:nvPr>
            <p:ph idx="1"/>
          </p:nvPr>
        </p:nvSpPr>
        <p:spPr>
          <a:xfrm>
            <a:off x="627018" y="992777"/>
            <a:ext cx="10650582" cy="5094514"/>
          </a:xfrm>
          <a:ln w="19050">
            <a:noFill/>
          </a:ln>
          <a:effectLst/>
          <a:scene3d>
            <a:camera prst="orthographicFront">
              <a:rot lat="0" lon="0" rev="0"/>
            </a:camera>
            <a:lightRig dir="t" rig="chilly">
              <a:rot lat="0" lon="0" rev="18480000"/>
            </a:lightRig>
          </a:scene3d>
          <a:sp3d prstMaterial="clear">
            <a:bevelT h="63500"/>
          </a:sp3d>
        </p:spPr>
        <p:txBody>
          <a:bodyPr>
            <a:normAutofit fontScale="88889" lnSpcReduction="10000"/>
          </a:bodyPr>
          <a:p>
            <a:pPr algn="just" indent="0" marL="0" marR="0">
              <a:lnSpc>
                <a:spcPct val="111000"/>
              </a:lnSpc>
              <a:spcBef>
                <a:spcPts val="0"/>
              </a:spcBef>
              <a:spcAft>
                <a:spcPts val="1050"/>
              </a:spcAft>
            </a:pPr>
            <a:r>
              <a:rPr dirty="0" sz="1800" lang="en-US">
                <a:solidFill>
                  <a:srgbClr val="000000"/>
                </a:solidFill>
                <a:effectLst/>
                <a:latin typeface="Arial Rounded MT Bold" panose="020F0704030504030204" pitchFamily="34" charset="0"/>
                <a:ea typeface="Times New Roman" panose="02020603050405020304" pitchFamily="18" charset="0"/>
              </a:rPr>
              <a:t>In the existing system the case details are maintained manually. The application details group details, payment details, member details, agent details etc. Are maintained manually. And mostly the process is Time Consuming and requires Hard copy of Data(Paper, Files) to be maintained for Evidence of Records which are hard to maintain and also not environment friendly Also Data storage is a major concern .The study of the existing system revealed that the system has several drawbacks.</a:t>
            </a:r>
          </a:p>
          <a:p>
            <a:pPr algn="just" indent="0" marL="0" marR="0">
              <a:lnSpc>
                <a:spcPct val="111000"/>
              </a:lnSpc>
              <a:spcBef>
                <a:spcPts val="0"/>
              </a:spcBef>
              <a:spcAft>
                <a:spcPts val="1050"/>
              </a:spcAft>
            </a:pPr>
            <a:r>
              <a:rPr b="1" dirty="0" sz="1800" lang="en-US" u="sng">
                <a:solidFill>
                  <a:srgbClr val="000000"/>
                </a:solidFill>
                <a:effectLst/>
                <a:latin typeface="Arial Rounded MT Bold" panose="020F0704030504030204" pitchFamily="34" charset="0"/>
                <a:ea typeface="Times New Roman" panose="02020603050405020304" pitchFamily="18" charset="0"/>
              </a:rPr>
              <a:t>Limitations:</a:t>
            </a:r>
            <a:endParaRPr dirty="0" sz="1800" lang="en-US">
              <a:solidFill>
                <a:srgbClr val="000000"/>
              </a:solidFill>
              <a:effectLst/>
              <a:latin typeface="Arial Rounded MT Bold" panose="020F0704030504030204" pitchFamily="34" charset="0"/>
              <a:ea typeface="Times New Roman" panose="02020603050405020304" pitchFamily="18" charset="0"/>
            </a:endParaRP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The existing system has no security measures.</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The system does not have any reports and thus did not help management in decision-making.</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The case information’s per day is unable to find.</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It’s time consuming.</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Chances for errors because the data are maintained manually.</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Existing system uses different system to maintain employee data.</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latin typeface="Arial Rounded MT Bold" panose="020F0704030504030204" pitchFamily="34" charset="0"/>
                <a:ea typeface="Times New Roman" panose="02020603050405020304" pitchFamily="18" charset="0"/>
              </a:rPr>
              <a:t>Data Redundancy/Duplication is possible since its mostly done Manually by a Human.</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effectLst/>
                <a:latin typeface="Arial Rounded MT Bold" panose="020F0704030504030204" pitchFamily="34" charset="0"/>
                <a:ea typeface="Times New Roman" panose="02020603050405020304" pitchFamily="18" charset="0"/>
              </a:rPr>
              <a:t>Records/Data Loss is possible.</a:t>
            </a:r>
          </a:p>
          <a:p>
            <a:pPr algn="just" indent="-342900" lvl="0" marL="342900" marR="0">
              <a:lnSpc>
                <a:spcPct val="111000"/>
              </a:lnSpc>
              <a:spcBef>
                <a:spcPts val="0"/>
              </a:spcBef>
              <a:spcAft>
                <a:spcPts val="1050"/>
              </a:spcAft>
              <a:buFont typeface="Wingdings" panose="05000000000000000000" pitchFamily="2" charset="2"/>
              <a:buChar char=""/>
              <a:tabLst>
                <a:tab algn="l" pos="266700"/>
              </a:tabLst>
            </a:pPr>
            <a:r>
              <a:rPr dirty="0" sz="1800" lang="en-US">
                <a:solidFill>
                  <a:srgbClr val="000000"/>
                </a:solidFill>
                <a:latin typeface="Arial Rounded MT Bold" panose="020F0704030504030204" pitchFamily="34" charset="0"/>
                <a:ea typeface="Times New Roman" panose="02020603050405020304" pitchFamily="18" charset="0"/>
              </a:rPr>
              <a:t>Data Storage Issue.</a:t>
            </a:r>
            <a:endParaRPr dirty="0" sz="1800" lang="en-US">
              <a:solidFill>
                <a:srgbClr val="000000"/>
              </a:solidFill>
              <a:effectLst/>
              <a:latin typeface="Arial Rounded MT Bold" panose="020F0704030504030204" pitchFamily="34" charset="0"/>
              <a:ea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50" name="Title 1"/>
          <p:cNvSpPr>
            <a:spLocks noGrp="1"/>
          </p:cNvSpPr>
          <p:nvPr>
            <p:ph type="title"/>
          </p:nvPr>
        </p:nvSpPr>
        <p:spPr>
          <a:xfrm>
            <a:off x="4066903" y="60960"/>
            <a:ext cx="4058194" cy="663392"/>
          </a:xfrm>
        </p:spPr>
        <p:txBody>
          <a:bodyPr>
            <a:normAutofit fontScale="90000"/>
          </a:bodyPr>
          <a:p>
            <a:r>
              <a:rPr b="1" dirty="0" sz="4400" lang="en-US"/>
              <a:t>Proposed System</a:t>
            </a:r>
          </a:p>
        </p:txBody>
      </p:sp>
      <p:sp>
        <p:nvSpPr>
          <p:cNvPr id="1048751" name="Content Placeholder 2"/>
          <p:cNvSpPr>
            <a:spLocks noGrp="1"/>
          </p:cNvSpPr>
          <p:nvPr>
            <p:ph idx="1"/>
          </p:nvPr>
        </p:nvSpPr>
        <p:spPr>
          <a:xfrm>
            <a:off x="0" y="724352"/>
            <a:ext cx="12192000" cy="5921829"/>
          </a:xfrm>
          <a:ln w="28575">
            <a:noFill/>
          </a:ln>
          <a:effectLst/>
          <a:scene3d>
            <a:camera prst="orthographicFront">
              <a:rot lat="0" lon="0" rev="0"/>
            </a:camera>
            <a:lightRig dir="t" rig="chilly">
              <a:rot lat="0" lon="0" rev="18480000"/>
            </a:lightRig>
          </a:scene3d>
          <a:sp3d prstMaterial="clear">
            <a:bevelT h="63500"/>
          </a:sp3d>
        </p:spPr>
        <p:txBody>
          <a:bodyPr>
            <a:normAutofit fontScale="77778" lnSpcReduction="20000"/>
          </a:bodyPr>
          <a:p>
            <a:r>
              <a:rPr dirty="0" sz="2100" lang="en-US">
                <a:solidFill>
                  <a:srgbClr val="000000"/>
                </a:solidFill>
                <a:effectLst/>
                <a:latin typeface="Arial Rounded MT Bold" panose="020F0704030504030204" pitchFamily="34" charset="0"/>
                <a:ea typeface="Times New Roman" panose="02020603050405020304" pitchFamily="18" charset="0"/>
              </a:rPr>
              <a:t>The proposed system is computerized one, in which time is greatly reduced. Since this is a computerized one there will be no chances of human error to encounter. In the proposed system there will be a lot of improvement in the quality, speed and efficiency. This system is all in one because in proposed system company can maintain employee’s data as well. Since it is user friendly any one can operate individually. Also it does not contain Paper usage as compared to Existing System. Also its Easy to Maintain records for any emergency use-age in our System its also useful for creating Reports of Employees &amp; Consumers .It is useful for Bill Generation Since the user/Admin can generate Billing Report also one can Enter an new Record directly in the Database. This proposed System is an good solution for Data storage issue since most of its Data would be Saved in the Access Database which means </a:t>
            </a:r>
            <a:r>
              <a:rPr dirty="0" sz="2100" lang="en-US">
                <a:solidFill>
                  <a:srgbClr val="000000"/>
                </a:solidFill>
                <a:latin typeface="Arial Rounded MT Bold" panose="020F0704030504030204" pitchFamily="34" charset="0"/>
                <a:ea typeface="Times New Roman" panose="02020603050405020304" pitchFamily="18" charset="0"/>
              </a:rPr>
              <a:t>from</a:t>
            </a:r>
            <a:r>
              <a:rPr dirty="0" sz="2100" lang="en-US">
                <a:solidFill>
                  <a:srgbClr val="000000"/>
                </a:solidFill>
                <a:effectLst/>
                <a:latin typeface="Arial Rounded MT Bold" panose="020F0704030504030204" pitchFamily="34" charset="0"/>
                <a:ea typeface="Times New Roman" panose="02020603050405020304" pitchFamily="18" charset="0"/>
              </a:rPr>
              <a:t> one particular place it would be stored and accessed. </a:t>
            </a:r>
          </a:p>
          <a:p>
            <a:r>
              <a:rPr b="1" dirty="0" sz="2900" lang="en-US">
                <a:solidFill>
                  <a:srgbClr val="000000"/>
                </a:solidFill>
                <a:effectLst/>
                <a:latin typeface="Arial Rounded MT Bold" panose="020F0704030504030204" pitchFamily="34" charset="0"/>
                <a:ea typeface="Times New Roman" panose="02020603050405020304" pitchFamily="18" charset="0"/>
              </a:rPr>
              <a:t>Objectives:- </a:t>
            </a:r>
          </a:p>
          <a:p>
            <a:pPr>
              <a:buFont typeface="Wingdings" panose="05000000000000000000" pitchFamily="2" charset="2"/>
              <a:buChar char="Ø"/>
            </a:pPr>
            <a:r>
              <a:rPr dirty="0" sz="1800" lang="en-US">
                <a:solidFill>
                  <a:srgbClr val="000000"/>
                </a:solidFill>
                <a:latin typeface="Arial Rounded MT Bold" panose="020F0704030504030204" pitchFamily="34" charset="0"/>
                <a:ea typeface="Times New Roman" panose="02020603050405020304" pitchFamily="18" charset="0"/>
              </a:rPr>
              <a:t>Make the system user friendly &amp; Interactable , Convenient.</a:t>
            </a:r>
          </a:p>
          <a:p>
            <a:pPr>
              <a:buFont typeface="Wingdings" panose="05000000000000000000" pitchFamily="2" charset="2"/>
              <a:buChar char="Ø"/>
            </a:pPr>
            <a:r>
              <a:rPr dirty="0" sz="1800" lang="en-US">
                <a:solidFill>
                  <a:srgbClr val="000000"/>
                </a:solidFill>
                <a:latin typeface="Arial Rounded MT Bold" panose="020F0704030504030204" pitchFamily="34" charset="0"/>
                <a:ea typeface="Times New Roman" panose="02020603050405020304" pitchFamily="18" charset="0"/>
              </a:rPr>
              <a:t>Record Management.</a:t>
            </a:r>
          </a:p>
          <a:p>
            <a:pPr>
              <a:buFont typeface="Wingdings" panose="05000000000000000000" pitchFamily="2" charset="2"/>
              <a:buChar char="Ø"/>
            </a:pPr>
            <a:r>
              <a:rPr dirty="0" sz="1800" lang="en-US">
                <a:solidFill>
                  <a:srgbClr val="000000"/>
                </a:solidFill>
                <a:latin typeface="Arial Rounded MT Bold" panose="020F0704030504030204" pitchFamily="34" charset="0"/>
                <a:ea typeface="Times New Roman" panose="02020603050405020304" pitchFamily="18" charset="0"/>
              </a:rPr>
              <a:t>To generate Reports.</a:t>
            </a:r>
          </a:p>
          <a:p>
            <a:pPr>
              <a:buFont typeface="Wingdings" panose="05000000000000000000" pitchFamily="2" charset="2"/>
              <a:buChar char="Ø"/>
            </a:pPr>
            <a:r>
              <a:rPr dirty="0" sz="1800" lang="en-US">
                <a:solidFill>
                  <a:srgbClr val="000000"/>
                </a:solidFill>
                <a:latin typeface="Arial Rounded MT Bold" panose="020F0704030504030204" pitchFamily="34" charset="0"/>
                <a:ea typeface="Times New Roman" panose="02020603050405020304" pitchFamily="18" charset="0"/>
              </a:rPr>
              <a:t>To reduce Time-Consumption issue. </a:t>
            </a:r>
          </a:p>
          <a:p>
            <a:pPr>
              <a:buFont typeface="Wingdings" panose="05000000000000000000" pitchFamily="2" charset="2"/>
              <a:buChar char="Ø"/>
            </a:pPr>
            <a:r>
              <a:rPr dirty="0" sz="1800" lang="en-US">
                <a:solidFill>
                  <a:srgbClr val="000000"/>
                </a:solidFill>
                <a:latin typeface="Arial Rounded MT Bold" panose="020F0704030504030204" pitchFamily="34" charset="0"/>
                <a:ea typeface="Times New Roman" panose="02020603050405020304" pitchFamily="18" charset="0"/>
              </a:rPr>
              <a:t>To generate Bill Report.</a:t>
            </a:r>
          </a:p>
          <a:p>
            <a:pPr>
              <a:buFont typeface="Wingdings" panose="05000000000000000000" pitchFamily="2" charset="2"/>
              <a:buChar char="Ø"/>
            </a:pPr>
            <a:r>
              <a:rPr dirty="0" sz="1800" lang="en-US">
                <a:solidFill>
                  <a:srgbClr val="000000"/>
                </a:solidFill>
                <a:latin typeface="Arial Rounded MT Bold" panose="020F0704030504030204" pitchFamily="34" charset="0"/>
                <a:ea typeface="Times New Roman" panose="02020603050405020304" pitchFamily="18" charset="0"/>
              </a:rPr>
              <a:t>Add/Update/Delete Members &amp; Employees.</a:t>
            </a:r>
          </a:p>
          <a:p>
            <a:endParaRPr dirty="0" sz="1800" lang="en-US">
              <a:solidFill>
                <a:srgbClr val="000000"/>
              </a:solidFill>
              <a:effectLst/>
              <a:latin typeface="Arial Rounded MT Bold" panose="020F0704030504030204" pitchFamily="34" charset="0"/>
              <a:ea typeface="Times New Roman" panose="02020603050405020304" pitchFamily="18" charset="0"/>
            </a:endParaRPr>
          </a:p>
          <a:p>
            <a:endParaRPr dirty="0" sz="1800" lang="en-US">
              <a:solidFill>
                <a:srgbClr val="000000"/>
              </a:solidFill>
              <a:effectLst/>
              <a:latin typeface="Arial Rounded MT Bold" panose="020F0704030504030204" pitchFamily="34" charset="0"/>
              <a:ea typeface="Times New Roman" panose="02020603050405020304" pitchFamily="18" charset="0"/>
            </a:endParaRP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52" name="Title 1"/>
          <p:cNvSpPr>
            <a:spLocks noGrp="1"/>
          </p:cNvSpPr>
          <p:nvPr>
            <p:ph type="title"/>
          </p:nvPr>
        </p:nvSpPr>
        <p:spPr>
          <a:xfrm>
            <a:off x="3439885" y="-17417"/>
            <a:ext cx="5930538" cy="548640"/>
          </a:xfrm>
        </p:spPr>
        <p:txBody>
          <a:bodyPr>
            <a:normAutofit fontScale="90000"/>
          </a:bodyPr>
          <a:p>
            <a:r>
              <a:rPr b="1" dirty="0" lang="en-US"/>
              <a:t>List of Processes within the System</a:t>
            </a:r>
          </a:p>
        </p:txBody>
      </p:sp>
      <p:sp>
        <p:nvSpPr>
          <p:cNvPr id="1048753" name="Content Placeholder 2"/>
          <p:cNvSpPr>
            <a:spLocks noGrp="1"/>
          </p:cNvSpPr>
          <p:nvPr>
            <p:ph idx="1"/>
          </p:nvPr>
        </p:nvSpPr>
        <p:spPr>
          <a:xfrm>
            <a:off x="0" y="548640"/>
            <a:ext cx="12191999" cy="6217921"/>
          </a:xfrm>
          <a:ln w="28575">
            <a:noFill/>
          </a:ln>
          <a:effectLst/>
          <a:scene3d>
            <a:camera prst="orthographicFront">
              <a:rot lat="0" lon="0" rev="0"/>
            </a:camera>
            <a:lightRig dir="t" rig="chilly">
              <a:rot lat="0" lon="0" rev="18480000"/>
            </a:lightRig>
          </a:scene3d>
          <a:sp3d prstMaterial="clear">
            <a:bevelT h="63500"/>
          </a:sp3d>
        </p:spPr>
        <p:txBody>
          <a:bodyPr>
            <a:normAutofit fontScale="77778" lnSpcReduction="20000"/>
          </a:bodyPr>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Company Profile :- </a:t>
            </a:r>
            <a:r>
              <a:rPr dirty="0" sz="1800" lang="en-US">
                <a:solidFill>
                  <a:srgbClr val="000000"/>
                </a:solidFill>
                <a:effectLst/>
                <a:latin typeface="Times New Roman" panose="02020603050405020304" pitchFamily="18" charset="0"/>
                <a:ea typeface="Times New Roman" panose="02020603050405020304" pitchFamily="18" charset="0"/>
              </a:rPr>
              <a:t>In this form user can add/update/delete company details. This form can access only by the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Branch Profile :- </a:t>
            </a:r>
            <a:r>
              <a:rPr dirty="0" sz="1800" lang="en-US">
                <a:solidFill>
                  <a:srgbClr val="000000"/>
                </a:solidFill>
                <a:effectLst/>
                <a:latin typeface="Times New Roman" panose="02020603050405020304" pitchFamily="18" charset="0"/>
                <a:ea typeface="Times New Roman" panose="02020603050405020304" pitchFamily="18" charset="0"/>
              </a:rPr>
              <a:t>In this form user can add/update/delete branch details of particular chit fund company. This form can access only by the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Branch Report :- </a:t>
            </a:r>
            <a:r>
              <a:rPr dirty="0" sz="1800" lang="en-US">
                <a:solidFill>
                  <a:srgbClr val="000000"/>
                </a:solidFill>
                <a:effectLst/>
                <a:latin typeface="Times New Roman" panose="02020603050405020304" pitchFamily="18" charset="0"/>
                <a:ea typeface="Times New Roman" panose="02020603050405020304" pitchFamily="18" charset="0"/>
              </a:rPr>
              <a:t>In this form user can generate reports of branch on bases of daily/weekly/monthly/quarterly/annually. This form can access only by the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Member Profile :- </a:t>
            </a:r>
            <a:r>
              <a:rPr dirty="0" sz="1800" lang="en-US">
                <a:solidFill>
                  <a:srgbClr val="000000"/>
                </a:solidFill>
                <a:effectLst/>
                <a:latin typeface="Times New Roman" panose="02020603050405020304" pitchFamily="18" charset="0"/>
                <a:ea typeface="Times New Roman" panose="02020603050405020304" pitchFamily="18" charset="0"/>
              </a:rPr>
              <a:t>In this form user can add/update/delete member details. This form can access by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Member Transaction Log :- </a:t>
            </a:r>
            <a:r>
              <a:rPr dirty="0" sz="1800" lang="en-US">
                <a:solidFill>
                  <a:srgbClr val="000000"/>
                </a:solidFill>
                <a:effectLst/>
                <a:latin typeface="Times New Roman" panose="02020603050405020304" pitchFamily="18" charset="0"/>
                <a:ea typeface="Times New Roman" panose="02020603050405020304" pitchFamily="18" charset="0"/>
              </a:rPr>
              <a:t>In this form log of transaction which done by member is maintain . This form can access by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Member Payment :- </a:t>
            </a:r>
            <a:r>
              <a:rPr dirty="0" sz="1800" lang="en-US">
                <a:solidFill>
                  <a:srgbClr val="000000"/>
                </a:solidFill>
                <a:effectLst/>
                <a:latin typeface="Times New Roman" panose="02020603050405020304" pitchFamily="18" charset="0"/>
                <a:ea typeface="Times New Roman" panose="02020603050405020304" pitchFamily="18" charset="0"/>
              </a:rPr>
              <a:t>It’s a payment gateway by which company can pay to member. Admin and employee can access this form.</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Loan :- </a:t>
            </a:r>
            <a:r>
              <a:rPr dirty="0" sz="1800" lang="en-US">
                <a:solidFill>
                  <a:srgbClr val="000000"/>
                </a:solidFill>
                <a:effectLst/>
                <a:latin typeface="Times New Roman" panose="02020603050405020304" pitchFamily="18" charset="0"/>
                <a:ea typeface="Times New Roman" panose="02020603050405020304" pitchFamily="18" charset="0"/>
              </a:rPr>
              <a:t>If the member borrowed the loan from company then the loan detail will maintain in this form. This form can access by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Bidding :- </a:t>
            </a:r>
            <a:r>
              <a:rPr dirty="0" sz="1800" lang="en-US">
                <a:solidFill>
                  <a:srgbClr val="000000"/>
                </a:solidFill>
                <a:effectLst/>
                <a:latin typeface="Times New Roman" panose="02020603050405020304" pitchFamily="18" charset="0"/>
                <a:ea typeface="Times New Roman" panose="02020603050405020304" pitchFamily="18" charset="0"/>
              </a:rPr>
              <a:t>In this form all the bidding activity will processed. This form can access by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Bidding Log :- </a:t>
            </a:r>
            <a:r>
              <a:rPr dirty="0" sz="1800" lang="en-US">
                <a:solidFill>
                  <a:srgbClr val="000000"/>
                </a:solidFill>
                <a:effectLst/>
                <a:latin typeface="Times New Roman" panose="02020603050405020304" pitchFamily="18" charset="0"/>
                <a:ea typeface="Times New Roman" panose="02020603050405020304" pitchFamily="18" charset="0"/>
              </a:rPr>
              <a:t>In this form log of auction’s done in particular period is maintain. This form can access by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Employee Profile :- </a:t>
            </a:r>
            <a:r>
              <a:rPr dirty="0" sz="1800" lang="en-US">
                <a:solidFill>
                  <a:srgbClr val="000000"/>
                </a:solidFill>
                <a:effectLst/>
                <a:latin typeface="Times New Roman" panose="02020603050405020304" pitchFamily="18" charset="0"/>
                <a:ea typeface="Times New Roman" panose="02020603050405020304" pitchFamily="18" charset="0"/>
              </a:rPr>
              <a:t>In this form user can add/update/delete employee details. This form can access by only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Employee Attendance :- </a:t>
            </a:r>
            <a:r>
              <a:rPr dirty="0" sz="1800" lang="en-US">
                <a:solidFill>
                  <a:srgbClr val="000000"/>
                </a:solidFill>
                <a:effectLst/>
                <a:latin typeface="Times New Roman" panose="02020603050405020304" pitchFamily="18" charset="0"/>
                <a:ea typeface="Times New Roman" panose="02020603050405020304" pitchFamily="18" charset="0"/>
              </a:rPr>
              <a:t>Attendance of employee is maintain in this form. Only admin can access this form.</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Salary Slip :- </a:t>
            </a:r>
            <a:r>
              <a:rPr dirty="0" sz="1800" lang="en-US">
                <a:solidFill>
                  <a:srgbClr val="000000"/>
                </a:solidFill>
                <a:effectLst/>
                <a:latin typeface="Times New Roman" panose="02020603050405020304" pitchFamily="18" charset="0"/>
                <a:ea typeface="Times New Roman" panose="02020603050405020304" pitchFamily="18" charset="0"/>
              </a:rPr>
              <a:t>This form generate salary slip of employee according to his attendance. Access of this form is only for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Salary Payment :- </a:t>
            </a:r>
            <a:r>
              <a:rPr dirty="0" sz="1800" lang="en-US">
                <a:solidFill>
                  <a:srgbClr val="000000"/>
                </a:solidFill>
                <a:effectLst/>
                <a:latin typeface="Times New Roman" panose="02020603050405020304" pitchFamily="18" charset="0"/>
                <a:ea typeface="Times New Roman" panose="02020603050405020304" pitchFamily="18" charset="0"/>
              </a:rPr>
              <a:t>It’s payment gateway for salary payment of employee. This form can access by only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Salary Log :- </a:t>
            </a:r>
            <a:r>
              <a:rPr dirty="0" sz="1800" lang="en-US">
                <a:solidFill>
                  <a:srgbClr val="000000"/>
                </a:solidFill>
                <a:effectLst/>
                <a:latin typeface="Times New Roman" panose="02020603050405020304" pitchFamily="18" charset="0"/>
                <a:ea typeface="Times New Roman" panose="02020603050405020304" pitchFamily="18" charset="0"/>
              </a:rPr>
              <a:t>In this form log of salary paid to employee is maintain. The access for this form is only for admin.</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Agent Profile :- </a:t>
            </a:r>
            <a:r>
              <a:rPr dirty="0" sz="1800" lang="en-US">
                <a:solidFill>
                  <a:srgbClr val="000000"/>
                </a:solidFill>
                <a:effectLst/>
                <a:latin typeface="Times New Roman" panose="02020603050405020304" pitchFamily="18" charset="0"/>
                <a:ea typeface="Times New Roman" panose="02020603050405020304" pitchFamily="18" charset="0"/>
              </a:rPr>
              <a:t>In this form user can add/update/delete agent details. This form can access by both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Commission :- </a:t>
            </a:r>
            <a:r>
              <a:rPr dirty="0" sz="1800" lang="en-US">
                <a:solidFill>
                  <a:srgbClr val="000000"/>
                </a:solidFill>
                <a:effectLst/>
                <a:latin typeface="Times New Roman" panose="02020603050405020304" pitchFamily="18" charset="0"/>
                <a:ea typeface="Times New Roman" panose="02020603050405020304" pitchFamily="18" charset="0"/>
              </a:rPr>
              <a:t>This form include calculation of commission and receipt generation for agent. Access for this for is for admin as well as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Agent Payment :- </a:t>
            </a:r>
            <a:r>
              <a:rPr dirty="0" sz="1800" lang="en-US">
                <a:solidFill>
                  <a:srgbClr val="000000"/>
                </a:solidFill>
                <a:effectLst/>
                <a:latin typeface="Times New Roman" panose="02020603050405020304" pitchFamily="18" charset="0"/>
                <a:ea typeface="Times New Roman" panose="02020603050405020304" pitchFamily="18" charset="0"/>
              </a:rPr>
              <a:t>This is payment gateway by which company can pay commission to agent. This form can access by both admin and employee.</a:t>
            </a:r>
          </a:p>
          <a:p>
            <a:pPr algn="just" indent="-342900" lvl="0" marL="342900" marR="0">
              <a:lnSpc>
                <a:spcPct val="111000"/>
              </a:lnSpc>
              <a:spcBef>
                <a:spcPts val="0"/>
              </a:spcBef>
              <a:spcAft>
                <a:spcPts val="1050"/>
              </a:spcAft>
              <a:buFont typeface="+mj-lt"/>
              <a:buAutoNum type="arabicPeriod"/>
              <a:tabLst>
                <a:tab algn="l" pos="269875"/>
              </a:tabLst>
            </a:pPr>
            <a:r>
              <a:rPr b="1" dirty="0" sz="1800" lang="en-US">
                <a:solidFill>
                  <a:srgbClr val="000000"/>
                </a:solidFill>
                <a:effectLst/>
                <a:latin typeface="Times New Roman" panose="02020603050405020304" pitchFamily="18" charset="0"/>
                <a:ea typeface="Times New Roman" panose="02020603050405020304" pitchFamily="18" charset="0"/>
              </a:rPr>
              <a:t>Agent Payment Log :- </a:t>
            </a:r>
            <a:r>
              <a:rPr dirty="0" sz="1800" lang="en-US">
                <a:solidFill>
                  <a:srgbClr val="000000"/>
                </a:solidFill>
                <a:effectLst/>
                <a:latin typeface="Times New Roman" panose="02020603050405020304" pitchFamily="18" charset="0"/>
                <a:ea typeface="Times New Roman" panose="02020603050405020304" pitchFamily="18" charset="0"/>
              </a:rPr>
              <a:t>In this form payment log is maintain for the amount paid to agent as commission. The form can access by both admin and employee.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54" name="Title 1"/>
          <p:cNvSpPr>
            <a:spLocks noGrp="1"/>
          </p:cNvSpPr>
          <p:nvPr>
            <p:ph type="title"/>
          </p:nvPr>
        </p:nvSpPr>
        <p:spPr>
          <a:xfrm>
            <a:off x="3509554" y="2281646"/>
            <a:ext cx="5010806" cy="792480"/>
          </a:xfrm>
        </p:spPr>
        <p:txBody>
          <a:bodyPr>
            <a:normAutofit fontScale="90000"/>
          </a:bodyPr>
          <a:p>
            <a:r>
              <a:rPr b="1" dirty="0" sz="4400" lang="en-US"/>
              <a:t>Design Specification</a:t>
            </a:r>
            <a:endParaRPr dirty="0" lang="en-US"/>
          </a:p>
        </p:txBody>
      </p:sp>
      <p:sp>
        <p:nvSpPr>
          <p:cNvPr id="1048755" name="Content Placeholder 2"/>
          <p:cNvSpPr>
            <a:spLocks noGrp="1"/>
          </p:cNvSpPr>
          <p:nvPr>
            <p:ph idx="1"/>
          </p:nvPr>
        </p:nvSpPr>
        <p:spPr>
          <a:xfrm>
            <a:off x="3169919" y="4014651"/>
            <a:ext cx="5207727" cy="1711466"/>
          </a:xfrm>
        </p:spPr>
        <p:txBody>
          <a:bodyPr/>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56" name="Title 1"/>
          <p:cNvSpPr>
            <a:spLocks noGrp="1"/>
          </p:cNvSpPr>
          <p:nvPr>
            <p:ph type="title"/>
          </p:nvPr>
        </p:nvSpPr>
        <p:spPr>
          <a:xfrm>
            <a:off x="2663133" y="137779"/>
            <a:ext cx="7771423" cy="623614"/>
          </a:xfrm>
        </p:spPr>
        <p:txBody>
          <a:bodyPr>
            <a:normAutofit fontScale="90000"/>
          </a:bodyPr>
          <a:p>
            <a:r>
              <a:rPr b="1" dirty="0" sz="4400" lang="en-US"/>
              <a:t>Entity Relation Diagram[ERD]</a:t>
            </a:r>
          </a:p>
        </p:txBody>
      </p:sp>
      <p:pic>
        <p:nvPicPr>
          <p:cNvPr id="2097155" name="Content Placeholder 3"/>
          <p:cNvPicPr>
            <a:picLocks noChangeAspect="1" noGrp="1"/>
          </p:cNvPicPr>
          <p:nvPr>
            <p:ph idx="1"/>
          </p:nvPr>
        </p:nvPicPr>
        <p:blipFill>
          <a:blip xmlns:r="http://schemas.openxmlformats.org/officeDocument/2006/relationships" r:embed="rId1" cstate="print"/>
          <a:stretch>
            <a:fillRect/>
          </a:stretch>
        </p:blipFill>
        <p:spPr>
          <a:xfrm>
            <a:off x="313509" y="761393"/>
            <a:ext cx="11425645" cy="5655326"/>
          </a:xfrm>
          <a:prstGeom prst="rect"/>
          <a:ln w="19050">
            <a:solidFill>
              <a:schemeClr val="tx1"/>
            </a:solidFill>
          </a:ln>
        </p:spPr>
      </p:pic>
    </p:spTree>
  </p:cSld>
  <p:clrMapOvr>
    <a:masterClrMapping/>
  </p:clrMapOvr>
</p:sld>
</file>

<file path=ppt/theme/theme1.xml><?xml version="1.0" encoding="utf-8"?>
<a:theme xmlns:a="http://schemas.openxmlformats.org/drawingml/2006/main" name="FrostyVTI">
  <a:themeElements>
    <a:clrScheme name="Frosty">
      <a:dk1>
        <a:sysClr lastClr="000000" val="windowText"/>
      </a:dk1>
      <a:lt1>
        <a:sysClr lastClr="FFFFFF" val="window"/>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algn="ctr" blurRad="44450" dir="5400000" dist="13970" rotWithShape="0">
              <a:srgbClr val="000000">
                <a:alpha val="45000"/>
              </a:srgbClr>
            </a:outerShdw>
          </a:effectLst>
          <a:scene3d>
            <a:camera prst="orthographicFront">
              <a:rot lat="0" lon="0" rev="0"/>
            </a:camera>
            <a:lightRig dir="tl" rig="twoPt"/>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Modern College of Arts, Science &amp; Commerce (Autonomus)  Chit-Fund Management System</dc:title>
  <dc:creator>ronit.k11001@gmail.com</dc:creator>
  <cp:lastModifiedBy>ronit.k11001@gmail.com</cp:lastModifiedBy>
  <dcterms:created xsi:type="dcterms:W3CDTF">2021-10-21T08:33:38Z</dcterms:created>
  <dcterms:modified xsi:type="dcterms:W3CDTF">2021-10-24T16:15:15Z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