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4"/>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5934"/>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93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11/17/2021</a:t>
            </a:fld>
            <a:endParaRPr lang="en-US" dirty="0"/>
          </a:p>
        </p:txBody>
      </p:sp>
      <p:sp>
        <p:nvSpPr>
          <p:cNvPr id="104893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93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93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Slide Image Placeholder 1"/>
          <p:cNvSpPr>
            <a:spLocks noGrp="1" noRot="1" noChangeAspect="1"/>
          </p:cNvSpPr>
          <p:nvPr>
            <p:ph type="sldImg"/>
          </p:nvPr>
        </p:nvSpPr>
        <p:spPr/>
      </p:sp>
      <p:sp>
        <p:nvSpPr>
          <p:cNvPr id="1048741" name="Notes Placeholder 2"/>
          <p:cNvSpPr>
            <a:spLocks noGrp="1"/>
          </p:cNvSpPr>
          <p:nvPr>
            <p:ph type="body" idx="1"/>
          </p:nvPr>
        </p:nvSpPr>
        <p:spPr/>
        <p:txBody>
          <a:bodyPr/>
          <a:lstStyle/>
          <a:p>
            <a:endParaRPr lang="en-US" dirty="0"/>
          </a:p>
        </p:txBody>
      </p:sp>
      <p:sp>
        <p:nvSpPr>
          <p:cNvPr id="1048742"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48581" name="Title 1"/>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27" name="Group 5"/>
          <p:cNvGrpSpPr>
            <a:grpSpLocks noGrp="1" noRot="1" noChangeAspect="1" noMove="1" noResize="1"/>
          </p:cNvGrpSpPr>
          <p:nvPr userDrawn="1"/>
        </p:nvGrpSpPr>
        <p:grpSpPr>
          <a:xfrm>
            <a:off x="6153976" y="457964"/>
            <a:ext cx="6009066" cy="5914582"/>
            <a:chOff x="6153976" y="457964"/>
            <a:chExt cx="6009066" cy="5914582"/>
          </a:xfrm>
        </p:grpSpPr>
        <p:grpSp>
          <p:nvGrpSpPr>
            <p:cNvPr id="28" name="Group 6"/>
            <p:cNvGrpSpPr>
              <a:grpSpLocks noGrp="1" noRot="1" noChangeAspect="1" noMove="1" noResize="1"/>
            </p:cNvGrpSpPr>
            <p:nvPr/>
          </p:nvGrpSpPr>
          <p:grpSpPr>
            <a:xfrm rot="2700000">
              <a:off x="9012621" y="2980002"/>
              <a:ext cx="317159" cy="932400"/>
              <a:chOff x="6376988" y="280988"/>
              <a:chExt cx="633413" cy="1862138"/>
            </a:xfrm>
          </p:grpSpPr>
          <p:sp>
            <p:nvSpPr>
              <p:cNvPr id="1048582" name="Freeform 68"/>
              <p:cNvSpPr>
                <a:spLocks noGrp="1" noRot="1" noChangeAspect="1" noMove="1" noResize="1" noEditPoints="1" noAdjustHandles="1" noChangeArrowheads="1" noChangeShapeType="1" noTextEdit="1"/>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3" name="Freeform 69"/>
              <p:cNvSpPr>
                <a:spLocks noGrp="1" noRot="1" noChangeAspect="1" noMove="1" noResize="1" noEditPoints="1" noAdjustHandles="1" noChangeArrowheads="1" noChangeShapeType="1" noTextEdit="1"/>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4" name="Line 70"/>
              <p:cNvSpPr>
                <a:spLocks noGrp="1" noRot="1" noChangeAspect="1" noMove="1" noResize="1" noEditPoints="1" noAdjustHandles="1" noChangeArrowheads="1" noChangeShapeType="1" noTextEdit="1"/>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7"/>
            <p:cNvGrpSpPr>
              <a:grpSpLocks noGrp="1" noRot="1" noChangeAspect="1" noMove="1" noResize="1"/>
            </p:cNvGrpSpPr>
            <p:nvPr/>
          </p:nvGrpSpPr>
          <p:grpSpPr>
            <a:xfrm>
              <a:off x="8324466" y="457964"/>
              <a:ext cx="3838576" cy="5838297"/>
              <a:chOff x="8324466" y="457964"/>
              <a:chExt cx="3838576" cy="5838297"/>
            </a:xfrm>
          </p:grpSpPr>
          <p:sp>
            <p:nvSpPr>
              <p:cNvPr id="1048585" name="Oval 47"/>
              <p:cNvSpPr>
                <a:spLocks noGrp="1" noRot="1" noChangeAspect="1" noMove="1" noResize="1" noEditPoints="1" noAdjustHandles="1" noChangeArrowheads="1" noChangeShapeType="1" noTextEdit="1"/>
              </p:cNvSpPr>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30" name="Group 48"/>
              <p:cNvGrpSpPr>
                <a:grpSpLocks noGrp="1" noRot="1" noChangeAspect="1" noMove="1" noResize="1"/>
              </p:cNvGrpSpPr>
              <p:nvPr/>
            </p:nvGrpSpPr>
            <p:grpSpPr>
              <a:xfrm rot="2700000">
                <a:off x="9015028" y="2840007"/>
                <a:ext cx="2457452" cy="3838576"/>
                <a:chOff x="587375" y="280987"/>
                <a:chExt cx="2457452" cy="3838576"/>
              </a:xfrm>
            </p:grpSpPr>
            <p:sp>
              <p:nvSpPr>
                <p:cNvPr id="1048586" name="Freeform 64"/>
                <p:cNvSpPr>
                  <a:spLocks noGrp="1" noRot="1" noChangeAspect="1" noMove="1" noResize="1" noEditPoints="1" noAdjustHandle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7"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8"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9" name="Freeform 78"/>
                <p:cNvSpPr>
                  <a:spLocks noGrp="1" noRot="1" noChangeAspect="1" noMove="1" noResize="1" noEditPoints="1" noAdjustHandle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0"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1" name="Freeform 87"/>
                <p:cNvSpPr>
                  <a:spLocks noGrp="1" noRot="1" noChangeAspect="1" noMove="1" noResize="1" noEditPoints="1" noAdjustHandle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2" name="Freeform 60"/>
                <p:cNvSpPr>
                  <a:spLocks noGrp="1" noRot="1" noChangeAspect="1" noMove="1" noResize="1" noEditPoints="1" noAdjustHandle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3" name="Freeform 59"/>
                <p:cNvSpPr>
                  <a:spLocks noGrp="1" noRot="1" noChangeAspect="1" noMove="1" noResize="1" noEditPoints="1" noAdjustHandle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4" name="Freeform 62"/>
                <p:cNvSpPr>
                  <a:spLocks noGrp="1" noRot="1" noChangeAspect="1" noMove="1" noResize="1" noEditPoints="1" noAdjustHandle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5"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6"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7"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8"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9"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1" name="Group 77"/>
                <p:cNvGrpSpPr>
                  <a:grpSpLocks noGrp="1" noRot="1" noChangeAspect="1" noMove="1" noResize="1"/>
                </p:cNvGrpSpPr>
                <p:nvPr/>
              </p:nvGrpSpPr>
              <p:grpSpPr>
                <a:xfrm>
                  <a:off x="587376" y="280988"/>
                  <a:ext cx="2457450" cy="3838575"/>
                  <a:chOff x="587376" y="280988"/>
                  <a:chExt cx="2457450" cy="3838575"/>
                </a:xfrm>
              </p:grpSpPr>
              <p:sp>
                <p:nvSpPr>
                  <p:cNvPr id="1048600"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1"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2"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3"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4"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5"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06"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2" name="Group 49"/>
              <p:cNvGrpSpPr>
                <a:grpSpLocks noGrp="1" noRot="1" noChangeAspect="1" noMove="1" noResize="1"/>
              </p:cNvGrpSpPr>
              <p:nvPr/>
            </p:nvGrpSpPr>
            <p:grpSpPr>
              <a:xfrm rot="2700000">
                <a:off x="9940728" y="245341"/>
                <a:ext cx="1785984" cy="2211229"/>
                <a:chOff x="3125006" y="3171595"/>
                <a:chExt cx="1785984" cy="2211229"/>
              </a:xfrm>
            </p:grpSpPr>
            <p:grpSp>
              <p:nvGrpSpPr>
                <p:cNvPr id="33" name="Group 55"/>
                <p:cNvGrpSpPr>
                  <a:grpSpLocks noGrp="1" noRot="1" noChangeAspect="1" noMove="1" noResize="1"/>
                </p:cNvGrpSpPr>
                <p:nvPr/>
              </p:nvGrpSpPr>
              <p:grpSpPr>
                <a:xfrm>
                  <a:off x="3136819" y="3174345"/>
                  <a:ext cx="1760933" cy="2208479"/>
                  <a:chOff x="4749017" y="2998646"/>
                  <a:chExt cx="1760933" cy="2208479"/>
                </a:xfrm>
              </p:grpSpPr>
              <p:cxnSp>
                <p:nvCxnSpPr>
                  <p:cNvPr id="3145728" name="Straight Connector 59"/>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60"/>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07"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8"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56"/>
                <p:cNvGrpSpPr>
                  <a:grpSpLocks noGrp="1" noRot="1" noChangeAspect="1" noMove="1" noResize="1"/>
                </p:cNvGrpSpPr>
                <p:nvPr/>
              </p:nvGrpSpPr>
              <p:grpSpPr>
                <a:xfrm>
                  <a:off x="3125006" y="3171595"/>
                  <a:ext cx="1785984" cy="1799739"/>
                  <a:chOff x="6879836" y="3516901"/>
                  <a:chExt cx="1785984" cy="1799739"/>
                </a:xfrm>
              </p:grpSpPr>
              <p:sp>
                <p:nvSpPr>
                  <p:cNvPr id="1048609" name="Freeform: Shape 57"/>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10" name="Freeform: Shape 58"/>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35" name="Group 50"/>
              <p:cNvGrpSpPr>
                <a:grpSpLocks noGrp="1" noRot="1" noChangeAspect="1" noMove="1" noResize="1"/>
              </p:cNvGrpSpPr>
              <p:nvPr/>
            </p:nvGrpSpPr>
            <p:grpSpPr>
              <a:xfrm rot="5400000">
                <a:off x="10400268" y="1917602"/>
                <a:ext cx="633413" cy="1862138"/>
                <a:chOff x="5959192" y="333389"/>
                <a:chExt cx="633413" cy="1862138"/>
              </a:xfrm>
            </p:grpSpPr>
            <p:grpSp>
              <p:nvGrpSpPr>
                <p:cNvPr id="36" name="Group 51"/>
                <p:cNvGrpSpPr>
                  <a:grpSpLocks noGrp="1" noRot="1" noChangeAspect="1" noMove="1" noResize="1"/>
                </p:cNvGrpSpPr>
                <p:nvPr/>
              </p:nvGrpSpPr>
              <p:grpSpPr>
                <a:xfrm>
                  <a:off x="5959192" y="333389"/>
                  <a:ext cx="633413" cy="1419225"/>
                  <a:chOff x="5959192" y="333389"/>
                  <a:chExt cx="633413" cy="1419225"/>
                </a:xfrm>
              </p:grpSpPr>
              <p:sp>
                <p:nvSpPr>
                  <p:cNvPr id="1048611" name="Freeform 68"/>
                  <p:cNvSpPr>
                    <a:spLocks noGrp="1" noRot="1" noChangeAspect="1" noMove="1" noResize="1" noEditPoints="1" noAdjustHandle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2" name="Freeform 69"/>
                  <p:cNvSpPr>
                    <a:spLocks noGrp="1" noRot="1" noChangeAspect="1" noMove="1" noResize="1" noEditPoints="1" noAdjustHandle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613" name="Line 70"/>
                <p:cNvSpPr>
                  <a:spLocks noGrp="1" noRot="1" noChangeAspect="1" noMove="1" noResize="1" noEditPoints="1" noAdjustHandles="1" noChangeArrowheads="1" noChangeShapeType="1" noTextEdit="1"/>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7" name="Group 8"/>
            <p:cNvGrpSpPr>
              <a:grpSpLocks noGrp="1" noRot="1" noChangeAspect="1" noMove="1" noResize="1"/>
            </p:cNvGrpSpPr>
            <p:nvPr/>
          </p:nvGrpSpPr>
          <p:grpSpPr>
            <a:xfrm rot="10800000">
              <a:off x="6153976" y="534249"/>
              <a:ext cx="3838576" cy="5838297"/>
              <a:chOff x="8324466" y="457964"/>
              <a:chExt cx="3838576" cy="5838297"/>
            </a:xfrm>
          </p:grpSpPr>
          <p:sp>
            <p:nvSpPr>
              <p:cNvPr id="1048614" name="Oval 9"/>
              <p:cNvSpPr>
                <a:spLocks noGrp="1" noRot="1" noChangeAspect="1" noMove="1" noResize="1" noEditPoints="1" noAdjustHandles="1" noChangeArrowheads="1" noChangeShapeType="1" noTextEdit="1"/>
              </p:cNvSpPr>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38" name="Group 10"/>
              <p:cNvGrpSpPr>
                <a:grpSpLocks noGrp="1" noRot="1" noChangeAspect="1" noMove="1" noResize="1"/>
              </p:cNvGrpSpPr>
              <p:nvPr/>
            </p:nvGrpSpPr>
            <p:grpSpPr>
              <a:xfrm rot="2700000">
                <a:off x="9015028" y="2840007"/>
                <a:ext cx="2457452" cy="3838576"/>
                <a:chOff x="587375" y="280987"/>
                <a:chExt cx="2457452" cy="3838576"/>
              </a:xfrm>
            </p:grpSpPr>
            <p:sp>
              <p:nvSpPr>
                <p:cNvPr id="1048615" name="Freeform 64"/>
                <p:cNvSpPr>
                  <a:spLocks noGrp="1" noRot="1" noChangeAspect="1" noMove="1" noResize="1" noEditPoints="1" noAdjustHandle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6"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7"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8" name="Freeform 78"/>
                <p:cNvSpPr>
                  <a:spLocks noGrp="1" noRot="1" noChangeAspect="1" noMove="1" noResize="1" noEditPoints="1" noAdjustHandle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9"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0" name="Freeform 87"/>
                <p:cNvSpPr>
                  <a:spLocks noGrp="1" noRot="1" noChangeAspect="1" noMove="1" noResize="1" noEditPoints="1" noAdjustHandle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1" name="Freeform 60"/>
                <p:cNvSpPr>
                  <a:spLocks noGrp="1" noRot="1" noChangeAspect="1" noMove="1" noResize="1" noEditPoints="1" noAdjustHandle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2" name="Freeform 59"/>
                <p:cNvSpPr>
                  <a:spLocks noGrp="1" noRot="1" noChangeAspect="1" noMove="1" noResize="1" noEditPoints="1" noAdjustHandle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3" name="Freeform 62"/>
                <p:cNvSpPr>
                  <a:spLocks noGrp="1" noRot="1" noChangeAspect="1" noMove="1" noResize="1" noEditPoints="1" noAdjustHandle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4"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5"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6"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7"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28"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9"/>
                <p:cNvGrpSpPr>
                  <a:grpSpLocks noGrp="1" noRot="1" noChangeAspect="1" noMove="1" noResize="1"/>
                </p:cNvGrpSpPr>
                <p:nvPr/>
              </p:nvGrpSpPr>
              <p:grpSpPr>
                <a:xfrm>
                  <a:off x="587376" y="280988"/>
                  <a:ext cx="2457450" cy="3838575"/>
                  <a:chOff x="587376" y="280988"/>
                  <a:chExt cx="2457450" cy="3838575"/>
                </a:xfrm>
              </p:grpSpPr>
              <p:sp>
                <p:nvSpPr>
                  <p:cNvPr id="1048629"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0"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1"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2"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3"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4"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35"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0" name="Group 11"/>
              <p:cNvGrpSpPr>
                <a:grpSpLocks noGrp="1" noRot="1" noChangeAspect="1" noMove="1" noResize="1"/>
              </p:cNvGrpSpPr>
              <p:nvPr/>
            </p:nvGrpSpPr>
            <p:grpSpPr>
              <a:xfrm rot="2700000">
                <a:off x="9940728" y="245341"/>
                <a:ext cx="1785984" cy="2211229"/>
                <a:chOff x="3125006" y="3171595"/>
                <a:chExt cx="1785984" cy="2211229"/>
              </a:xfrm>
            </p:grpSpPr>
            <p:grpSp>
              <p:nvGrpSpPr>
                <p:cNvPr id="41" name="Group 17"/>
                <p:cNvGrpSpPr>
                  <a:grpSpLocks noGrp="1" noRot="1" noChangeAspect="1" noMove="1" noResize="1"/>
                </p:cNvGrpSpPr>
                <p:nvPr/>
              </p:nvGrpSpPr>
              <p:grpSpPr>
                <a:xfrm>
                  <a:off x="3136819" y="3174345"/>
                  <a:ext cx="1760933" cy="2208479"/>
                  <a:chOff x="4749017" y="2998646"/>
                  <a:chExt cx="1760933" cy="2208479"/>
                </a:xfrm>
              </p:grpSpPr>
              <p:cxnSp>
                <p:nvCxnSpPr>
                  <p:cNvPr id="3145730" name="Straight Connector 21"/>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22"/>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36"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7"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18"/>
                <p:cNvGrpSpPr>
                  <a:grpSpLocks noGrp="1" noRot="1" noChangeAspect="1" noMove="1" noResize="1"/>
                </p:cNvGrpSpPr>
                <p:nvPr/>
              </p:nvGrpSpPr>
              <p:grpSpPr>
                <a:xfrm>
                  <a:off x="3125006" y="3171595"/>
                  <a:ext cx="1785984" cy="1799739"/>
                  <a:chOff x="6879836" y="3516901"/>
                  <a:chExt cx="1785984" cy="1799739"/>
                </a:xfrm>
              </p:grpSpPr>
              <p:sp>
                <p:nvSpPr>
                  <p:cNvPr id="1048638" name="Freeform: Shape 19"/>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39" name="Freeform: Shape 20"/>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43" name="Group 12"/>
              <p:cNvGrpSpPr>
                <a:grpSpLocks noGrp="1" noRot="1" noChangeAspect="1" noMove="1" noResize="1"/>
              </p:cNvGrpSpPr>
              <p:nvPr/>
            </p:nvGrpSpPr>
            <p:grpSpPr>
              <a:xfrm rot="5400000">
                <a:off x="10400268" y="1917602"/>
                <a:ext cx="633413" cy="1862138"/>
                <a:chOff x="5959192" y="333389"/>
                <a:chExt cx="633413" cy="1862138"/>
              </a:xfrm>
            </p:grpSpPr>
            <p:grpSp>
              <p:nvGrpSpPr>
                <p:cNvPr id="44" name="Group 13"/>
                <p:cNvGrpSpPr>
                  <a:grpSpLocks noGrp="1" noRot="1" noChangeAspect="1" noMove="1" noResize="1"/>
                </p:cNvGrpSpPr>
                <p:nvPr/>
              </p:nvGrpSpPr>
              <p:grpSpPr>
                <a:xfrm>
                  <a:off x="5959192" y="333389"/>
                  <a:ext cx="633413" cy="1419225"/>
                  <a:chOff x="5959192" y="333389"/>
                  <a:chExt cx="633413" cy="1419225"/>
                </a:xfrm>
              </p:grpSpPr>
              <p:sp>
                <p:nvSpPr>
                  <p:cNvPr id="1048640" name="Freeform 68"/>
                  <p:cNvSpPr>
                    <a:spLocks noGrp="1" noRot="1" noChangeAspect="1" noMove="1" noResize="1" noEditPoints="1" noAdjustHandle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41" name="Freeform 69"/>
                  <p:cNvSpPr>
                    <a:spLocks noGrp="1" noRot="1" noChangeAspect="1" noMove="1" noResize="1" noEditPoints="1" noAdjustHandle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642" name="Line 70"/>
                <p:cNvSpPr>
                  <a:spLocks noGrp="1" noRot="1" noChangeAspect="1" noMove="1" noResize="1" noEditPoints="1" noAdjustHandles="1" noChangeArrowheads="1" noChangeShapeType="1" noTextEdit="1"/>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3145732" name="Straight Connector 172"/>
          <p:cNvCxnSpPr>
            <a:cxnSpLocks/>
          </p:cNvCxnSpPr>
          <p:nvPr userDrawn="1"/>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3" name="Subtitle 2"/>
          <p:cNvSpPr>
            <a:spLocks noGrp="1"/>
          </p:cNvSpPr>
          <p:nvPr>
            <p:ph type="subTitle" idx="1"/>
          </p:nvPr>
        </p:nvSpPr>
        <p:spPr>
          <a:xfrm>
            <a:off x="990000" y="4113213"/>
            <a:ext cx="4636800" cy="1655762"/>
          </a:xfrm>
        </p:spPr>
        <p:txBody>
          <a:bodyPr>
            <a:normAutofit/>
          </a:bodyPr>
          <a:lstStyle>
            <a:lvl1pPr marL="0" indent="0" algn="ctr">
              <a:buNone/>
            </a:lvl1pPr>
          </a:lstStyle>
          <a:p>
            <a:r>
              <a:rPr lang="en-US">
                <a:cs typeface="Calibri"/>
              </a:rPr>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903" name="Title 1"/>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1048904" name="Text Placeholder 2"/>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05" name="Content Placeholder 3"/>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06" name="Text Placeholder 4"/>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07" name="Content Placeholder 5"/>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908" name="Date Placeholder 6"/>
          <p:cNvSpPr>
            <a:spLocks noGrp="1"/>
          </p:cNvSpPr>
          <p:nvPr>
            <p:ph type="dt" sz="half" idx="10"/>
          </p:nvPr>
        </p:nvSpPr>
        <p:spPr/>
        <p:txBody>
          <a:bodyPr/>
          <a:lstStyle/>
          <a:p>
            <a:r>
              <a:rPr lang="en-US" dirty="0"/>
              <a:t>20XX</a:t>
            </a:r>
          </a:p>
        </p:txBody>
      </p:sp>
      <p:sp>
        <p:nvSpPr>
          <p:cNvPr id="1048909" name="Footer Placeholder 7"/>
          <p:cNvSpPr>
            <a:spLocks noGrp="1"/>
          </p:cNvSpPr>
          <p:nvPr>
            <p:ph type="ftr" sz="quarter" idx="11"/>
          </p:nvPr>
        </p:nvSpPr>
        <p:spPr/>
        <p:txBody>
          <a:bodyPr/>
          <a:lstStyle/>
          <a:p>
            <a:endParaRPr lang="en-US" dirty="0"/>
          </a:p>
        </p:txBody>
      </p:sp>
      <p:sp>
        <p:nvSpPr>
          <p:cNvPr id="1048910"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048857" name="Title 1"/>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1048858" name="Text Placeholder 2"/>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59" name="Content Placeholder 3"/>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0" name="Text Placeholder 4"/>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1" name="Content Placeholder 5"/>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2" name="Text Placeholder 4"/>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3" name="Content Placeholder 5"/>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4" name="Date Placeholder 6"/>
          <p:cNvSpPr>
            <a:spLocks noGrp="1"/>
          </p:cNvSpPr>
          <p:nvPr>
            <p:ph type="dt" sz="half" idx="10"/>
          </p:nvPr>
        </p:nvSpPr>
        <p:spPr/>
        <p:txBody>
          <a:bodyPr/>
          <a:lstStyle/>
          <a:p>
            <a:r>
              <a:rPr lang="en-US" dirty="0"/>
              <a:t>20XX</a:t>
            </a:r>
          </a:p>
        </p:txBody>
      </p:sp>
      <p:sp>
        <p:nvSpPr>
          <p:cNvPr id="1048865" name="Footer Placeholder 7"/>
          <p:cNvSpPr>
            <a:spLocks noGrp="1"/>
          </p:cNvSpPr>
          <p:nvPr>
            <p:ph type="ftr" sz="quarter" idx="11"/>
          </p:nvPr>
        </p:nvSpPr>
        <p:spPr/>
        <p:txBody>
          <a:bodyPr/>
          <a:lstStyle/>
          <a:p>
            <a:endParaRPr lang="en-US" dirty="0"/>
          </a:p>
        </p:txBody>
      </p:sp>
      <p:sp>
        <p:nvSpPr>
          <p:cNvPr id="1048866"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1048894" name="Rectangle 8"/>
          <p:cNvSpPr/>
          <p:nvPr userDrawn="1"/>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1048895" name="Title 1"/>
          <p:cNvSpPr>
            <a:spLocks noGrp="1"/>
          </p:cNvSpPr>
          <p:nvPr>
            <p:ph type="title"/>
          </p:nvPr>
        </p:nvSpPr>
        <p:spPr>
          <a:xfrm>
            <a:off x="4318001" y="536573"/>
            <a:ext cx="7424950" cy="1453003"/>
          </a:xfrm>
        </p:spPr>
        <p:txBody>
          <a:bodyPr/>
          <a:lstStyle>
            <a:lvl1pPr algn="ctr"/>
          </a:lstStyle>
          <a:p>
            <a:r>
              <a:rPr lang="en-US"/>
              <a:t>Click to edit Master title style</a:t>
            </a:r>
            <a:endParaRPr lang="en-US" dirty="0"/>
          </a:p>
        </p:txBody>
      </p:sp>
      <p:sp>
        <p:nvSpPr>
          <p:cNvPr id="1048896" name="Picture Placeholder 10"/>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1048897" name="Picture Placeholder 10"/>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1048898" name="Picture Placeholder 10"/>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1048899" name="Text Placeholder 6"/>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lvl2pPr>
            <a:lvl3pPr marL="720000" indent="0" algn="ctr">
              <a:buNone/>
            </a:lvl3pPr>
            <a:lvl4pPr marL="1080000" indent="0" algn="ctr">
              <a:buFont typeface="Arial" panose="020B0604020202020204" pitchFamily="34" charset="0"/>
              <a:buNone/>
            </a:lvl4pPr>
            <a:lvl5pPr marL="1440000" indent="0" algn="ctr">
              <a:buNone/>
            </a:lvl5pPr>
          </a:lstStyle>
          <a:p>
            <a:pPr lvl="0"/>
            <a:r>
              <a:rPr lang="en-US" dirty="0"/>
              <a:t>Click to edit text</a:t>
            </a:r>
          </a:p>
        </p:txBody>
      </p:sp>
      <p:sp>
        <p:nvSpPr>
          <p:cNvPr id="1048900" name="Date Placeholder 2"/>
          <p:cNvSpPr>
            <a:spLocks noGrp="1"/>
          </p:cNvSpPr>
          <p:nvPr>
            <p:ph type="dt" sz="half" idx="10"/>
          </p:nvPr>
        </p:nvSpPr>
        <p:spPr>
          <a:xfrm>
            <a:off x="4318000" y="6357167"/>
            <a:ext cx="1760150" cy="461665"/>
          </a:xfrm>
        </p:spPr>
        <p:txBody>
          <a:bodyPr/>
          <a:lstStyle/>
          <a:p>
            <a:r>
              <a:rPr lang="en-US" dirty="0"/>
              <a:t>20XX</a:t>
            </a:r>
          </a:p>
        </p:txBody>
      </p:sp>
      <p:sp>
        <p:nvSpPr>
          <p:cNvPr id="1048901" name="Footer Placeholder 3"/>
          <p:cNvSpPr>
            <a:spLocks noGrp="1"/>
          </p:cNvSpPr>
          <p:nvPr>
            <p:ph type="ftr" sz="quarter" idx="11"/>
          </p:nvPr>
        </p:nvSpPr>
        <p:spPr>
          <a:xfrm>
            <a:off x="6356725" y="6357600"/>
            <a:ext cx="3347285" cy="460800"/>
          </a:xfrm>
        </p:spPr>
        <p:txBody>
          <a:bodyPr/>
          <a:lstStyle/>
          <a:p>
            <a:endParaRPr lang="en-US" dirty="0"/>
          </a:p>
        </p:txBody>
      </p:sp>
      <p:sp>
        <p:nvSpPr>
          <p:cNvPr id="1048902"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45747" name="Straight Connector 90"/>
          <p:cNvCxnSpPr>
            <a:cxnSpLocks/>
          </p:cNvCxnSpPr>
          <p:nvPr userDrawn="1"/>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48767" name="Title 1"/>
          <p:cNvSpPr>
            <a:spLocks noGrp="1"/>
          </p:cNvSpPr>
          <p:nvPr>
            <p:ph type="title"/>
          </p:nvPr>
        </p:nvSpPr>
        <p:spPr>
          <a:xfrm>
            <a:off x="7794707" y="536573"/>
            <a:ext cx="3856679" cy="1453003"/>
          </a:xfrm>
        </p:spPr>
        <p:txBody>
          <a:bodyPr/>
          <a:lstStyle>
            <a:lvl1pPr algn="ctr"/>
          </a:lstStyle>
          <a:p>
            <a:r>
              <a:rPr lang="en-US"/>
              <a:t>Click to edit Master title style</a:t>
            </a:r>
            <a:endParaRPr lang="en-US" dirty="0"/>
          </a:p>
        </p:txBody>
      </p:sp>
      <p:sp>
        <p:nvSpPr>
          <p:cNvPr id="1048768" name="Date Placeholder 2"/>
          <p:cNvSpPr>
            <a:spLocks noGrp="1"/>
          </p:cNvSpPr>
          <p:nvPr>
            <p:ph type="dt" sz="half" idx="10"/>
          </p:nvPr>
        </p:nvSpPr>
        <p:spPr/>
        <p:txBody>
          <a:bodyPr/>
          <a:lstStyle/>
          <a:p>
            <a:r>
              <a:rPr lang="en-US" dirty="0"/>
              <a:t>20XX</a:t>
            </a:r>
          </a:p>
        </p:txBody>
      </p:sp>
      <p:sp>
        <p:nvSpPr>
          <p:cNvPr id="1048769" name="Footer Placeholder 3"/>
          <p:cNvSpPr>
            <a:spLocks noGrp="1"/>
          </p:cNvSpPr>
          <p:nvPr>
            <p:ph type="ftr" sz="quarter" idx="11"/>
          </p:nvPr>
        </p:nvSpPr>
        <p:spPr/>
        <p:txBody>
          <a:bodyPr/>
          <a:lstStyle/>
          <a:p>
            <a:endParaRPr lang="en-US" dirty="0"/>
          </a:p>
        </p:txBody>
      </p:sp>
      <p:sp>
        <p:nvSpPr>
          <p:cNvPr id="1048770"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45739" name="Straight Connector 90"/>
          <p:cNvCxnSpPr>
            <a:cxnSpLocks/>
          </p:cNvCxnSpPr>
          <p:nvPr userDrawn="1"/>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7" name="Group 91"/>
          <p:cNvGrpSpPr/>
          <p:nvPr userDrawn="1"/>
        </p:nvGrpSpPr>
        <p:grpSpPr>
          <a:xfrm>
            <a:off x="28958" y="457964"/>
            <a:ext cx="7681842" cy="5937065"/>
            <a:chOff x="28958" y="457964"/>
            <a:chExt cx="7681842" cy="5937065"/>
          </a:xfrm>
        </p:grpSpPr>
        <p:grpSp>
          <p:nvGrpSpPr>
            <p:cNvPr id="108" name="Group 93"/>
            <p:cNvGrpSpPr/>
            <p:nvPr/>
          </p:nvGrpSpPr>
          <p:grpSpPr>
            <a:xfrm rot="18900000" flipH="1">
              <a:off x="3417239" y="1865958"/>
              <a:ext cx="1270000" cy="3384002"/>
              <a:chOff x="7920038" y="61913"/>
              <a:chExt cx="1270000" cy="3384002"/>
            </a:xfrm>
          </p:grpSpPr>
          <p:sp>
            <p:nvSpPr>
              <p:cNvPr id="1048771" name="Freeform 76"/>
              <p:cNvSpPr/>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2" name="Freeform 77"/>
              <p:cNvSpPr/>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9" name="Group 196"/>
              <p:cNvGrpSpPr/>
              <p:nvPr/>
            </p:nvGrpSpPr>
            <p:grpSpPr>
              <a:xfrm>
                <a:off x="7934326" y="61915"/>
                <a:ext cx="1241425" cy="3384000"/>
                <a:chOff x="7934326" y="61915"/>
                <a:chExt cx="1241425" cy="3384000"/>
              </a:xfrm>
            </p:grpSpPr>
            <p:sp>
              <p:nvSpPr>
                <p:cNvPr id="1048773" name="Line 90"/>
                <p:cNvSpPr/>
                <p:nvPr/>
              </p:nvSpPr>
              <p:spPr bwMode="auto">
                <a:xfrm flipV="1">
                  <a:off x="8558213" y="61915"/>
                  <a:ext cx="0" cy="3384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4" name="Freeform 91"/>
                <p:cNvSpPr/>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5" name="Freeform 92"/>
                <p:cNvSpPr/>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76" name="Freeform 93"/>
                <p:cNvSpPr/>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0" name="Group 94"/>
            <p:cNvGrpSpPr/>
            <p:nvPr/>
          </p:nvGrpSpPr>
          <p:grpSpPr>
            <a:xfrm flipH="1">
              <a:off x="28958" y="457964"/>
              <a:ext cx="5539609" cy="5682348"/>
              <a:chOff x="6623433" y="457964"/>
              <a:chExt cx="5539609" cy="5682348"/>
            </a:xfrm>
          </p:grpSpPr>
          <p:grpSp>
            <p:nvGrpSpPr>
              <p:cNvPr id="111" name="Group 145"/>
              <p:cNvGrpSpPr/>
              <p:nvPr/>
            </p:nvGrpSpPr>
            <p:grpSpPr>
              <a:xfrm rot="2700000">
                <a:off x="9015028" y="2840007"/>
                <a:ext cx="2457452" cy="3838576"/>
                <a:chOff x="587375" y="280987"/>
                <a:chExt cx="2457452" cy="3838576"/>
              </a:xfrm>
            </p:grpSpPr>
            <p:sp>
              <p:nvSpPr>
                <p:cNvPr id="1048777"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8"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79"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0"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1"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2"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3"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4"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5"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6"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7"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8"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9"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0"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86"/>
                <p:cNvGrpSpPr/>
                <p:nvPr/>
              </p:nvGrpSpPr>
              <p:grpSpPr>
                <a:xfrm>
                  <a:off x="587376" y="280988"/>
                  <a:ext cx="2457450" cy="3838575"/>
                  <a:chOff x="587376" y="280988"/>
                  <a:chExt cx="2457450" cy="3838575"/>
                </a:xfrm>
              </p:grpSpPr>
              <p:sp>
                <p:nvSpPr>
                  <p:cNvPr id="1048791" name="Line 63"/>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2" name="Line 66"/>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3" name="Line 67"/>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4" name="Line 80"/>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5" name="Line 83"/>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6" name="Line 86"/>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97" name="Line 89"/>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3" name="Group 146"/>
              <p:cNvGrpSpPr/>
              <p:nvPr/>
            </p:nvGrpSpPr>
            <p:grpSpPr>
              <a:xfrm rot="2700000">
                <a:off x="9940728" y="245341"/>
                <a:ext cx="1785984" cy="2211229"/>
                <a:chOff x="3125006" y="3171595"/>
                <a:chExt cx="1785984" cy="2211229"/>
              </a:xfrm>
            </p:grpSpPr>
            <p:grpSp>
              <p:nvGrpSpPr>
                <p:cNvPr id="114" name="Group 164"/>
                <p:cNvGrpSpPr/>
                <p:nvPr/>
              </p:nvGrpSpPr>
              <p:grpSpPr>
                <a:xfrm>
                  <a:off x="3136819" y="3174345"/>
                  <a:ext cx="1760933" cy="2208479"/>
                  <a:chOff x="4749017" y="2998646"/>
                  <a:chExt cx="1760933" cy="2208479"/>
                </a:xfrm>
              </p:grpSpPr>
              <p:cxnSp>
                <p:nvCxnSpPr>
                  <p:cNvPr id="3145740" name="Straight Connector 168"/>
                  <p:cNvCxnSpPr>
                    <a:cxnSpLocks/>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169"/>
                  <p:cNvCxnSpPr>
                    <a:cxnSpLocks/>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98"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99"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65"/>
                <p:cNvGrpSpPr/>
                <p:nvPr/>
              </p:nvGrpSpPr>
              <p:grpSpPr>
                <a:xfrm>
                  <a:off x="3125006" y="3171595"/>
                  <a:ext cx="1785984" cy="1799739"/>
                  <a:chOff x="6879836" y="3516901"/>
                  <a:chExt cx="1785984" cy="1799739"/>
                </a:xfrm>
              </p:grpSpPr>
              <p:sp>
                <p:nvSpPr>
                  <p:cNvPr id="1048800" name="Freeform: Shape 166"/>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01" name="Freeform: Shape 167"/>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6" name="Group 147"/>
              <p:cNvGrpSpPr/>
              <p:nvPr/>
            </p:nvGrpSpPr>
            <p:grpSpPr>
              <a:xfrm rot="5400000">
                <a:off x="10400268" y="1917602"/>
                <a:ext cx="633413" cy="1862138"/>
                <a:chOff x="5959192" y="333389"/>
                <a:chExt cx="633413" cy="1862138"/>
              </a:xfrm>
            </p:grpSpPr>
            <p:grpSp>
              <p:nvGrpSpPr>
                <p:cNvPr id="117" name="Group 160"/>
                <p:cNvGrpSpPr/>
                <p:nvPr/>
              </p:nvGrpSpPr>
              <p:grpSpPr>
                <a:xfrm>
                  <a:off x="5959192" y="333389"/>
                  <a:ext cx="633413" cy="1419225"/>
                  <a:chOff x="5959192" y="333389"/>
                  <a:chExt cx="633413" cy="1419225"/>
                </a:xfrm>
              </p:grpSpPr>
              <p:sp>
                <p:nvSpPr>
                  <p:cNvPr id="1048802"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3"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804" name="Line 70"/>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48"/>
              <p:cNvGrpSpPr/>
              <p:nvPr/>
            </p:nvGrpSpPr>
            <p:grpSpPr>
              <a:xfrm rot="2700000">
                <a:off x="11158635" y="5515533"/>
                <a:ext cx="317159" cy="932400"/>
                <a:chOff x="6376988" y="280988"/>
                <a:chExt cx="633413" cy="1862138"/>
              </a:xfrm>
            </p:grpSpPr>
            <p:sp>
              <p:nvSpPr>
                <p:cNvPr id="1048805"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6"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7" name="Line 70"/>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9" name="Group 149"/>
              <p:cNvGrpSpPr/>
              <p:nvPr/>
            </p:nvGrpSpPr>
            <p:grpSpPr>
              <a:xfrm rot="2700000">
                <a:off x="7251633" y="4274501"/>
                <a:ext cx="903599" cy="2160000"/>
                <a:chOff x="9057947" y="3423463"/>
                <a:chExt cx="903599" cy="2160000"/>
              </a:xfrm>
            </p:grpSpPr>
            <p:grpSp>
              <p:nvGrpSpPr>
                <p:cNvPr id="120" name="Group 150"/>
                <p:cNvGrpSpPr/>
                <p:nvPr/>
              </p:nvGrpSpPr>
              <p:grpSpPr>
                <a:xfrm>
                  <a:off x="9057947" y="3432856"/>
                  <a:ext cx="903599" cy="1872461"/>
                  <a:chOff x="10538626" y="3165838"/>
                  <a:chExt cx="936000" cy="1939601"/>
                </a:xfrm>
              </p:grpSpPr>
              <p:sp>
                <p:nvSpPr>
                  <p:cNvPr id="1048808" name="Freeform: Shape 155"/>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09" name="Freeform: Shape 156"/>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21" name="Group 151"/>
                <p:cNvGrpSpPr/>
                <p:nvPr/>
              </p:nvGrpSpPr>
              <p:grpSpPr>
                <a:xfrm>
                  <a:off x="9210264" y="3423463"/>
                  <a:ext cx="597126" cy="2160000"/>
                  <a:chOff x="9210264" y="3423463"/>
                  <a:chExt cx="597126" cy="2160000"/>
                </a:xfrm>
              </p:grpSpPr>
              <p:cxnSp>
                <p:nvCxnSpPr>
                  <p:cNvPr id="3145742" name="Straight Connector 152"/>
                  <p:cNvCxnSpPr>
                    <a:cxnSpLocks/>
                  </p:cNvCxnSpPr>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10"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11"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22" name="Group 95"/>
            <p:cNvGrpSpPr/>
            <p:nvPr/>
          </p:nvGrpSpPr>
          <p:grpSpPr>
            <a:xfrm rot="10800000" flipH="1">
              <a:off x="2171191" y="712681"/>
              <a:ext cx="5539609" cy="5682348"/>
              <a:chOff x="6623433" y="457964"/>
              <a:chExt cx="5539609" cy="5682348"/>
            </a:xfrm>
          </p:grpSpPr>
          <p:grpSp>
            <p:nvGrpSpPr>
              <p:cNvPr id="123" name="Group 96"/>
              <p:cNvGrpSpPr/>
              <p:nvPr/>
            </p:nvGrpSpPr>
            <p:grpSpPr>
              <a:xfrm rot="2700000">
                <a:off x="9015028" y="2840007"/>
                <a:ext cx="2457452" cy="3838576"/>
                <a:chOff x="587375" y="280987"/>
                <a:chExt cx="2457452" cy="3838576"/>
              </a:xfrm>
            </p:grpSpPr>
            <p:sp>
              <p:nvSpPr>
                <p:cNvPr id="1048812"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3"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4"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5"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6"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7"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8"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9"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0"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1"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2"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3"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4"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25"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4" name="Group 137"/>
                <p:cNvGrpSpPr/>
                <p:nvPr/>
              </p:nvGrpSpPr>
              <p:grpSpPr>
                <a:xfrm>
                  <a:off x="587376" y="280988"/>
                  <a:ext cx="2457450" cy="3838575"/>
                  <a:chOff x="587376" y="280988"/>
                  <a:chExt cx="2457450" cy="3838575"/>
                </a:xfrm>
              </p:grpSpPr>
              <p:sp>
                <p:nvSpPr>
                  <p:cNvPr id="1048826" name="Line 63"/>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7" name="Line 66"/>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8" name="Line 67"/>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29" name="Line 80"/>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0" name="Line 83"/>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1" name="Line 86"/>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832" name="Line 89"/>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25" name="Group 97"/>
              <p:cNvGrpSpPr/>
              <p:nvPr/>
            </p:nvGrpSpPr>
            <p:grpSpPr>
              <a:xfrm rot="2700000">
                <a:off x="9940728" y="245341"/>
                <a:ext cx="1785984" cy="2211229"/>
                <a:chOff x="3125006" y="3171595"/>
                <a:chExt cx="1785984" cy="2211229"/>
              </a:xfrm>
            </p:grpSpPr>
            <p:grpSp>
              <p:nvGrpSpPr>
                <p:cNvPr id="126" name="Group 115"/>
                <p:cNvGrpSpPr/>
                <p:nvPr/>
              </p:nvGrpSpPr>
              <p:grpSpPr>
                <a:xfrm>
                  <a:off x="3136819" y="3174345"/>
                  <a:ext cx="1760933" cy="2208479"/>
                  <a:chOff x="4749017" y="2998646"/>
                  <a:chExt cx="1760933" cy="2208479"/>
                </a:xfrm>
              </p:grpSpPr>
              <p:cxnSp>
                <p:nvCxnSpPr>
                  <p:cNvPr id="3145743" name="Straight Connector 119"/>
                  <p:cNvCxnSpPr>
                    <a:cxnSpLocks/>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120"/>
                  <p:cNvCxnSpPr>
                    <a:cxnSpLocks/>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33"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34"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7" name="Group 116"/>
                <p:cNvGrpSpPr/>
                <p:nvPr/>
              </p:nvGrpSpPr>
              <p:grpSpPr>
                <a:xfrm>
                  <a:off x="3125006" y="3171595"/>
                  <a:ext cx="1785984" cy="1799739"/>
                  <a:chOff x="6879836" y="3516901"/>
                  <a:chExt cx="1785984" cy="1799739"/>
                </a:xfrm>
              </p:grpSpPr>
              <p:sp>
                <p:nvSpPr>
                  <p:cNvPr id="1048835" name="Freeform: Shape 117"/>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36" name="Freeform: Shape 118"/>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28" name="Group 98"/>
              <p:cNvGrpSpPr/>
              <p:nvPr/>
            </p:nvGrpSpPr>
            <p:grpSpPr>
              <a:xfrm rot="5400000">
                <a:off x="10400268" y="1917602"/>
                <a:ext cx="633413" cy="1862138"/>
                <a:chOff x="5959192" y="333389"/>
                <a:chExt cx="633413" cy="1862138"/>
              </a:xfrm>
            </p:grpSpPr>
            <p:grpSp>
              <p:nvGrpSpPr>
                <p:cNvPr id="129" name="Group 111"/>
                <p:cNvGrpSpPr/>
                <p:nvPr/>
              </p:nvGrpSpPr>
              <p:grpSpPr>
                <a:xfrm>
                  <a:off x="5959192" y="333389"/>
                  <a:ext cx="633413" cy="1419225"/>
                  <a:chOff x="5959192" y="333389"/>
                  <a:chExt cx="633413" cy="1419225"/>
                </a:xfrm>
              </p:grpSpPr>
              <p:sp>
                <p:nvSpPr>
                  <p:cNvPr id="1048837"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38"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839" name="Line 70"/>
                <p:cNvSpPr/>
                <p:nvPr/>
              </p:nvSpPr>
              <p:spPr bwMode="auto">
                <a:xfrm flipV="1">
                  <a:off x="6278281" y="333389"/>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0" name="Group 99"/>
              <p:cNvGrpSpPr/>
              <p:nvPr/>
            </p:nvGrpSpPr>
            <p:grpSpPr>
              <a:xfrm rot="2700000">
                <a:off x="11158635" y="5515533"/>
                <a:ext cx="317159" cy="932400"/>
                <a:chOff x="6376988" y="280988"/>
                <a:chExt cx="633413" cy="1862138"/>
              </a:xfrm>
            </p:grpSpPr>
            <p:sp>
              <p:nvSpPr>
                <p:cNvPr id="1048840"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41"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42" name="Line 70"/>
                <p:cNvSpPr/>
                <p:nvPr/>
              </p:nvSpPr>
              <p:spPr bwMode="auto">
                <a:xfrm flipV="1">
                  <a:off x="6696076" y="280988"/>
                  <a:ext cx="0" cy="1862138"/>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00"/>
              <p:cNvGrpSpPr/>
              <p:nvPr/>
            </p:nvGrpSpPr>
            <p:grpSpPr>
              <a:xfrm rot="2700000">
                <a:off x="7251633" y="4274501"/>
                <a:ext cx="903599" cy="2160000"/>
                <a:chOff x="9057947" y="3423463"/>
                <a:chExt cx="903599" cy="2160000"/>
              </a:xfrm>
            </p:grpSpPr>
            <p:grpSp>
              <p:nvGrpSpPr>
                <p:cNvPr id="132" name="Group 101"/>
                <p:cNvGrpSpPr/>
                <p:nvPr/>
              </p:nvGrpSpPr>
              <p:grpSpPr>
                <a:xfrm>
                  <a:off x="9057947" y="3432856"/>
                  <a:ext cx="903599" cy="1872461"/>
                  <a:chOff x="10538626" y="3165838"/>
                  <a:chExt cx="936000" cy="1939601"/>
                </a:xfrm>
              </p:grpSpPr>
              <p:sp>
                <p:nvSpPr>
                  <p:cNvPr id="1048843" name="Freeform: Shape 106"/>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844" name="Freeform: Shape 107"/>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33" name="Group 102"/>
                <p:cNvGrpSpPr/>
                <p:nvPr/>
              </p:nvGrpSpPr>
              <p:grpSpPr>
                <a:xfrm>
                  <a:off x="9210264" y="3423463"/>
                  <a:ext cx="597126" cy="2160000"/>
                  <a:chOff x="9210264" y="3423463"/>
                  <a:chExt cx="597126" cy="2160000"/>
                </a:xfrm>
              </p:grpSpPr>
              <p:cxnSp>
                <p:nvCxnSpPr>
                  <p:cNvPr id="3145745" name="Straight Connector 103"/>
                  <p:cNvCxnSpPr>
                    <a:cxnSpLocks/>
                  </p:cNvCxnSpPr>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45"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46"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1048847" name="Text Placeholder 6"/>
          <p:cNvSpPr>
            <a:spLocks noGrp="1"/>
          </p:cNvSpPr>
          <p:nvPr>
            <p:ph type="body" sz="quarter" idx="14"/>
          </p:nvPr>
        </p:nvSpPr>
        <p:spPr>
          <a:xfrm>
            <a:off x="8181686" y="2876550"/>
            <a:ext cx="3059113" cy="2983947"/>
          </a:xfrm>
        </p:spPr>
        <p:txBody>
          <a:bodyPr/>
          <a:lstStyle>
            <a:lvl1pPr marL="0" indent="0" algn="ctr">
              <a:buNone/>
            </a:lvl1pPr>
            <a:lvl2pPr marL="360000" indent="0">
              <a:buFont typeface="Arial" panose="020B0604020202020204" pitchFamily="34" charset="0"/>
              <a:buNone/>
            </a:lvl2pPr>
            <a:lvl3pPr marL="720000" indent="0">
              <a:buNone/>
            </a:lvl3pPr>
            <a:lvl4pPr marL="1080000" indent="0">
              <a:buFont typeface="Arial" panose="020B0604020202020204" pitchFamily="34" charset="0"/>
              <a:buNone/>
            </a:lvl4pPr>
            <a:lvl5pPr marL="1440000" indent="0">
              <a:buNone/>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48646" name="Title 1"/>
          <p:cNvSpPr>
            <a:spLocks noGrp="1"/>
          </p:cNvSpPr>
          <p:nvPr>
            <p:ph type="title"/>
          </p:nvPr>
        </p:nvSpPr>
        <p:spPr>
          <a:xfrm>
            <a:off x="530307" y="536573"/>
            <a:ext cx="3856679" cy="1453003"/>
          </a:xfrm>
        </p:spPr>
        <p:txBody>
          <a:bodyPr/>
          <a:lstStyle>
            <a:lvl1pPr algn="ctr"/>
          </a:lstStyle>
          <a:p>
            <a:r>
              <a:rPr lang="en-US"/>
              <a:t>Click to edit Master title style</a:t>
            </a:r>
            <a:endParaRPr lang="en-US" dirty="0"/>
          </a:p>
        </p:txBody>
      </p:sp>
      <p:cxnSp>
        <p:nvCxnSpPr>
          <p:cNvPr id="3145733" name="Straight Connector 90"/>
          <p:cNvCxnSpPr>
            <a:cxnSpLocks/>
          </p:cNvCxnSpPr>
          <p:nvPr userDrawn="1"/>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7" name="Content Placeholder 2"/>
          <p:cNvSpPr>
            <a:spLocks noGrp="1"/>
          </p:cNvSpPr>
          <p:nvPr>
            <p:ph idx="13" hasCustomPrompt="1"/>
          </p:nvPr>
        </p:nvSpPr>
        <p:spPr>
          <a:xfrm>
            <a:off x="907606" y="2877018"/>
            <a:ext cx="3060000" cy="2938561"/>
          </a:xfrm>
        </p:spPr>
        <p:txBody>
          <a:bodyPr>
            <a:normAutofit/>
          </a:bodyPr>
          <a:lstStyle>
            <a:lvl1pPr algn="ctr"/>
          </a:lstStyle>
          <a:p>
            <a:pPr marL="0" indent="0" algn="ctr">
              <a:buNone/>
            </a:pPr>
            <a:r>
              <a:rPr lang="en-US" dirty="0"/>
              <a:t>Click to edit master text style</a:t>
            </a:r>
          </a:p>
        </p:txBody>
      </p:sp>
      <p:sp>
        <p:nvSpPr>
          <p:cNvPr id="1048648" name="Date Placeholder 2"/>
          <p:cNvSpPr>
            <a:spLocks noGrp="1"/>
          </p:cNvSpPr>
          <p:nvPr>
            <p:ph type="dt" sz="half" idx="10"/>
          </p:nvPr>
        </p:nvSpPr>
        <p:spPr>
          <a:xfrm>
            <a:off x="450000" y="6357168"/>
            <a:ext cx="1480400" cy="461665"/>
          </a:xfrm>
        </p:spPr>
        <p:txBody>
          <a:bodyPr/>
          <a:lstStyle/>
          <a:p>
            <a:r>
              <a:rPr lang="en-US" dirty="0"/>
              <a:t>20XX</a:t>
            </a:r>
          </a:p>
        </p:txBody>
      </p:sp>
      <p:sp>
        <p:nvSpPr>
          <p:cNvPr id="1048649" name="Footer Placeholder 3"/>
          <p:cNvSpPr>
            <a:spLocks noGrp="1"/>
          </p:cNvSpPr>
          <p:nvPr>
            <p:ph type="ftr" sz="quarter" idx="11"/>
          </p:nvPr>
        </p:nvSpPr>
        <p:spPr>
          <a:xfrm>
            <a:off x="1996947" y="6357600"/>
            <a:ext cx="6683376" cy="460800"/>
          </a:xfrm>
        </p:spPr>
        <p:txBody>
          <a:bodyPr/>
          <a:lstStyle>
            <a:lvl1pPr algn="l"/>
          </a:lstStyle>
          <a:p>
            <a:endParaRPr lang="en-US" dirty="0"/>
          </a:p>
        </p:txBody>
      </p:sp>
      <p:sp>
        <p:nvSpPr>
          <p:cNvPr id="1048650" name="Picture Placeholder 8"/>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1048651"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48656" name="Title 1"/>
          <p:cNvSpPr>
            <a:spLocks noGrp="1"/>
          </p:cNvSpPr>
          <p:nvPr>
            <p:ph type="title"/>
          </p:nvPr>
        </p:nvSpPr>
        <p:spPr>
          <a:xfrm>
            <a:off x="4056600" y="536573"/>
            <a:ext cx="4078800" cy="1453003"/>
          </a:xfrm>
        </p:spPr>
        <p:txBody>
          <a:bodyPr/>
          <a:lstStyle>
            <a:lvl1pPr algn="ctr"/>
          </a:lstStyle>
          <a:p>
            <a:r>
              <a:rPr lang="en-US"/>
              <a:t>Click to edit Master title style</a:t>
            </a:r>
            <a:endParaRPr lang="en-US" dirty="0"/>
          </a:p>
        </p:txBody>
      </p:sp>
      <p:sp>
        <p:nvSpPr>
          <p:cNvPr id="1048657" name="Text Placeholder 94"/>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lvl2pPr>
            <a:lvl3pPr marL="720000" indent="0" algn="ctr">
              <a:buNone/>
            </a:lvl3pPr>
            <a:lvl4pPr marL="1080000" indent="0" algn="ctr">
              <a:buFont typeface="Arial" panose="020B0604020202020204" pitchFamily="34" charset="0"/>
              <a:buNone/>
            </a:lvl4pPr>
            <a:lvl5pPr marL="1440000" indent="0" algn="ctr">
              <a:buNone/>
            </a:lvl5pPr>
          </a:lstStyle>
          <a:p>
            <a:pPr lvl="0"/>
            <a:r>
              <a:rPr lang="en-US" dirty="0"/>
              <a:t>Click to add text</a:t>
            </a:r>
          </a:p>
        </p:txBody>
      </p:sp>
      <p:sp>
        <p:nvSpPr>
          <p:cNvPr id="1048658" name="Date Placeholder 2"/>
          <p:cNvSpPr>
            <a:spLocks noGrp="1"/>
          </p:cNvSpPr>
          <p:nvPr>
            <p:ph type="dt" sz="half" idx="10"/>
          </p:nvPr>
        </p:nvSpPr>
        <p:spPr/>
        <p:txBody>
          <a:bodyPr/>
          <a:lstStyle/>
          <a:p>
            <a:r>
              <a:rPr lang="en-US" dirty="0"/>
              <a:t>20XX</a:t>
            </a:r>
          </a:p>
        </p:txBody>
      </p:sp>
      <p:sp>
        <p:nvSpPr>
          <p:cNvPr id="1048659" name="Footer Placeholder 3"/>
          <p:cNvSpPr>
            <a:spLocks noGrp="1"/>
          </p:cNvSpPr>
          <p:nvPr>
            <p:ph type="ftr" sz="quarter" idx="11"/>
          </p:nvPr>
        </p:nvSpPr>
        <p:spPr/>
        <p:txBody>
          <a:bodyPr/>
          <a:lstStyle/>
          <a:p>
            <a:endParaRPr lang="en-US" dirty="0"/>
          </a:p>
        </p:txBody>
      </p:sp>
      <p:sp>
        <p:nvSpPr>
          <p:cNvPr id="1048660"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grpSp>
        <p:nvGrpSpPr>
          <p:cNvPr id="61" name="Group 5"/>
          <p:cNvGrpSpPr>
            <a:grpSpLocks noGrp="1" noRot="1" noChangeAspect="1" noMove="1" noResize="1"/>
          </p:cNvGrpSpPr>
          <p:nvPr userDrawn="1"/>
        </p:nvGrpSpPr>
        <p:grpSpPr>
          <a:xfrm>
            <a:off x="199766" y="716800"/>
            <a:ext cx="3838575" cy="5583025"/>
            <a:chOff x="199766" y="716800"/>
            <a:chExt cx="3838575" cy="5583025"/>
          </a:xfrm>
        </p:grpSpPr>
        <p:grpSp>
          <p:nvGrpSpPr>
            <p:cNvPr id="62" name="Group 6"/>
            <p:cNvGrpSpPr>
              <a:grpSpLocks noGrp="1" noRot="1" noChangeAspect="1" noMove="1" noResize="1"/>
            </p:cNvGrpSpPr>
            <p:nvPr/>
          </p:nvGrpSpPr>
          <p:grpSpPr>
            <a:xfrm rot="2700000">
              <a:off x="890329" y="26237"/>
              <a:ext cx="2457450" cy="3838575"/>
              <a:chOff x="587376" y="280988"/>
              <a:chExt cx="2457450" cy="3838575"/>
            </a:xfrm>
          </p:grpSpPr>
          <p:sp>
            <p:nvSpPr>
              <p:cNvPr id="1048661" name="Freeform 64"/>
              <p:cNvSpPr>
                <a:spLocks noGrp="1" noRot="1" noChangeAspect="1" noMove="1" noResize="1" noEditPoints="1" noAdjustHandle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2"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3"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4" name="Freeform 78"/>
              <p:cNvSpPr>
                <a:spLocks noGrp="1" noRot="1" noChangeAspect="1" noMove="1" noResize="1" noEditPoints="1" noAdjustHandle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5"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6" name="Freeform 87"/>
              <p:cNvSpPr>
                <a:spLocks noGrp="1" noRot="1" noChangeAspect="1" noMove="1" noResize="1" noEditPoints="1" noAdjustHandle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7" name="Freeform 60"/>
              <p:cNvSpPr>
                <a:spLocks noGrp="1" noRot="1" noChangeAspect="1" noMove="1" noResize="1" noEditPoints="1" noAdjustHandle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8" name="Freeform 59"/>
              <p:cNvSpPr>
                <a:spLocks noGrp="1" noRot="1" noChangeAspect="1" noMove="1" noResize="1" noEditPoints="1" noAdjustHandle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69" name="Freeform 62"/>
              <p:cNvSpPr>
                <a:spLocks noGrp="1" noRot="1" noChangeAspect="1" noMove="1" noResize="1" noEditPoints="1" noAdjustHandle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0"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1"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2"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3"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74"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3" name="Group 39"/>
              <p:cNvGrpSpPr>
                <a:grpSpLocks noGrp="1" noRot="1" noChangeAspect="1" noMove="1" noResize="1"/>
              </p:cNvGrpSpPr>
              <p:nvPr/>
            </p:nvGrpSpPr>
            <p:grpSpPr>
              <a:xfrm>
                <a:off x="587376" y="280988"/>
                <a:ext cx="2457450" cy="3838575"/>
                <a:chOff x="587376" y="280988"/>
                <a:chExt cx="2457450" cy="3838575"/>
              </a:xfrm>
            </p:grpSpPr>
            <p:sp>
              <p:nvSpPr>
                <p:cNvPr id="1048675"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6"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7"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8"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79"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80"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681"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7"/>
            <p:cNvGrpSpPr>
              <a:grpSpLocks noGrp="1" noRot="1" noChangeAspect="1" noMove="1" noResize="1"/>
            </p:cNvGrpSpPr>
            <p:nvPr/>
          </p:nvGrpSpPr>
          <p:grpSpPr>
            <a:xfrm rot="13500000">
              <a:off x="480743" y="3311698"/>
              <a:ext cx="1785984" cy="2211229"/>
              <a:chOff x="3125006" y="3171595"/>
              <a:chExt cx="1785984" cy="2211229"/>
            </a:xfrm>
          </p:grpSpPr>
          <p:grpSp>
            <p:nvGrpSpPr>
              <p:cNvPr id="65" name="Group 17"/>
              <p:cNvGrpSpPr>
                <a:grpSpLocks noGrp="1" noRot="1" noChangeAspect="1" noMove="1" noResize="1"/>
              </p:cNvGrpSpPr>
              <p:nvPr/>
            </p:nvGrpSpPr>
            <p:grpSpPr>
              <a:xfrm>
                <a:off x="3136819" y="3174345"/>
                <a:ext cx="1760933" cy="2208479"/>
                <a:chOff x="4749017" y="2998646"/>
                <a:chExt cx="1760933" cy="2208479"/>
              </a:xfrm>
            </p:grpSpPr>
            <p:cxnSp>
              <p:nvCxnSpPr>
                <p:cNvPr id="3145734" name="Straight Connector 21"/>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22"/>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82"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83"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18"/>
              <p:cNvGrpSpPr>
                <a:grpSpLocks noGrp="1" noRot="1" noChangeAspect="1" noMove="1" noResize="1"/>
              </p:cNvGrpSpPr>
              <p:nvPr/>
            </p:nvGrpSpPr>
            <p:grpSpPr>
              <a:xfrm>
                <a:off x="3125006" y="3171595"/>
                <a:ext cx="1785984" cy="1799739"/>
                <a:chOff x="6879836" y="3516901"/>
                <a:chExt cx="1785984" cy="1799739"/>
              </a:xfrm>
            </p:grpSpPr>
            <p:sp>
              <p:nvSpPr>
                <p:cNvPr id="1048684" name="Freeform: Shape 19"/>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685" name="Freeform: Shape 20"/>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7" name="Group 8"/>
            <p:cNvGrpSpPr>
              <a:grpSpLocks noGrp="1" noRot="1" noChangeAspect="1" noMove="1" noResize="1"/>
            </p:cNvGrpSpPr>
            <p:nvPr/>
          </p:nvGrpSpPr>
          <p:grpSpPr>
            <a:xfrm rot="10800000">
              <a:off x="555957" y="5230097"/>
              <a:ext cx="641183" cy="1069728"/>
              <a:chOff x="6484112" y="2967038"/>
              <a:chExt cx="641183" cy="1069728"/>
            </a:xfrm>
          </p:grpSpPr>
          <p:grpSp>
            <p:nvGrpSpPr>
              <p:cNvPr id="68" name="Group 9"/>
              <p:cNvGrpSpPr>
                <a:grpSpLocks noGrp="1" noRot="1" noChangeAspect="1" noMove="1" noResize="1"/>
              </p:cNvGrpSpPr>
              <p:nvPr/>
            </p:nvGrpSpPr>
            <p:grpSpPr>
              <a:xfrm>
                <a:off x="6808136" y="2967038"/>
                <a:ext cx="317159" cy="932400"/>
                <a:chOff x="6808136" y="2967038"/>
                <a:chExt cx="317159" cy="932400"/>
              </a:xfrm>
            </p:grpSpPr>
            <p:sp>
              <p:nvSpPr>
                <p:cNvPr id="1048686"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87"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88"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9" name="Group 10"/>
              <p:cNvGrpSpPr>
                <a:grpSpLocks noGrp="1" noRot="1" noChangeAspect="1" noMove="1" noResize="1"/>
              </p:cNvGrpSpPr>
              <p:nvPr/>
            </p:nvGrpSpPr>
            <p:grpSpPr>
              <a:xfrm rot="18900000" flipH="1">
                <a:off x="6484112" y="3104366"/>
                <a:ext cx="317159" cy="932400"/>
                <a:chOff x="6808136" y="2967038"/>
                <a:chExt cx="317159" cy="932400"/>
              </a:xfrm>
            </p:grpSpPr>
            <p:sp>
              <p:nvSpPr>
                <p:cNvPr id="1048689"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0"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1"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70" name="Group 47"/>
          <p:cNvGrpSpPr>
            <a:grpSpLocks noGrp="1" noRot="1" noChangeAspect="1" noMove="1" noResize="1"/>
          </p:cNvGrpSpPr>
          <p:nvPr userDrawn="1"/>
        </p:nvGrpSpPr>
        <p:grpSpPr>
          <a:xfrm flipH="1">
            <a:off x="8153659" y="716800"/>
            <a:ext cx="3838575" cy="5583025"/>
            <a:chOff x="199766" y="716800"/>
            <a:chExt cx="3838575" cy="5583025"/>
          </a:xfrm>
        </p:grpSpPr>
        <p:grpSp>
          <p:nvGrpSpPr>
            <p:cNvPr id="71" name="Group 48"/>
            <p:cNvGrpSpPr>
              <a:grpSpLocks noGrp="1" noRot="1" noChangeAspect="1" noMove="1" noResize="1"/>
            </p:cNvGrpSpPr>
            <p:nvPr/>
          </p:nvGrpSpPr>
          <p:grpSpPr>
            <a:xfrm rot="2700000">
              <a:off x="890329" y="26237"/>
              <a:ext cx="2457450" cy="3838575"/>
              <a:chOff x="587376" y="280988"/>
              <a:chExt cx="2457450" cy="3838575"/>
            </a:xfrm>
          </p:grpSpPr>
          <p:sp>
            <p:nvSpPr>
              <p:cNvPr id="1048692" name="Freeform 64"/>
              <p:cNvSpPr>
                <a:spLocks noGrp="1" noRot="1" noChangeAspect="1" noMove="1" noResize="1" noEditPoints="1" noAdjustHandle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3" name="Freeform 81"/>
              <p:cNvSpPr>
                <a:spLocks noGrp="1" noRot="1" noChangeAspect="1" noMove="1" noResize="1" noEditPoints="1" noAdjustHandle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4" name="Freeform 61"/>
              <p:cNvSpPr>
                <a:spLocks noGrp="1" noRot="1" noChangeAspect="1" noMove="1" noResize="1" noEditPoints="1" noAdjustHandle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5" name="Freeform 78"/>
              <p:cNvSpPr>
                <a:spLocks noGrp="1" noRot="1" noChangeAspect="1" noMove="1" noResize="1" noEditPoints="1" noAdjustHandle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6" name="Freeform 84"/>
              <p:cNvSpPr>
                <a:spLocks noGrp="1" noRot="1" noChangeAspect="1" noMove="1" noResize="1" noEditPoints="1" noAdjustHandle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7" name="Freeform 87"/>
              <p:cNvSpPr>
                <a:spLocks noGrp="1" noRot="1" noChangeAspect="1" noMove="1" noResize="1" noEditPoints="1" noAdjustHandle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8" name="Freeform 60"/>
              <p:cNvSpPr>
                <a:spLocks noGrp="1" noRot="1" noChangeAspect="1" noMove="1" noResize="1" noEditPoints="1" noAdjustHandle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99" name="Freeform 59"/>
              <p:cNvSpPr>
                <a:spLocks noGrp="1" noRot="1" noChangeAspect="1" noMove="1" noResize="1" noEditPoints="1" noAdjustHandle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0" name="Freeform 62"/>
              <p:cNvSpPr>
                <a:spLocks noGrp="1" noRot="1" noChangeAspect="1" noMove="1" noResize="1" noEditPoints="1" noAdjustHandle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1" name="Freeform 65"/>
              <p:cNvSpPr>
                <a:spLocks noGrp="1" noRot="1" noChangeAspect="1" noMove="1" noResize="1" noEditPoints="1" noAdjustHandle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2" name="Freeform 79"/>
              <p:cNvSpPr>
                <a:spLocks noGrp="1" noRot="1" noChangeAspect="1" noMove="1" noResize="1" noEditPoints="1" noAdjustHandle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3" name="Freeform 82"/>
              <p:cNvSpPr>
                <a:spLocks noGrp="1" noRot="1" noChangeAspect="1" noMove="1" noResize="1" noEditPoints="1" noAdjustHandle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4" name="Freeform 85"/>
              <p:cNvSpPr>
                <a:spLocks noGrp="1" noRot="1" noChangeAspect="1" noMove="1" noResize="1" noEditPoints="1" noAdjustHandle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05" name="Freeform 88"/>
              <p:cNvSpPr>
                <a:spLocks noGrp="1" noRot="1" noChangeAspect="1" noMove="1" noResize="1" noEditPoints="1" noAdjustHandle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2" name="Group 81"/>
              <p:cNvGrpSpPr>
                <a:grpSpLocks noGrp="1" noRot="1" noChangeAspect="1" noMove="1" noResize="1"/>
              </p:cNvGrpSpPr>
              <p:nvPr/>
            </p:nvGrpSpPr>
            <p:grpSpPr>
              <a:xfrm>
                <a:off x="587376" y="280988"/>
                <a:ext cx="2457450" cy="3838575"/>
                <a:chOff x="587376" y="280988"/>
                <a:chExt cx="2457450" cy="3838575"/>
              </a:xfrm>
            </p:grpSpPr>
            <p:sp>
              <p:nvSpPr>
                <p:cNvPr id="1048706" name="Line 63"/>
                <p:cNvSpPr>
                  <a:spLocks noGrp="1" noRot="1" noChangeAspect="1" noMove="1" noResize="1" noEditPoints="1" noAdjustHandles="1" noChangeArrowheads="1" noChangeShapeType="1" noTextEdit="1"/>
                </p:cNvSpPr>
                <p:nvPr/>
              </p:nvSpPr>
              <p:spPr bwMode="auto">
                <a:xfrm>
                  <a:off x="587376"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7" name="Line 66"/>
                <p:cNvSpPr>
                  <a:spLocks noGrp="1" noRot="1" noChangeAspect="1" noMove="1" noResize="1" noEditPoints="1" noAdjustHandles="1" noChangeArrowheads="1" noChangeShapeType="1" noTextEdit="1"/>
                </p:cNvSpPr>
                <p:nvPr/>
              </p:nvSpPr>
              <p:spPr bwMode="auto">
                <a:xfrm flipV="1">
                  <a:off x="1816101" y="1443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8" name="Line 67"/>
                <p:cNvSpPr>
                  <a:spLocks noGrp="1" noRot="1" noChangeAspect="1" noMove="1" noResize="1" noEditPoints="1" noAdjustHandles="1" noChangeArrowheads="1" noChangeShapeType="1" noTextEdit="1"/>
                </p:cNvSpPr>
                <p:nvPr/>
              </p:nvSpPr>
              <p:spPr bwMode="auto">
                <a:xfrm flipV="1">
                  <a:off x="1816101" y="280988"/>
                  <a:ext cx="0" cy="3838575"/>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09" name="Line 80"/>
                <p:cNvSpPr>
                  <a:spLocks noGrp="1" noRot="1" noChangeAspect="1" noMove="1" noResize="1" noEditPoints="1" noAdjustHandles="1" noChangeArrowheads="1" noChangeShapeType="1" noTextEdit="1"/>
                </p:cNvSpPr>
                <p:nvPr/>
              </p:nvSpPr>
              <p:spPr bwMode="auto">
                <a:xfrm>
                  <a:off x="587376"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0" name="Line 83"/>
                <p:cNvSpPr>
                  <a:spLocks noGrp="1" noRot="1" noChangeAspect="1" noMove="1" noResize="1" noEditPoints="1" noAdjustHandles="1" noChangeArrowheads="1" noChangeShapeType="1" noTextEdit="1"/>
                </p:cNvSpPr>
                <p:nvPr/>
              </p:nvSpPr>
              <p:spPr bwMode="auto">
                <a:xfrm flipV="1">
                  <a:off x="1816101" y="2205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1" name="Line 86"/>
                <p:cNvSpPr>
                  <a:spLocks noGrp="1" noRot="1" noChangeAspect="1" noMove="1" noResize="1" noEditPoints="1" noAdjustHandles="1" noChangeArrowheads="1" noChangeShapeType="1" noTextEdit="1"/>
                </p:cNvSpPr>
                <p:nvPr/>
              </p:nvSpPr>
              <p:spPr bwMode="auto">
                <a:xfrm>
                  <a:off x="587376"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712" name="Line 89"/>
                <p:cNvSpPr>
                  <a:spLocks noGrp="1" noRot="1" noChangeAspect="1" noMove="1" noResize="1" noEditPoints="1" noAdjustHandles="1" noChangeArrowheads="1" noChangeShapeType="1" noTextEdit="1"/>
                </p:cNvSpPr>
                <p:nvPr/>
              </p:nvSpPr>
              <p:spPr bwMode="auto">
                <a:xfrm flipV="1">
                  <a:off x="1816101" y="2967038"/>
                  <a:ext cx="1228725" cy="709613"/>
                </a:xfrm>
                <a:prstGeom prst="line">
                  <a:avLst/>
                </a:prstGeom>
                <a:noFill/>
                <a:ln w="12700"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3" name="Group 49"/>
            <p:cNvGrpSpPr>
              <a:grpSpLocks noGrp="1" noRot="1" noChangeAspect="1" noMove="1" noResize="1"/>
            </p:cNvGrpSpPr>
            <p:nvPr/>
          </p:nvGrpSpPr>
          <p:grpSpPr>
            <a:xfrm rot="13500000">
              <a:off x="480743" y="3311698"/>
              <a:ext cx="1785984" cy="2211229"/>
              <a:chOff x="3125006" y="3171595"/>
              <a:chExt cx="1785984" cy="2211229"/>
            </a:xfrm>
          </p:grpSpPr>
          <p:grpSp>
            <p:nvGrpSpPr>
              <p:cNvPr id="74" name="Group 59"/>
              <p:cNvGrpSpPr>
                <a:grpSpLocks noGrp="1" noRot="1" noChangeAspect="1" noMove="1" noResize="1"/>
              </p:cNvGrpSpPr>
              <p:nvPr/>
            </p:nvGrpSpPr>
            <p:grpSpPr>
              <a:xfrm>
                <a:off x="3136819" y="3174345"/>
                <a:ext cx="1760933" cy="2208479"/>
                <a:chOff x="4749017" y="2998646"/>
                <a:chExt cx="1760933" cy="2208479"/>
              </a:xfrm>
            </p:grpSpPr>
            <p:cxnSp>
              <p:nvCxnSpPr>
                <p:cNvPr id="3145736" name="Straight Connector 63"/>
                <p:cNvCxnSpPr>
                  <a:cxnSpLocks noGrp="1" noRot="1" noChangeAspect="1" noMove="1" noResize="1" noEditPoints="1" noAdjustHandles="1" noChangeArrowheads="1" noChangeShapeType="1"/>
                </p:cNvCxnSpPr>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64"/>
                <p:cNvCxnSpPr>
                  <a:cxnSpLocks noGrp="1" noRot="1" noChangeAspect="1" noMove="1" noResize="1" noEditPoints="1" noAdjustHandles="1" noChangeArrowheads="1" noChangeShapeType="1"/>
                </p:cNvCxnSpPr>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13" name="Rectangle 30"/>
                <p:cNvSpPr>
                  <a:spLocks noGrp="1" noRot="1" noChangeAspect="1" noMove="1" noResize="1" noEditPoints="1" noAdjustHandle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4" name="Rectangle 30"/>
                <p:cNvSpPr>
                  <a:spLocks noGrp="1" noRot="1" noChangeAspect="1" noMove="1" noResize="1" noEditPoints="1" noAdjustHandle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60"/>
              <p:cNvGrpSpPr>
                <a:grpSpLocks noGrp="1" noRot="1" noChangeAspect="1" noMove="1" noResize="1"/>
              </p:cNvGrpSpPr>
              <p:nvPr/>
            </p:nvGrpSpPr>
            <p:grpSpPr>
              <a:xfrm>
                <a:off x="3125006" y="3171595"/>
                <a:ext cx="1785984" cy="1799739"/>
                <a:chOff x="6879836" y="3516901"/>
                <a:chExt cx="1785984" cy="1799739"/>
              </a:xfrm>
            </p:grpSpPr>
            <p:sp>
              <p:nvSpPr>
                <p:cNvPr id="1048715" name="Freeform: Shape 61"/>
                <p:cNvSpPr>
                  <a:spLocks noGrp="1" noRot="1" noChangeAspect="1" noMove="1" noResize="1" noEditPoints="1" noAdjustHandle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48716" name="Freeform: Shape 62"/>
                <p:cNvSpPr>
                  <a:spLocks noGrp="1" noRot="1" noChangeAspect="1" noMove="1" noResize="1" noEditPoints="1" noAdjustHandle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76" name="Group 50"/>
            <p:cNvGrpSpPr>
              <a:grpSpLocks noGrp="1" noRot="1" noChangeAspect="1" noMove="1" noResize="1"/>
            </p:cNvGrpSpPr>
            <p:nvPr/>
          </p:nvGrpSpPr>
          <p:grpSpPr>
            <a:xfrm rot="10800000">
              <a:off x="555957" y="5230097"/>
              <a:ext cx="641183" cy="1069728"/>
              <a:chOff x="6484112" y="2967038"/>
              <a:chExt cx="641183" cy="1069728"/>
            </a:xfrm>
          </p:grpSpPr>
          <p:grpSp>
            <p:nvGrpSpPr>
              <p:cNvPr id="77" name="Group 51"/>
              <p:cNvGrpSpPr>
                <a:grpSpLocks noGrp="1" noRot="1" noChangeAspect="1" noMove="1" noResize="1"/>
              </p:cNvGrpSpPr>
              <p:nvPr/>
            </p:nvGrpSpPr>
            <p:grpSpPr>
              <a:xfrm>
                <a:off x="6808136" y="2967038"/>
                <a:ext cx="317159" cy="932400"/>
                <a:chOff x="6808136" y="2967038"/>
                <a:chExt cx="317159" cy="932400"/>
              </a:xfrm>
            </p:grpSpPr>
            <p:sp>
              <p:nvSpPr>
                <p:cNvPr id="1048717"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18"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19"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52"/>
              <p:cNvGrpSpPr>
                <a:grpSpLocks noGrp="1" noRot="1" noChangeAspect="1" noMove="1" noResize="1"/>
              </p:cNvGrpSpPr>
              <p:nvPr/>
            </p:nvGrpSpPr>
            <p:grpSpPr>
              <a:xfrm rot="18900000" flipH="1">
                <a:off x="6484112" y="3104366"/>
                <a:ext cx="317159" cy="932400"/>
                <a:chOff x="6808136" y="2967038"/>
                <a:chExt cx="317159" cy="932400"/>
              </a:xfrm>
            </p:grpSpPr>
            <p:sp>
              <p:nvSpPr>
                <p:cNvPr id="1048720" name="Freeform 68"/>
                <p:cNvSpPr>
                  <a:spLocks noGrp="1" noRot="1" noChangeAspect="1" noMove="1" noResize="1" noEditPoints="1" noAdjustHandle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21" name="Freeform 69"/>
                <p:cNvSpPr>
                  <a:spLocks noGrp="1" noRot="1" noChangeAspect="1" noMove="1" noResize="1" noEditPoints="1" noAdjustHandle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22" name="Line 70"/>
                <p:cNvSpPr>
                  <a:spLocks noGrp="1" noRot="1" noChangeAspect="1" noMove="1" noResize="1" noEditPoints="1" noAdjustHandles="1" noChangeArrowheads="1" noChangeShapeType="1" noTextEdit="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3145738" name="Straight Connector 90"/>
          <p:cNvCxnSpPr>
            <a:cxnSpLocks/>
          </p:cNvCxnSpPr>
          <p:nvPr userDrawn="1"/>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48726" name="Rectangle 17"/>
          <p:cNvSpPr/>
          <p:nvPr userDrawn="1"/>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1048727" name="Title 1"/>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1048728" name="Subtitle 7"/>
          <p:cNvSpPr>
            <a:spLocks noGrp="1"/>
          </p:cNvSpPr>
          <p:nvPr>
            <p:ph type="subTitle" idx="1"/>
          </p:nvPr>
        </p:nvSpPr>
        <p:spPr>
          <a:xfrm>
            <a:off x="990000" y="4248000"/>
            <a:ext cx="4075200" cy="1520975"/>
          </a:xfrm>
        </p:spPr>
        <p:txBody>
          <a:bodyPr>
            <a:normAutofit/>
          </a:bodyPr>
          <a:lstStyle>
            <a:lvl1pPr marL="0" indent="0" algn="ctr">
              <a:buNone/>
            </a:lvl1pPr>
          </a:lstStyle>
          <a:p>
            <a:r>
              <a:rPr lang="en-US"/>
              <a:t>Click to edit Master subtitle style</a:t>
            </a:r>
            <a:endParaRPr lang="en-US" dirty="0"/>
          </a:p>
        </p:txBody>
      </p:sp>
      <p:sp>
        <p:nvSpPr>
          <p:cNvPr id="1048729" name="Picture Placeholder 23"/>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1048730" name="Picture Placeholder 25"/>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81" name="Group 5"/>
          <p:cNvGrpSpPr/>
          <p:nvPr userDrawn="1"/>
        </p:nvGrpSpPr>
        <p:grpSpPr>
          <a:xfrm>
            <a:off x="1919525" y="2840038"/>
            <a:ext cx="2216150" cy="1177924"/>
            <a:chOff x="4987925" y="2840038"/>
            <a:chExt cx="2216150" cy="1177924"/>
          </a:xfrm>
        </p:grpSpPr>
        <p:sp>
          <p:nvSpPr>
            <p:cNvPr id="1048731" name="Rectangle 6"/>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7"/>
            <p:cNvGrpSpPr/>
            <p:nvPr/>
          </p:nvGrpSpPr>
          <p:grpSpPr>
            <a:xfrm>
              <a:off x="5720702" y="2912637"/>
              <a:ext cx="1080000" cy="1080000"/>
              <a:chOff x="6879023" y="2912637"/>
              <a:chExt cx="1080000" cy="1080000"/>
            </a:xfrm>
          </p:grpSpPr>
          <p:grpSp>
            <p:nvGrpSpPr>
              <p:cNvPr id="83" name="Group 8"/>
              <p:cNvGrpSpPr/>
              <p:nvPr/>
            </p:nvGrpSpPr>
            <p:grpSpPr>
              <a:xfrm rot="2700000">
                <a:off x="7260443" y="2912637"/>
                <a:ext cx="317159" cy="1080000"/>
                <a:chOff x="4799744" y="2905614"/>
                <a:chExt cx="317159" cy="1080000"/>
              </a:xfrm>
            </p:grpSpPr>
            <p:sp>
              <p:nvSpPr>
                <p:cNvPr id="1048732"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3"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4" name="Line 70"/>
                <p:cNvSpPr>
                  <a:spLocks noChangeShapeType="1"/>
                </p:cNvSpPr>
                <p:nvPr/>
              </p:nvSpPr>
              <p:spPr bwMode="auto">
                <a:xfrm flipV="1">
                  <a:off x="4959516" y="2905614"/>
                  <a:ext cx="0" cy="1080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9"/>
              <p:cNvGrpSpPr/>
              <p:nvPr/>
            </p:nvGrpSpPr>
            <p:grpSpPr>
              <a:xfrm rot="18900000" flipH="1">
                <a:off x="6916369" y="2912637"/>
                <a:ext cx="317159" cy="1080000"/>
                <a:chOff x="4799744" y="2905614"/>
                <a:chExt cx="317159" cy="1080000"/>
              </a:xfrm>
            </p:grpSpPr>
            <p:sp>
              <p:nvSpPr>
                <p:cNvPr id="1048735"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6"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37" name="Line 70"/>
                <p:cNvSpPr>
                  <a:spLocks noChangeShapeType="1"/>
                </p:cNvSpPr>
                <p:nvPr/>
              </p:nvSpPr>
              <p:spPr bwMode="auto">
                <a:xfrm flipV="1">
                  <a:off x="4959516" y="2905614"/>
                  <a:ext cx="0" cy="10800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a:t>Click to edit Master title style</a:t>
            </a:r>
          </a:p>
        </p:txBody>
      </p:sp>
      <p:sp>
        <p:nvSpPr>
          <p:cNvPr id="104874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5" name="Date Placeholder 3"/>
          <p:cNvSpPr>
            <a:spLocks noGrp="1"/>
          </p:cNvSpPr>
          <p:nvPr>
            <p:ph type="dt" sz="half" idx="10"/>
          </p:nvPr>
        </p:nvSpPr>
        <p:spPr/>
        <p:txBody>
          <a:bodyPr/>
          <a:lstStyle/>
          <a:p>
            <a:r>
              <a:rPr lang="en-US" dirty="0"/>
              <a:t>20XX</a:t>
            </a:r>
          </a:p>
        </p:txBody>
      </p:sp>
      <p:sp>
        <p:nvSpPr>
          <p:cNvPr id="1048746" name="Footer Placeholder 4"/>
          <p:cNvSpPr>
            <a:spLocks noGrp="1"/>
          </p:cNvSpPr>
          <p:nvPr>
            <p:ph type="ftr" sz="quarter" idx="11"/>
          </p:nvPr>
        </p:nvSpPr>
        <p:spPr/>
        <p:txBody>
          <a:bodyPr/>
          <a:lstStyle/>
          <a:p>
            <a:endParaRPr lang="en-US" dirty="0"/>
          </a:p>
        </p:txBody>
      </p:sp>
      <p:sp>
        <p:nvSpPr>
          <p:cNvPr id="1048747"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1048852" name="Title 1"/>
          <p:cNvSpPr>
            <a:spLocks noGrp="1"/>
          </p:cNvSpPr>
          <p:nvPr>
            <p:ph type="title"/>
          </p:nvPr>
        </p:nvSpPr>
        <p:spPr/>
        <p:txBody>
          <a:bodyPr/>
          <a:lstStyle/>
          <a:p>
            <a:r>
              <a:rPr lang="en-US"/>
              <a:t>Click to edit Master title style</a:t>
            </a:r>
          </a:p>
        </p:txBody>
      </p:sp>
      <p:sp>
        <p:nvSpPr>
          <p:cNvPr id="1048853" name="Content Placeholder 2"/>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54" name="Date Placeholder 3"/>
          <p:cNvSpPr>
            <a:spLocks noGrp="1"/>
          </p:cNvSpPr>
          <p:nvPr>
            <p:ph type="dt" sz="half" idx="10"/>
          </p:nvPr>
        </p:nvSpPr>
        <p:spPr/>
        <p:txBody>
          <a:bodyPr/>
          <a:lstStyle/>
          <a:p>
            <a:r>
              <a:rPr lang="en-US" dirty="0"/>
              <a:t>20XX</a:t>
            </a:r>
          </a:p>
        </p:txBody>
      </p:sp>
      <p:sp>
        <p:nvSpPr>
          <p:cNvPr id="1048855" name="Footer Placeholder 4"/>
          <p:cNvSpPr>
            <a:spLocks noGrp="1"/>
          </p:cNvSpPr>
          <p:nvPr>
            <p:ph type="ftr" sz="quarter" idx="11"/>
          </p:nvPr>
        </p:nvSpPr>
        <p:spPr/>
        <p:txBody>
          <a:bodyPr/>
          <a:lstStyle/>
          <a:p>
            <a:endParaRPr lang="en-US" dirty="0"/>
          </a:p>
        </p:txBody>
      </p:sp>
      <p:sp>
        <p:nvSpPr>
          <p:cNvPr id="104885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48873" name="Title 1"/>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1048874" name="Subtitle 2"/>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875" name="Picture Placeholder 42"/>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1048876" name="Picture Placeholder 42"/>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1048877" name="Picture Placeholder 42"/>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1048878" name="Picture Placeholder 42"/>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1048879" name="Date Placeholder 47"/>
          <p:cNvSpPr txBox="1"/>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3145746" name="Straight Connector 17"/>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9" name="Group 18"/>
          <p:cNvGrpSpPr/>
          <p:nvPr userDrawn="1"/>
        </p:nvGrpSpPr>
        <p:grpSpPr>
          <a:xfrm rot="8100000" flipH="1">
            <a:off x="6674373" y="402322"/>
            <a:ext cx="641184" cy="1069728"/>
            <a:chOff x="6484111" y="2967038"/>
            <a:chExt cx="641184" cy="1069728"/>
          </a:xfrm>
        </p:grpSpPr>
        <p:grpSp>
          <p:nvGrpSpPr>
            <p:cNvPr id="140" name="Group 19"/>
            <p:cNvGrpSpPr/>
            <p:nvPr/>
          </p:nvGrpSpPr>
          <p:grpSpPr>
            <a:xfrm>
              <a:off x="6808136" y="2967038"/>
              <a:ext cx="317159" cy="932400"/>
              <a:chOff x="6808136" y="2967038"/>
              <a:chExt cx="317159" cy="932400"/>
            </a:xfrm>
          </p:grpSpPr>
          <p:sp>
            <p:nvSpPr>
              <p:cNvPr id="104888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2"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20"/>
            <p:cNvGrpSpPr/>
            <p:nvPr/>
          </p:nvGrpSpPr>
          <p:grpSpPr>
            <a:xfrm rot="18900000" flipH="1">
              <a:off x="6484111" y="3104366"/>
              <a:ext cx="317159" cy="932400"/>
              <a:chOff x="6808136" y="2967038"/>
              <a:chExt cx="317159" cy="932400"/>
            </a:xfrm>
          </p:grpSpPr>
          <p:sp>
            <p:nvSpPr>
              <p:cNvPr id="1048883"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4"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5"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048886" name="Footer Placeholder 48"/>
          <p:cNvSpPr txBox="1"/>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142" name="Group 29"/>
          <p:cNvGrpSpPr/>
          <p:nvPr userDrawn="1"/>
        </p:nvGrpSpPr>
        <p:grpSpPr>
          <a:xfrm rot="18900000" flipH="1">
            <a:off x="11020475" y="5368081"/>
            <a:ext cx="641184" cy="1069728"/>
            <a:chOff x="6484111" y="2967038"/>
            <a:chExt cx="641184" cy="1069728"/>
          </a:xfrm>
        </p:grpSpPr>
        <p:grpSp>
          <p:nvGrpSpPr>
            <p:cNvPr id="143" name="Group 30"/>
            <p:cNvGrpSpPr/>
            <p:nvPr/>
          </p:nvGrpSpPr>
          <p:grpSpPr>
            <a:xfrm>
              <a:off x="6808136" y="2967038"/>
              <a:ext cx="317159" cy="932400"/>
              <a:chOff x="6808136" y="2967038"/>
              <a:chExt cx="317159" cy="932400"/>
            </a:xfrm>
          </p:grpSpPr>
          <p:sp>
            <p:nvSpPr>
              <p:cNvPr id="1048887"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8"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9"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31"/>
            <p:cNvGrpSpPr/>
            <p:nvPr/>
          </p:nvGrpSpPr>
          <p:grpSpPr>
            <a:xfrm rot="18900000" flipH="1">
              <a:off x="6484111" y="3104366"/>
              <a:ext cx="317159" cy="932400"/>
              <a:chOff x="6808136" y="2967038"/>
              <a:chExt cx="317159" cy="932400"/>
            </a:xfrm>
          </p:grpSpPr>
          <p:sp>
            <p:nvSpPr>
              <p:cNvPr id="104889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2" name="Line 70"/>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048893" name="Slide Number Placeholder 49"/>
          <p:cNvSpPr txBox="1"/>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048911" name="Title 1"/>
          <p:cNvSpPr>
            <a:spLocks noGrp="1"/>
          </p:cNvSpPr>
          <p:nvPr>
            <p:ph type="title"/>
          </p:nvPr>
        </p:nvSpPr>
        <p:spPr/>
        <p:txBody>
          <a:bodyPr/>
          <a:lstStyle>
            <a:lvl1pPr algn="ctr"/>
          </a:lstStyle>
          <a:p>
            <a:r>
              <a:rPr lang="en-US"/>
              <a:t>Click to edit Master title style</a:t>
            </a:r>
            <a:endParaRPr lang="en-US" dirty="0"/>
          </a:p>
        </p:txBody>
      </p:sp>
      <p:sp>
        <p:nvSpPr>
          <p:cNvPr id="1048912" name="Picture Placeholder 13"/>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048913" name="Picture Placeholder 13"/>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048914" name="Picture Placeholder 13"/>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048915" name="Picture Placeholder 13"/>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048916" name="Picture Placeholder 13"/>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3145748" name="Straight Connector 10"/>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917" name="Text Placeholder 27"/>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18" name="Text Placeholder 27"/>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19" name="Text Placeholder 27"/>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0" name="Text Placeholder 27"/>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1" name="Text Placeholder 27"/>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2" name="Text Placeholder 27"/>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3" name="Text Placeholder 27"/>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4" name="Text Placeholder 27"/>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5" name="Text Placeholder 27"/>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6" name="Text Placeholder 27"/>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lvl2pPr>
          </a:lstStyle>
          <a:p>
            <a:pPr lvl="0"/>
            <a:r>
              <a:rPr lang="en-US"/>
              <a:t>Click to edit Master text styles</a:t>
            </a:r>
          </a:p>
        </p:txBody>
      </p:sp>
      <p:sp>
        <p:nvSpPr>
          <p:cNvPr id="1048927" name="Date Placeholder 2"/>
          <p:cNvSpPr>
            <a:spLocks noGrp="1"/>
          </p:cNvSpPr>
          <p:nvPr>
            <p:ph type="dt" sz="half" idx="10"/>
          </p:nvPr>
        </p:nvSpPr>
        <p:spPr/>
        <p:txBody>
          <a:bodyPr/>
          <a:lstStyle/>
          <a:p>
            <a:r>
              <a:rPr lang="en-US" dirty="0"/>
              <a:t>20XX</a:t>
            </a:r>
          </a:p>
        </p:txBody>
      </p:sp>
      <p:sp>
        <p:nvSpPr>
          <p:cNvPr id="1048928" name="Footer Placeholder 3"/>
          <p:cNvSpPr>
            <a:spLocks noGrp="1"/>
          </p:cNvSpPr>
          <p:nvPr>
            <p:ph type="ftr" sz="quarter" idx="11"/>
          </p:nvPr>
        </p:nvSpPr>
        <p:spPr/>
        <p:txBody>
          <a:bodyPr/>
          <a:lstStyle/>
          <a:p>
            <a:endParaRPr lang="en-US" dirty="0"/>
          </a:p>
        </p:txBody>
      </p:sp>
      <p:sp>
        <p:nvSpPr>
          <p:cNvPr id="1048929"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a:t>Click to edit Master title style</a:t>
            </a:r>
            <a:endParaRPr lang="en-US" dirty="0"/>
          </a:p>
        </p:txBody>
      </p:sp>
      <p:sp>
        <p:nvSpPr>
          <p:cNvPr id="1048868" name="Content Placeholder 2"/>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9" name="Content Placeholder 3"/>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70" name="Date Placeholder 4"/>
          <p:cNvSpPr>
            <a:spLocks noGrp="1"/>
          </p:cNvSpPr>
          <p:nvPr>
            <p:ph type="dt" sz="half" idx="10"/>
          </p:nvPr>
        </p:nvSpPr>
        <p:spPr/>
        <p:txBody>
          <a:bodyPr/>
          <a:lstStyle/>
          <a:p>
            <a:r>
              <a:rPr lang="en-US" dirty="0"/>
              <a:t>20XX</a:t>
            </a:r>
          </a:p>
        </p:txBody>
      </p:sp>
      <p:sp>
        <p:nvSpPr>
          <p:cNvPr id="1048871" name="Footer Placeholder 5"/>
          <p:cNvSpPr>
            <a:spLocks noGrp="1"/>
          </p:cNvSpPr>
          <p:nvPr>
            <p:ph type="ftr" sz="quarter" idx="11"/>
          </p:nvPr>
        </p:nvSpPr>
        <p:spPr/>
        <p:txBody>
          <a:bodyPr/>
          <a:lstStyle/>
          <a:p>
            <a:endParaRPr lang="en-US" dirty="0"/>
          </a:p>
        </p:txBody>
      </p:sp>
      <p:sp>
        <p:nvSpPr>
          <p:cNvPr id="1048872"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048577" name="Text Placeholder 2"/>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1048579" name="Footer Placeholder 4"/>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1048580" name="Slide Number Placeholder 5"/>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44" name="Title 1"/>
          <p:cNvSpPr>
            <a:spLocks noGrp="1"/>
          </p:cNvSpPr>
          <p:nvPr>
            <p:ph type="title"/>
          </p:nvPr>
        </p:nvSpPr>
        <p:spPr>
          <a:xfrm>
            <a:off x="209004" y="1042853"/>
            <a:ext cx="6357257" cy="2386147"/>
          </a:xfrm>
        </p:spPr>
        <p:txBody>
          <a:bodyPr>
            <a:normAutofit fontScale="90000"/>
          </a:bodyPr>
          <a:lstStyle/>
          <a:p>
            <a:r>
              <a:rPr lang="en-US" sz="4000" dirty="0">
                <a:latin typeface="Berlin Sans FB" panose="020E0602020502020306" pitchFamily="34" charset="0"/>
              </a:rPr>
              <a:t>Modern College of Arts, Science &amp; Commerce (Autonomus)</a:t>
            </a:r>
            <a:br>
              <a:rPr lang="en-US" dirty="0"/>
            </a:br>
            <a:br>
              <a:rPr lang="en-US" dirty="0"/>
            </a:br>
            <a:r>
              <a:rPr lang="en-US" sz="4000" b="1" dirty="0"/>
              <a:t>Chit-Fund Management System</a:t>
            </a:r>
          </a:p>
        </p:txBody>
      </p:sp>
      <p:sp>
        <p:nvSpPr>
          <p:cNvPr id="1048645" name="Subtitle 2"/>
          <p:cNvSpPr>
            <a:spLocks noGrp="1"/>
          </p:cNvSpPr>
          <p:nvPr>
            <p:ph type="subTitle" idx="1"/>
          </p:nvPr>
        </p:nvSpPr>
        <p:spPr>
          <a:xfrm>
            <a:off x="209004" y="4058653"/>
            <a:ext cx="5886996" cy="1756494"/>
          </a:xfrm>
          <a:ln>
            <a:noFill/>
          </a:ln>
          <a:effectLst/>
          <a:scene3d>
            <a:camera prst="orthographicFront">
              <a:rot lat="0" lon="0" rev="0"/>
            </a:camera>
            <a:lightRig rig="chilly" dir="t">
              <a:rot lat="0" lon="0" rev="18480000"/>
            </a:lightRig>
          </a:scene3d>
          <a:sp3d prstMaterial="clear">
            <a:bevelT h="63500"/>
          </a:sp3d>
        </p:spPr>
        <p:txBody>
          <a:bodyPr>
            <a:normAutofit fontScale="81786" lnSpcReduction="20000"/>
          </a:bodyPr>
          <a:lstStyle/>
          <a:p>
            <a:r>
              <a:rPr lang="en-US" sz="2800" dirty="0">
                <a:latin typeface="Arial Rounded MT Bold" panose="020F0704030504030204" pitchFamily="34" charset="0"/>
              </a:rPr>
              <a:t>By: -</a:t>
            </a:r>
          </a:p>
          <a:p>
            <a:r>
              <a:rPr lang="en-US" sz="2800" dirty="0">
                <a:latin typeface="Arial Rounded MT Bold" panose="020F0704030504030204" pitchFamily="34" charset="0"/>
              </a:rPr>
              <a:t>Ront Sanjay Kohinkar Erno:-8556</a:t>
            </a:r>
          </a:p>
          <a:p>
            <a:r>
              <a:rPr lang="en-US" sz="2800" dirty="0">
                <a:latin typeface="Arial Rounded MT Bold" panose="020F0704030504030204" pitchFamily="34" charset="0"/>
              </a:rPr>
              <a:t>Aniket Pandurang Digge Erno:-7919</a:t>
            </a:r>
          </a:p>
        </p:txBody>
      </p:sp>
      <p:pic>
        <p:nvPicPr>
          <p:cNvPr id="4" name="Picture 3">
            <a:extLst>
              <a:ext uri="{FF2B5EF4-FFF2-40B4-BE49-F238E27FC236}">
                <a16:creationId xmlns:a16="http://schemas.microsoft.com/office/drawing/2014/main" id="{321D54AA-B4E8-4500-95B5-9F4E2D384BED}"/>
              </a:ext>
            </a:extLst>
          </p:cNvPr>
          <p:cNvPicPr>
            <a:picLocks noChangeAspect="1"/>
          </p:cNvPicPr>
          <p:nvPr/>
        </p:nvPicPr>
        <p:blipFill>
          <a:blip r:embed="rId2"/>
          <a:stretch>
            <a:fillRect/>
          </a:stretch>
        </p:blipFill>
        <p:spPr>
          <a:xfrm>
            <a:off x="2046513" y="2020388"/>
            <a:ext cx="2542902" cy="1036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
          <p:cNvSpPr>
            <a:spLocks noGrp="1"/>
          </p:cNvSpPr>
          <p:nvPr>
            <p:ph type="title"/>
          </p:nvPr>
        </p:nvSpPr>
        <p:spPr>
          <a:xfrm>
            <a:off x="489897" y="654839"/>
            <a:ext cx="10961873" cy="741771"/>
          </a:xfrm>
          <a:ln>
            <a:noFill/>
          </a:ln>
          <a:effectLst/>
          <a:scene3d>
            <a:camera prst="orthographicFront">
              <a:rot lat="0" lon="0" rev="0"/>
            </a:camera>
            <a:lightRig rig="chilly" dir="t">
              <a:rot lat="0" lon="0" rev="18480000"/>
            </a:lightRig>
          </a:scene3d>
          <a:sp3d prstMaterial="clear">
            <a:bevelT h="63500"/>
          </a:sp3d>
        </p:spPr>
        <p:txBody>
          <a:bodyPr>
            <a:normAutofit fontScale="90000"/>
          </a:bodyPr>
          <a:lstStyle/>
          <a:p>
            <a:r>
              <a:rPr lang="en-US" sz="4400" b="1" dirty="0"/>
              <a:t>                            Context Level DFD</a:t>
            </a:r>
          </a:p>
        </p:txBody>
      </p:sp>
      <p:pic>
        <p:nvPicPr>
          <p:cNvPr id="5" name="Content Placeholder 4">
            <a:extLst>
              <a:ext uri="{FF2B5EF4-FFF2-40B4-BE49-F238E27FC236}">
                <a16:creationId xmlns:a16="http://schemas.microsoft.com/office/drawing/2014/main" id="{38D3E89B-1C33-413A-98BD-4EDE471844B9}"/>
              </a:ext>
            </a:extLst>
          </p:cNvPr>
          <p:cNvPicPr>
            <a:picLocks noGrp="1" noChangeAspect="1"/>
          </p:cNvPicPr>
          <p:nvPr>
            <p:ph idx="1"/>
          </p:nvPr>
        </p:nvPicPr>
        <p:blipFill>
          <a:blip r:embed="rId2"/>
          <a:stretch>
            <a:fillRect/>
          </a:stretch>
        </p:blipFill>
        <p:spPr>
          <a:xfrm>
            <a:off x="489897" y="1396610"/>
            <a:ext cx="10961873" cy="384594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Title 1"/>
          <p:cNvSpPr>
            <a:spLocks noGrp="1"/>
          </p:cNvSpPr>
          <p:nvPr>
            <p:ph type="title"/>
          </p:nvPr>
        </p:nvSpPr>
        <p:spPr>
          <a:xfrm>
            <a:off x="2778033" y="6084"/>
            <a:ext cx="6374675" cy="680811"/>
          </a:xfrm>
          <a:ln>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4400" b="1" dirty="0"/>
              <a:t>            Level 1 DFD</a:t>
            </a:r>
          </a:p>
        </p:txBody>
      </p:sp>
      <p:pic>
        <p:nvPicPr>
          <p:cNvPr id="8" name="Content Placeholder 7">
            <a:extLst>
              <a:ext uri="{FF2B5EF4-FFF2-40B4-BE49-F238E27FC236}">
                <a16:creationId xmlns:a16="http://schemas.microsoft.com/office/drawing/2014/main" id="{A9647B51-BD19-42F3-9DEB-8723D5229B36}"/>
              </a:ext>
            </a:extLst>
          </p:cNvPr>
          <p:cNvPicPr>
            <a:picLocks noGrp="1" noChangeAspect="1"/>
          </p:cNvPicPr>
          <p:nvPr>
            <p:ph idx="1"/>
          </p:nvPr>
        </p:nvPicPr>
        <p:blipFill>
          <a:blip r:embed="rId2"/>
          <a:stretch>
            <a:fillRect/>
          </a:stretch>
        </p:blipFill>
        <p:spPr>
          <a:xfrm>
            <a:off x="2778033" y="686896"/>
            <a:ext cx="6374675" cy="617110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C6267-9BFE-4C85-92B9-BFCEE74FF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157" y="-60960"/>
            <a:ext cx="5251686" cy="6918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BC1BD2-2637-4106-90D4-75B65F690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808" y="0"/>
            <a:ext cx="5508384"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3FB045-CAD9-4177-AF15-113C58A2C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73" y="0"/>
            <a:ext cx="5270454"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FDBE5D-0A9B-45C7-9FF0-8C3F15566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30" y="0"/>
            <a:ext cx="550994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56421-19E3-4C10-A30A-5B9EA91D4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944" y="0"/>
            <a:ext cx="5240111"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Title 1"/>
          <p:cNvSpPr>
            <a:spLocks noGrp="1"/>
          </p:cNvSpPr>
          <p:nvPr>
            <p:ph type="title"/>
          </p:nvPr>
        </p:nvSpPr>
        <p:spPr>
          <a:xfrm>
            <a:off x="4110445" y="113211"/>
            <a:ext cx="4511040" cy="687978"/>
          </a:xfrm>
        </p:spPr>
        <p:txBody>
          <a:bodyPr>
            <a:normAutofit fontScale="90000"/>
          </a:bodyPr>
          <a:lstStyle/>
          <a:p>
            <a:r>
              <a:rPr lang="en-US" sz="4400" b="1" dirty="0"/>
              <a:t>Features of System </a:t>
            </a:r>
          </a:p>
        </p:txBody>
      </p:sp>
      <p:sp>
        <p:nvSpPr>
          <p:cNvPr id="1048760" name="Content Placeholder 2"/>
          <p:cNvSpPr>
            <a:spLocks noGrp="1"/>
          </p:cNvSpPr>
          <p:nvPr>
            <p:ph idx="1"/>
          </p:nvPr>
        </p:nvSpPr>
        <p:spPr>
          <a:xfrm>
            <a:off x="348343" y="1031967"/>
            <a:ext cx="11495314" cy="5695405"/>
          </a:xfrm>
          <a:ln w="19050">
            <a:noFill/>
          </a:ln>
          <a:effectLst/>
          <a:scene3d>
            <a:camera prst="orthographicFront">
              <a:rot lat="0" lon="0" rev="0"/>
            </a:camera>
            <a:lightRig rig="chilly" dir="t">
              <a:rot lat="0" lon="0" rev="18480000"/>
            </a:lightRig>
          </a:scene3d>
          <a:sp3d prstMaterial="clear">
            <a:bevelT h="63500"/>
          </a:sp3d>
        </p:spPr>
        <p:txBody>
          <a:bodyPr/>
          <a:lstStyle/>
          <a:p>
            <a:pPr algn="ctr"/>
            <a:r>
              <a:rPr lang="en-US" dirty="0">
                <a:latin typeface="Arial Rounded MT Bold" panose="020F0704030504030204" pitchFamily="34" charset="0"/>
              </a:rPr>
              <a:t>1. Computerized the current  manual system.</a:t>
            </a:r>
          </a:p>
          <a:p>
            <a:pPr algn="ctr"/>
            <a:r>
              <a:rPr lang="en-US" dirty="0">
                <a:latin typeface="Arial Rounded MT Bold" panose="020F0704030504030204" pitchFamily="34" charset="0"/>
              </a:rPr>
              <a:t>2. User friendly interface.</a:t>
            </a:r>
          </a:p>
          <a:p>
            <a:pPr algn="ctr"/>
            <a:r>
              <a:rPr lang="en-US" dirty="0">
                <a:latin typeface="Arial Rounded MT Bold" panose="020F0704030504030204" pitchFamily="34" charset="0"/>
              </a:rPr>
              <a:t>3. Proper authentication is provided to a particular user.</a:t>
            </a:r>
          </a:p>
          <a:p>
            <a:pPr algn="ctr"/>
            <a:r>
              <a:rPr lang="en-US" dirty="0">
                <a:latin typeface="Arial Rounded MT Bold" panose="020F0704030504030204" pitchFamily="34" charset="0"/>
              </a:rPr>
              <a:t>4. Due to login feature security will take place.</a:t>
            </a:r>
          </a:p>
          <a:p>
            <a:pPr algn="ctr"/>
            <a:r>
              <a:rPr lang="en-US" dirty="0">
                <a:latin typeface="Arial Rounded MT Bold" panose="020F0704030504030204" pitchFamily="34" charset="0"/>
              </a:rPr>
              <a:t>5. It is computerized system so it minimize the use of paper.</a:t>
            </a:r>
          </a:p>
          <a:p>
            <a:pPr algn="ctr"/>
            <a:r>
              <a:rPr lang="en-US" dirty="0">
                <a:latin typeface="Arial Rounded MT Bold" panose="020F0704030504030204" pitchFamily="34" charset="0"/>
              </a:rPr>
              <a:t>6. It reduces man power and save time.</a:t>
            </a:r>
          </a:p>
          <a:p>
            <a:pPr algn="ctr"/>
            <a:r>
              <a:rPr lang="en-US" dirty="0">
                <a:latin typeface="Arial Rounded MT Bold" panose="020F0704030504030204" pitchFamily="34" charset="0"/>
              </a:rPr>
              <a:t>7. Reduces human errors.</a:t>
            </a:r>
          </a:p>
          <a:p>
            <a:pPr algn="ctr"/>
            <a:r>
              <a:rPr lang="en-US" dirty="0">
                <a:latin typeface="Arial Rounded MT Bold" panose="020F0704030504030204" pitchFamily="34" charset="0"/>
              </a:rPr>
              <a:t>8. Storage of data is easy.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Title 1"/>
          <p:cNvSpPr>
            <a:spLocks noGrp="1"/>
          </p:cNvSpPr>
          <p:nvPr>
            <p:ph type="title"/>
          </p:nvPr>
        </p:nvSpPr>
        <p:spPr>
          <a:xfrm>
            <a:off x="3074126" y="372696"/>
            <a:ext cx="5486400" cy="759188"/>
          </a:xfrm>
        </p:spPr>
        <p:txBody>
          <a:bodyPr>
            <a:normAutofit fontScale="90000"/>
          </a:bodyPr>
          <a:lstStyle/>
          <a:p>
            <a:r>
              <a:rPr lang="en-US" sz="4400" b="1" dirty="0"/>
              <a:t>Limitation Of the System</a:t>
            </a:r>
          </a:p>
        </p:txBody>
      </p:sp>
      <p:sp>
        <p:nvSpPr>
          <p:cNvPr id="1048762" name="Content Placeholder 2"/>
          <p:cNvSpPr>
            <a:spLocks noGrp="1"/>
          </p:cNvSpPr>
          <p:nvPr>
            <p:ph idx="1"/>
          </p:nvPr>
        </p:nvSpPr>
        <p:spPr>
          <a:ln>
            <a:noFill/>
          </a:ln>
          <a:effectLst/>
          <a:scene3d>
            <a:camera prst="orthographicFront">
              <a:rot lat="0" lon="0" rev="0"/>
            </a:camera>
            <a:lightRig rig="chilly" dir="t">
              <a:rot lat="0" lon="0" rev="18480000"/>
            </a:lightRig>
          </a:scene3d>
          <a:sp3d prstMaterial="clear">
            <a:bevelT h="63500"/>
          </a:sp3d>
        </p:spPr>
        <p:txBody>
          <a:bodyPr/>
          <a:lstStyle/>
          <a:p>
            <a:r>
              <a:rPr lang="en-US" dirty="0">
                <a:latin typeface="Arial Rounded MT Bold" panose="020F0704030504030204" pitchFamily="34" charset="0"/>
              </a:rPr>
              <a:t>1. Proposed system can be handled by only two users.</a:t>
            </a:r>
          </a:p>
          <a:p>
            <a:r>
              <a:rPr lang="en-US" dirty="0">
                <a:latin typeface="Arial Rounded MT Bold" panose="020F0704030504030204" pitchFamily="34" charset="0"/>
              </a:rPr>
              <a:t>2. Customer/Member can't interact with system.</a:t>
            </a:r>
          </a:p>
          <a:p>
            <a:r>
              <a:rPr lang="en-US" dirty="0">
                <a:latin typeface="Arial Rounded MT Bold" panose="020F0704030504030204" pitchFamily="34" charset="0"/>
              </a:rPr>
              <a:t>3. Online work can't be done by proposed system.</a:t>
            </a:r>
          </a:p>
          <a:p>
            <a:r>
              <a:rPr lang="en-US" dirty="0">
                <a:latin typeface="Arial Rounded MT Bold" panose="020F0704030504030204" pitchFamily="34" charset="0"/>
              </a:rPr>
              <a:t>4.Online payment option are not applicable in the proposed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Title 1"/>
          <p:cNvSpPr>
            <a:spLocks noGrp="1"/>
          </p:cNvSpPr>
          <p:nvPr>
            <p:ph type="title"/>
          </p:nvPr>
        </p:nvSpPr>
        <p:spPr>
          <a:xfrm>
            <a:off x="3769123" y="209005"/>
            <a:ext cx="5106600" cy="714103"/>
          </a:xfrm>
        </p:spPr>
        <p:txBody>
          <a:bodyPr>
            <a:normAutofit fontScale="90000"/>
          </a:bodyPr>
          <a:lstStyle/>
          <a:p>
            <a:r>
              <a:rPr lang="en-US" sz="4400" b="1" dirty="0"/>
              <a:t>Future Enhancement</a:t>
            </a:r>
          </a:p>
        </p:txBody>
      </p:sp>
      <p:sp>
        <p:nvSpPr>
          <p:cNvPr id="1048764" name="Content Placeholder 2"/>
          <p:cNvSpPr>
            <a:spLocks noGrp="1"/>
          </p:cNvSpPr>
          <p:nvPr>
            <p:ph idx="1"/>
          </p:nvPr>
        </p:nvSpPr>
        <p:spPr>
          <a:xfrm>
            <a:off x="0" y="1001487"/>
            <a:ext cx="12191999" cy="5495108"/>
          </a:xfrm>
          <a:ln>
            <a:noFill/>
          </a:ln>
          <a:effectLst/>
          <a:scene3d>
            <a:camera prst="orthographicFront">
              <a:rot lat="0" lon="0" rev="0"/>
            </a:camera>
            <a:lightRig rig="chilly" dir="t">
              <a:rot lat="0" lon="0" rev="18480000"/>
            </a:lightRig>
          </a:scene3d>
          <a:sp3d prstMaterial="clear">
            <a:bevelT h="63500"/>
          </a:sp3d>
        </p:spPr>
        <p:txBody>
          <a:bodyPr/>
          <a:lstStyle/>
          <a:p>
            <a:r>
              <a:rPr lang="en-US" dirty="0">
                <a:solidFill>
                  <a:schemeClr val="tx1">
                    <a:lumMod val="75000"/>
                    <a:lumOff val="25000"/>
                  </a:schemeClr>
                </a:solidFill>
                <a:effectLst/>
                <a:latin typeface="Arial Rounded MT Bold" panose="020F0704030504030204" pitchFamily="34" charset="0"/>
                <a:ea typeface="Times New Roman" panose="02020603050405020304" pitchFamily="18" charset="0"/>
              </a:rPr>
              <a:t>Every application has its own merits and demerits. The projects has covered all the requirements. Further requirement and improvement can easily done since the coding is mainly structured for this project. Changing the existing modules or adding new modules can be a improvements. In future the system not only access by admin and employee but also access by member’s and agent’s by that company will required less manpower and less time to do work. Security of system will also enhance by providing appropriate authentication to appropriate user</a:t>
            </a:r>
            <a:r>
              <a:rPr lang="en-US" dirty="0">
                <a:solidFill>
                  <a:schemeClr val="tx1">
                    <a:lumMod val="75000"/>
                    <a:lumOff val="25000"/>
                  </a:schemeClr>
                </a:solidFill>
                <a:latin typeface="Arial Rounded MT Bold" panose="020F0704030504030204" pitchFamily="34" charset="0"/>
                <a:ea typeface="Times New Roman" panose="02020603050405020304" pitchFamily="18" charset="0"/>
              </a:rPr>
              <a:t>.</a:t>
            </a:r>
            <a:r>
              <a:rPr lang="en-US" dirty="0">
                <a:solidFill>
                  <a:schemeClr val="tx1">
                    <a:lumMod val="75000"/>
                    <a:lumOff val="25000"/>
                  </a:schemeClr>
                </a:solidFill>
                <a:effectLst/>
                <a:latin typeface="Arial Rounded MT Bold" panose="020F0704030504030204" pitchFamily="34" charset="0"/>
                <a:ea typeface="Times New Roman" panose="02020603050405020304" pitchFamily="18" charset="0"/>
              </a:rPr>
              <a:t> We would try to add multiple Language as an option for the clients.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52" name="Title 1"/>
          <p:cNvSpPr>
            <a:spLocks noGrp="1"/>
          </p:cNvSpPr>
          <p:nvPr>
            <p:ph type="title"/>
          </p:nvPr>
        </p:nvSpPr>
        <p:spPr>
          <a:xfrm>
            <a:off x="4162697" y="206955"/>
            <a:ext cx="3472586" cy="787793"/>
          </a:xfrm>
        </p:spPr>
        <p:txBody>
          <a:bodyPr wrap="square" anchor="b">
            <a:normAutofit/>
          </a:bodyPr>
          <a:lstStyle/>
          <a:p>
            <a:r>
              <a:rPr lang="en-US" sz="4400" b="1" dirty="0"/>
              <a:t>Agenda</a:t>
            </a:r>
          </a:p>
        </p:txBody>
      </p:sp>
      <p:sp>
        <p:nvSpPr>
          <p:cNvPr id="1048653" name="Content Placeholder 2"/>
          <p:cNvSpPr>
            <a:spLocks noGrp="1"/>
          </p:cNvSpPr>
          <p:nvPr>
            <p:ph idx="13"/>
          </p:nvPr>
        </p:nvSpPr>
        <p:spPr>
          <a:xfrm>
            <a:off x="6200502" y="1532709"/>
            <a:ext cx="4998720" cy="4049483"/>
          </a:xfrm>
          <a:ln w="28575">
            <a:noFill/>
          </a:ln>
          <a:effectLst/>
          <a:scene3d>
            <a:camera prst="orthographicFront">
              <a:rot lat="0" lon="0" rev="0"/>
            </a:camera>
            <a:lightRig rig="chilly" dir="t">
              <a:rot lat="0" lon="0" rev="18480000"/>
            </a:lightRig>
          </a:scene3d>
          <a:sp3d prstMaterial="clear">
            <a:bevelT h="63500"/>
          </a:sp3d>
        </p:spPr>
        <p:txBody>
          <a:bodyPr>
            <a:normAutofit/>
          </a:bodyPr>
          <a:lstStyle/>
          <a:p>
            <a:pPr>
              <a:buFont typeface="Wingdings" panose="05000000000000000000" pitchFamily="2" charset="2"/>
              <a:buChar char="Ø"/>
            </a:pPr>
            <a:r>
              <a:rPr lang="en-US" sz="2800" dirty="0">
                <a:latin typeface="Arial Rounded MT Bold" panose="020F0704030504030204" pitchFamily="34" charset="0"/>
              </a:rPr>
              <a:t>Design Specification</a:t>
            </a:r>
          </a:p>
          <a:p>
            <a:pPr>
              <a:buFont typeface="Wingdings" panose="05000000000000000000" pitchFamily="2" charset="2"/>
              <a:buChar char="Ø"/>
            </a:pPr>
            <a:r>
              <a:rPr lang="en-US" sz="2800" dirty="0">
                <a:latin typeface="Arial Rounded MT Bold" panose="020F0704030504030204" pitchFamily="34" charset="0"/>
              </a:rPr>
              <a:t>Features of the System</a:t>
            </a:r>
          </a:p>
          <a:p>
            <a:pPr>
              <a:buFont typeface="Wingdings" panose="05000000000000000000" pitchFamily="2" charset="2"/>
              <a:buChar char="Ø"/>
            </a:pPr>
            <a:r>
              <a:rPr lang="en-US" sz="2800" dirty="0">
                <a:latin typeface="Arial Rounded MT Bold" panose="020F0704030504030204" pitchFamily="34" charset="0"/>
              </a:rPr>
              <a:t>Limitation</a:t>
            </a:r>
          </a:p>
          <a:p>
            <a:pPr>
              <a:buFont typeface="Wingdings" panose="05000000000000000000" pitchFamily="2" charset="2"/>
              <a:buChar char="Ø"/>
            </a:pPr>
            <a:r>
              <a:rPr lang="en-US" sz="2800" dirty="0">
                <a:latin typeface="Arial Rounded MT Bold" panose="020F0704030504030204" pitchFamily="34" charset="0"/>
              </a:rPr>
              <a:t>Future Enhancements</a:t>
            </a:r>
          </a:p>
          <a:p>
            <a:pPr>
              <a:buFont typeface="Wingdings" panose="05000000000000000000" pitchFamily="2" charset="2"/>
              <a:buChar char="Ø"/>
            </a:pPr>
            <a:r>
              <a:rPr lang="en-US" sz="2800" dirty="0">
                <a:latin typeface="Arial Rounded MT Bold" panose="020F0704030504030204" pitchFamily="34" charset="0"/>
              </a:rPr>
              <a:t>Challenges </a:t>
            </a:r>
          </a:p>
          <a:p>
            <a:pPr>
              <a:buFont typeface="Wingdings" panose="05000000000000000000" pitchFamily="2" charset="2"/>
              <a:buChar char="Ø"/>
            </a:pPr>
            <a:endParaRPr lang="en-US" sz="2800" dirty="0"/>
          </a:p>
          <a:p>
            <a:endParaRPr lang="en-US" dirty="0"/>
          </a:p>
        </p:txBody>
      </p:sp>
      <p:sp>
        <p:nvSpPr>
          <p:cNvPr id="1048654" name="Slide Number Placeholder 5"/>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t>2</a:t>
            </a:fld>
            <a:endParaRPr lang="en-US" dirty="0"/>
          </a:p>
        </p:txBody>
      </p:sp>
      <p:sp>
        <p:nvSpPr>
          <p:cNvPr id="1048655" name="Content Placeholder 2"/>
          <p:cNvSpPr txBox="1"/>
          <p:nvPr/>
        </p:nvSpPr>
        <p:spPr>
          <a:xfrm>
            <a:off x="653141" y="1532709"/>
            <a:ext cx="4667795" cy="4049484"/>
          </a:xfrm>
          <a:prstGeom prst="rect">
            <a:avLst/>
          </a:prstGeom>
          <a:ln w="28575">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ormAutofit fontScale="87500" lnSpcReduction="10000"/>
          </a:bodyPr>
          <a:lstStyle>
            <a:lvl1pPr marL="360000" indent="-360000" algn="ctr"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000" dirty="0">
                <a:latin typeface="Arial Rounded MT Bold" panose="020F0704030504030204" pitchFamily="34" charset="0"/>
              </a:rPr>
              <a:t>System Overview</a:t>
            </a:r>
          </a:p>
          <a:p>
            <a:pPr>
              <a:buFont typeface="Wingdings" panose="05000000000000000000" pitchFamily="2" charset="2"/>
              <a:buChar char="Ø"/>
            </a:pPr>
            <a:r>
              <a:rPr lang="en-US" sz="3000" dirty="0">
                <a:latin typeface="Arial Rounded MT Bold" panose="020F0704030504030204" pitchFamily="34" charset="0"/>
              </a:rPr>
              <a:t>Technologies Used</a:t>
            </a:r>
          </a:p>
          <a:p>
            <a:pPr>
              <a:buFont typeface="Wingdings" panose="05000000000000000000" pitchFamily="2" charset="2"/>
              <a:buChar char="Ø"/>
            </a:pPr>
            <a:r>
              <a:rPr lang="en-US" sz="3000" dirty="0">
                <a:latin typeface="Arial Rounded MT Bold" panose="020F0704030504030204" pitchFamily="34" charset="0"/>
              </a:rPr>
              <a:t>Problem definition</a:t>
            </a:r>
          </a:p>
          <a:p>
            <a:pPr>
              <a:buFont typeface="Wingdings" panose="05000000000000000000" pitchFamily="2" charset="2"/>
              <a:buChar char="Ø"/>
            </a:pPr>
            <a:r>
              <a:rPr lang="en-US" sz="3000" dirty="0">
                <a:latin typeface="Arial Rounded MT Bold" panose="020F0704030504030204" pitchFamily="34" charset="0"/>
              </a:rPr>
              <a:t>Limitation of manual system</a:t>
            </a:r>
          </a:p>
          <a:p>
            <a:pPr>
              <a:buFont typeface="Wingdings" panose="05000000000000000000" pitchFamily="2" charset="2"/>
              <a:buChar char="Ø"/>
            </a:pPr>
            <a:r>
              <a:rPr lang="en-US" sz="3000" dirty="0">
                <a:latin typeface="Arial Rounded MT Bold" panose="020F0704030504030204" pitchFamily="34" charset="0"/>
              </a:rPr>
              <a:t>Proposed System</a:t>
            </a:r>
          </a:p>
          <a:p>
            <a:pPr>
              <a:buFont typeface="Wingdings" panose="05000000000000000000" pitchFamily="2" charset="2"/>
              <a:buChar char="Ø"/>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Title 1"/>
          <p:cNvSpPr>
            <a:spLocks noGrp="1"/>
          </p:cNvSpPr>
          <p:nvPr>
            <p:ph type="title"/>
          </p:nvPr>
        </p:nvSpPr>
        <p:spPr>
          <a:xfrm>
            <a:off x="4805443" y="174171"/>
            <a:ext cx="2581114" cy="663394"/>
          </a:xfrm>
        </p:spPr>
        <p:txBody>
          <a:bodyPr>
            <a:normAutofit fontScale="90000"/>
          </a:bodyPr>
          <a:lstStyle/>
          <a:p>
            <a:r>
              <a:rPr lang="en-US" sz="4400" b="1" dirty="0"/>
              <a:t>Challenges</a:t>
            </a:r>
          </a:p>
        </p:txBody>
      </p:sp>
      <p:sp>
        <p:nvSpPr>
          <p:cNvPr id="1048766" name="Content Placeholder 2"/>
          <p:cNvSpPr>
            <a:spLocks noGrp="1"/>
          </p:cNvSpPr>
          <p:nvPr>
            <p:ph idx="1"/>
          </p:nvPr>
        </p:nvSpPr>
        <p:spPr>
          <a:xfrm>
            <a:off x="0" y="923109"/>
            <a:ext cx="12191999" cy="5303520"/>
          </a:xfrm>
          <a:ln>
            <a:noFill/>
          </a:ln>
          <a:effectLst/>
          <a:scene3d>
            <a:camera prst="orthographicFront">
              <a:rot lat="0" lon="0" rev="0"/>
            </a:camera>
            <a:lightRig rig="chilly" dir="t">
              <a:rot lat="0" lon="0" rev="18480000"/>
            </a:lightRig>
          </a:scene3d>
          <a:sp3d prstMaterial="clear">
            <a:bevelT h="63500"/>
          </a:sp3d>
        </p:spPr>
        <p:txBody>
          <a:bodyPr>
            <a:normAutofit fontScale="95000" lnSpcReduction="10000"/>
          </a:bodyPr>
          <a:lstStyle/>
          <a:p>
            <a:pPr>
              <a:buFont typeface="Wingdings" panose="05000000000000000000" pitchFamily="2" charset="2"/>
              <a:buChar char="Ø"/>
            </a:pPr>
            <a:r>
              <a:rPr lang="en-US" dirty="0">
                <a:latin typeface="Arial Rounded MT Bold" panose="020F0704030504030204" pitchFamily="34" charset="0"/>
              </a:rPr>
              <a:t>The main Challenge we faced during the creation phase of the project was that we had to clone the project through GITHUB &amp; GIT which was easy at first but due to different location/Paths of Laptops cloning of the project was an issue if one wants to implement changes it was unable to clone and push changes in Repository.</a:t>
            </a:r>
          </a:p>
          <a:p>
            <a:pPr>
              <a:buFont typeface="Wingdings" panose="05000000000000000000" pitchFamily="2" charset="2"/>
              <a:buChar char="Ø"/>
            </a:pPr>
            <a:r>
              <a:rPr lang="en-US" dirty="0">
                <a:latin typeface="Arial Rounded MT Bold" panose="020F0704030504030204" pitchFamily="34" charset="0"/>
              </a:rPr>
              <a:t>The other challenge was the Databinding &amp; Access Database Connection &amp; also the Report Generation was an issue.</a:t>
            </a:r>
          </a:p>
          <a:p>
            <a:pPr>
              <a:buFont typeface="Wingdings" panose="05000000000000000000" pitchFamily="2" charset="2"/>
              <a:buChar char="Ø"/>
            </a:pPr>
            <a:r>
              <a:rPr lang="en-US" dirty="0">
                <a:latin typeface="Arial Rounded MT Bold" panose="020F0704030504030204" pitchFamily="34" charset="0"/>
              </a:rPr>
              <a:t>Proposed system can be handled by only two users so we would try add more access in future.</a:t>
            </a:r>
          </a:p>
          <a:p>
            <a:pPr>
              <a:buFont typeface="Wingdings" panose="05000000000000000000" pitchFamily="2" charset="2"/>
              <a:buChar char="Ø"/>
            </a:pPr>
            <a:r>
              <a:rPr lang="en-US" dirty="0">
                <a:latin typeface="Arial Rounded MT Bold" panose="020F0704030504030204" pitchFamily="34" charset="0"/>
              </a:rPr>
              <a:t>Customer/Member can't interact with system since its mostly offline so the software is handled by the client not the members/customers of chit-fund company which.</a:t>
            </a:r>
          </a:p>
          <a:p>
            <a:pPr>
              <a:buFont typeface="Wingdings" panose="05000000000000000000" pitchFamily="2" charset="2"/>
              <a:buChar char="Ø"/>
            </a:pPr>
            <a:r>
              <a:rPr lang="en-US" dirty="0">
                <a:latin typeface="Arial Rounded MT Bold" panose="020F0704030504030204" pitchFamily="34" charset="0"/>
              </a:rPr>
              <a:t>Online work can't be done by proposed system also Online payment option are not applicable in the proposed system since its not an online modem we would try to expand it to one.</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848" name="Title 1"/>
          <p:cNvSpPr>
            <a:spLocks noGrp="1"/>
          </p:cNvSpPr>
          <p:nvPr>
            <p:ph type="title"/>
          </p:nvPr>
        </p:nvSpPr>
        <p:spPr>
          <a:xfrm>
            <a:off x="7742456" y="806539"/>
            <a:ext cx="3856679" cy="1453003"/>
          </a:xfrm>
        </p:spPr>
        <p:txBody>
          <a:bodyPr wrap="square" anchor="b">
            <a:normAutofit/>
          </a:bodyPr>
          <a:lstStyle/>
          <a:p>
            <a:r>
              <a:rPr lang="en-US" sz="4400" b="1" dirty="0"/>
              <a:t>Thank you</a:t>
            </a:r>
          </a:p>
        </p:txBody>
      </p:sp>
      <p:sp>
        <p:nvSpPr>
          <p:cNvPr id="1048851" name="Slide Number Placeholder 49"/>
          <p:cNvSpPr>
            <a:spLocks noGrp="1"/>
          </p:cNvSpPr>
          <p:nvPr>
            <p:ph type="sldNum" sz="quarter" idx="12"/>
          </p:nvPr>
        </p:nvSpPr>
        <p:spPr>
          <a:xfrm>
            <a:off x="9982800" y="6357600"/>
            <a:ext cx="1760150" cy="460800"/>
          </a:xfrm>
        </p:spPr>
        <p:txBody>
          <a:bodyPr/>
          <a:lstStyle/>
          <a:p>
            <a:fld id="{D39607A7-8386-47DB-8578-DDEDD194E5D4}" type="slidenum">
              <a:rPr lang="en-US" smtClean="0"/>
              <a:t>21</a:t>
            </a:fld>
            <a:endParaRPr lang="en-US" dirty="0"/>
          </a:p>
        </p:txBody>
      </p:sp>
      <p:pic>
        <p:nvPicPr>
          <p:cNvPr id="5" name="Picture 4">
            <a:extLst>
              <a:ext uri="{FF2B5EF4-FFF2-40B4-BE49-F238E27FC236}">
                <a16:creationId xmlns:a16="http://schemas.microsoft.com/office/drawing/2014/main" id="{82A697FF-ADDA-467F-8E1B-9B3E1D741128}"/>
              </a:ext>
            </a:extLst>
          </p:cNvPr>
          <p:cNvPicPr>
            <a:picLocks noChangeAspect="1"/>
          </p:cNvPicPr>
          <p:nvPr/>
        </p:nvPicPr>
        <p:blipFill>
          <a:blip r:embed="rId2"/>
          <a:stretch>
            <a:fillRect/>
          </a:stretch>
        </p:blipFill>
        <p:spPr>
          <a:xfrm>
            <a:off x="6627224" y="2028526"/>
            <a:ext cx="6191794" cy="2800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23" name="Title 1"/>
          <p:cNvSpPr>
            <a:spLocks noGrp="1"/>
          </p:cNvSpPr>
          <p:nvPr>
            <p:ph type="title"/>
          </p:nvPr>
        </p:nvSpPr>
        <p:spPr>
          <a:xfrm>
            <a:off x="3780144" y="148045"/>
            <a:ext cx="4181709" cy="779085"/>
          </a:xfrm>
        </p:spPr>
        <p:txBody>
          <a:bodyPr wrap="square" anchor="b">
            <a:normAutofit/>
          </a:bodyPr>
          <a:lstStyle/>
          <a:p>
            <a:r>
              <a:rPr lang="en-US" sz="4400" b="1" dirty="0"/>
              <a:t>System Overview</a:t>
            </a:r>
          </a:p>
        </p:txBody>
      </p:sp>
      <p:sp>
        <p:nvSpPr>
          <p:cNvPr id="1048724" name="Content Placeholder 2"/>
          <p:cNvSpPr>
            <a:spLocks noGrp="1"/>
          </p:cNvSpPr>
          <p:nvPr>
            <p:ph type="body" sz="quarter" idx="13"/>
          </p:nvPr>
        </p:nvSpPr>
        <p:spPr>
          <a:xfrm>
            <a:off x="1316415" y="945257"/>
            <a:ext cx="9109165" cy="5339777"/>
          </a:xfrm>
          <a:ln w="12700">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1800" dirty="0">
                <a:latin typeface="Arial Rounded MT Bold" panose="020F0704030504030204" pitchFamily="34" charset="0"/>
              </a:rPr>
              <a:t>The aim of this project is to develop a application software package “CHIT FUND MANAGEMENT SYSTEM”. It is developed for easy transaction of data control various activities in the proposed system. Various process followed are automated in this project. The infrastructure module describes about the details of infrastructure of the Chit Fund. The modules are Super Admin, Agent, Employees, and Member’s. Each modules specific some roles of it and report structure also available and you can take 4 types of reports (Daily, Weekly, and Monthly, Yearly) etc. It is user friendly. Every panel login and check our data etc. Members can see the full reports and admin can see the full rights and maintenance of this application</a:t>
            </a:r>
            <a:r>
              <a:rPr lang="en-US" dirty="0">
                <a:latin typeface="Arial Rounded MT Bold" panose="020F0704030504030204" pitchFamily="34" charset="0"/>
              </a:rPr>
              <a:t>.</a:t>
            </a:r>
          </a:p>
        </p:txBody>
      </p:sp>
      <p:sp>
        <p:nvSpPr>
          <p:cNvPr id="1048725" name="Slide Number Placeholder 49"/>
          <p:cNvSpPr>
            <a:spLocks noGrp="1"/>
          </p:cNvSpPr>
          <p:nvPr>
            <p:ph type="sldNum" sz="quarter" idx="12"/>
          </p:nvPr>
        </p:nvSpPr>
        <p:spPr>
          <a:xfrm>
            <a:off x="9939257" y="6054634"/>
            <a:ext cx="1760150" cy="460800"/>
          </a:xfrm>
        </p:spPr>
        <p:txBody>
          <a:bodyPr/>
          <a:lstStyle/>
          <a:p>
            <a:fld id="{D39607A7-8386-47DB-8578-DDEDD194E5D4}"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38" name="Title 6"/>
          <p:cNvSpPr>
            <a:spLocks noGrp="1"/>
          </p:cNvSpPr>
          <p:nvPr>
            <p:ph type="title"/>
          </p:nvPr>
        </p:nvSpPr>
        <p:spPr>
          <a:xfrm>
            <a:off x="757035" y="1916906"/>
            <a:ext cx="4626178" cy="4155201"/>
          </a:xfrm>
          <a:ln>
            <a:noFill/>
          </a:ln>
          <a:effectLst/>
        </p:spPr>
        <p:txBody>
          <a:bodyPr>
            <a:noAutofit/>
          </a:bodyPr>
          <a:lstStyle/>
          <a:p>
            <a:r>
              <a:rPr lang="en-US" sz="4400" b="1" dirty="0"/>
              <a:t>Technologies Used</a:t>
            </a:r>
            <a:br>
              <a:rPr lang="en-US" sz="4400" b="1" dirty="0"/>
            </a:br>
            <a:br>
              <a:rPr lang="en-US" sz="4400" b="1" dirty="0"/>
            </a:br>
            <a:br>
              <a:rPr lang="en-US" sz="4400" b="1" dirty="0"/>
            </a:br>
            <a:br>
              <a:rPr lang="en-US" sz="4400" b="1" dirty="0"/>
            </a:br>
            <a:br>
              <a:rPr lang="en-US" sz="4400" b="1" dirty="0"/>
            </a:br>
            <a:endParaRPr lang="en-US" sz="4400" b="1" dirty="0"/>
          </a:p>
        </p:txBody>
      </p:sp>
      <p:sp>
        <p:nvSpPr>
          <p:cNvPr id="1048739" name="Subtitle 7"/>
          <p:cNvSpPr>
            <a:spLocks noGrp="1"/>
          </p:cNvSpPr>
          <p:nvPr>
            <p:ph type="subTitle" idx="1"/>
          </p:nvPr>
        </p:nvSpPr>
        <p:spPr>
          <a:xfrm>
            <a:off x="672794" y="4120439"/>
            <a:ext cx="4626179" cy="1804457"/>
          </a:xfrm>
        </p:spPr>
        <p:txBody>
          <a:bodyPr>
            <a:noAutofit/>
          </a:bodyPr>
          <a:lstStyle/>
          <a:p>
            <a:r>
              <a:rPr lang="en-US" sz="1800" dirty="0">
                <a:latin typeface="Arial Rounded MT Bold" panose="020F0704030504030204" pitchFamily="34" charset="0"/>
              </a:rPr>
              <a:t>Front-End: C#.NET</a:t>
            </a:r>
          </a:p>
          <a:p>
            <a:r>
              <a:rPr lang="en-US" sz="1800" dirty="0">
                <a:latin typeface="Arial Rounded MT Bold" panose="020F0704030504030204" pitchFamily="34" charset="0"/>
              </a:rPr>
              <a:t>Back-End: - MS Access </a:t>
            </a:r>
          </a:p>
          <a:p>
            <a:r>
              <a:rPr lang="en-US" sz="1800" dirty="0">
                <a:latin typeface="Arial Rounded MT Bold" panose="020F0704030504030204" pitchFamily="34" charset="0"/>
              </a:rPr>
              <a:t>Tools: -Microsoft Visual Studio.</a:t>
            </a:r>
          </a:p>
        </p:txBody>
      </p:sp>
      <p:pic>
        <p:nvPicPr>
          <p:cNvPr id="2097152" name="Picture Placeholder 4"/>
          <p:cNvPicPr>
            <a:picLocks noGrp="1" noChangeAspect="1"/>
          </p:cNvPicPr>
          <p:nvPr>
            <p:ph type="pic" sz="quarter" idx="13"/>
          </p:nvPr>
        </p:nvPicPr>
        <p:blipFill>
          <a:blip r:embed="rId3"/>
          <a:srcRect l="3856" r="3856"/>
          <a:stretch>
            <a:fillRect/>
          </a:stretch>
        </p:blipFill>
        <p:spPr/>
      </p:pic>
      <p:pic>
        <p:nvPicPr>
          <p:cNvPr id="2097153" name="Picture Placeholder 11"/>
          <p:cNvPicPr>
            <a:picLocks noGrp="1" noChangeAspect="1"/>
          </p:cNvPicPr>
          <p:nvPr>
            <p:ph type="pic" sz="quarter" idx="14"/>
          </p:nvPr>
        </p:nvPicPr>
        <p:blipFill>
          <a:blip r:embed="rId4"/>
          <a:srcRect l="15538" r="15538"/>
          <a:stretch>
            <a:fillRect/>
          </a:stretch>
        </p:blipFill>
        <p:spPr>
          <a:xfrm>
            <a:off x="6445250" y="3587750"/>
            <a:ext cx="2333625" cy="2116138"/>
          </a:xfrm>
        </p:spPr>
      </p:pic>
      <p:pic>
        <p:nvPicPr>
          <p:cNvPr id="2097154" name="Picture 15"/>
          <p:cNvPicPr>
            <a:picLocks noChangeAspect="1"/>
          </p:cNvPicPr>
          <p:nvPr/>
        </p:nvPicPr>
        <p:blipFill>
          <a:blip r:embed="rId5"/>
          <a:stretch>
            <a:fillRect/>
          </a:stretch>
        </p:blipFill>
        <p:spPr>
          <a:xfrm>
            <a:off x="8778875" y="3053239"/>
            <a:ext cx="3185160" cy="3185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8" name="Title 1"/>
          <p:cNvSpPr>
            <a:spLocks noGrp="1"/>
          </p:cNvSpPr>
          <p:nvPr>
            <p:ph type="title"/>
          </p:nvPr>
        </p:nvSpPr>
        <p:spPr>
          <a:xfrm>
            <a:off x="3895395" y="252548"/>
            <a:ext cx="4476205" cy="663393"/>
          </a:xfrm>
        </p:spPr>
        <p:txBody>
          <a:bodyPr>
            <a:noAutofit/>
          </a:bodyPr>
          <a:lstStyle/>
          <a:p>
            <a:r>
              <a:rPr lang="en-US" sz="4000" b="1" dirty="0"/>
              <a:t>Problem Definition</a:t>
            </a:r>
          </a:p>
        </p:txBody>
      </p:sp>
      <p:sp>
        <p:nvSpPr>
          <p:cNvPr id="1048749" name="Content Placeholder 2"/>
          <p:cNvSpPr>
            <a:spLocks noGrp="1"/>
          </p:cNvSpPr>
          <p:nvPr>
            <p:ph idx="1"/>
          </p:nvPr>
        </p:nvSpPr>
        <p:spPr>
          <a:xfrm>
            <a:off x="627018" y="992777"/>
            <a:ext cx="10650582" cy="5094514"/>
          </a:xfrm>
          <a:ln w="19050">
            <a:noFill/>
          </a:ln>
          <a:effectLst/>
          <a:scene3d>
            <a:camera prst="orthographicFront">
              <a:rot lat="0" lon="0" rev="0"/>
            </a:camera>
            <a:lightRig rig="chilly" dir="t">
              <a:rot lat="0" lon="0" rev="18480000"/>
            </a:lightRig>
          </a:scene3d>
          <a:sp3d prstMaterial="clear">
            <a:bevelT h="63500"/>
          </a:sp3d>
        </p:spPr>
        <p:txBody>
          <a:bodyPr>
            <a:normAutofit fontScale="81389" lnSpcReduction="10000"/>
          </a:bodyPr>
          <a:lstStyle/>
          <a:p>
            <a:pPr marL="0" marR="0" indent="0" algn="just">
              <a:lnSpc>
                <a:spcPct val="111000"/>
              </a:lnSpc>
              <a:spcBef>
                <a:spcPts val="0"/>
              </a:spcBef>
              <a:spcAft>
                <a:spcPts val="1050"/>
              </a:spcAft>
            </a:pPr>
            <a:r>
              <a:rPr lang="en-US" sz="1800" dirty="0">
                <a:solidFill>
                  <a:srgbClr val="000000"/>
                </a:solidFill>
                <a:effectLst/>
                <a:latin typeface="Arial Rounded MT Bold" panose="020F0704030504030204" pitchFamily="34" charset="0"/>
                <a:ea typeface="Times New Roman" panose="02020603050405020304" pitchFamily="18" charset="0"/>
              </a:rPr>
              <a:t>In the existing system the case details are maintained manually. The application details group details, payment details, member details, agent details etc. Are maintained manually. And mostly the process is Time Consuming and requires Hard copy of Data(Paper, Files) to be maintained for Evidence of Records which are hard to maintain and also not environment friendly Also Data storage is a major concern .The study of the existing system revealed that the system has several drawbacks.</a:t>
            </a:r>
          </a:p>
          <a:p>
            <a:pPr marL="0" marR="0" indent="0" algn="just">
              <a:lnSpc>
                <a:spcPct val="111000"/>
              </a:lnSpc>
              <a:spcBef>
                <a:spcPts val="0"/>
              </a:spcBef>
              <a:spcAft>
                <a:spcPts val="1050"/>
              </a:spcAft>
            </a:pPr>
            <a:r>
              <a:rPr lang="en-US" sz="1800" b="1" u="sng" dirty="0">
                <a:solidFill>
                  <a:srgbClr val="000000"/>
                </a:solidFill>
                <a:effectLst/>
                <a:latin typeface="Arial Rounded MT Bold" panose="020F0704030504030204" pitchFamily="34" charset="0"/>
                <a:ea typeface="Times New Roman" panose="02020603050405020304" pitchFamily="18" charset="0"/>
              </a:rPr>
              <a:t>Limitations:</a:t>
            </a:r>
            <a:endParaRPr lang="en-US" sz="1800" dirty="0">
              <a:solidFill>
                <a:srgbClr val="000000"/>
              </a:solidFill>
              <a:effectLst/>
              <a:latin typeface="Arial Rounded MT Bold" panose="020F0704030504030204" pitchFamily="34" charset="0"/>
              <a:ea typeface="Times New Roman" panose="02020603050405020304" pitchFamily="18" charset="0"/>
            </a:endParaRP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existing system has no security measures.</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system does not have any reports and thus did not help management in decision-making.</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The case information’s per day is unable to find.</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It’s time consuming.</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Chances for errors because the data are maintained manually.</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Existing system uses different system to maintain employee data.</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latin typeface="Arial Rounded MT Bold" panose="020F0704030504030204" pitchFamily="34" charset="0"/>
                <a:ea typeface="Times New Roman" panose="02020603050405020304" pitchFamily="18" charset="0"/>
              </a:rPr>
              <a:t>Data Redundancy/Duplication is possible since its mostly done Manually by a Human.</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effectLst/>
                <a:latin typeface="Arial Rounded MT Bold" panose="020F0704030504030204" pitchFamily="34" charset="0"/>
                <a:ea typeface="Times New Roman" panose="02020603050405020304" pitchFamily="18" charset="0"/>
              </a:rPr>
              <a:t>Records/Data Loss is possible.</a:t>
            </a:r>
          </a:p>
          <a:p>
            <a:pPr marL="342900" marR="0" lvl="0" indent="-342900" algn="just">
              <a:lnSpc>
                <a:spcPct val="111000"/>
              </a:lnSpc>
              <a:spcBef>
                <a:spcPts val="0"/>
              </a:spcBef>
              <a:spcAft>
                <a:spcPts val="1050"/>
              </a:spcAft>
              <a:buFont typeface="Wingdings" panose="05000000000000000000" pitchFamily="2" charset="2"/>
              <a:buChar char=""/>
              <a:tabLst>
                <a:tab pos="266700" algn="l"/>
              </a:tabLst>
            </a:pPr>
            <a:r>
              <a:rPr lang="en-US" sz="1800" dirty="0">
                <a:solidFill>
                  <a:srgbClr val="000000"/>
                </a:solidFill>
                <a:latin typeface="Arial Rounded MT Bold" panose="020F0704030504030204" pitchFamily="34" charset="0"/>
                <a:ea typeface="Times New Roman" panose="02020603050405020304" pitchFamily="18" charset="0"/>
              </a:rPr>
              <a:t>Data Storage Issue.</a:t>
            </a:r>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1"/>
          <p:cNvSpPr>
            <a:spLocks noGrp="1"/>
          </p:cNvSpPr>
          <p:nvPr>
            <p:ph type="title"/>
          </p:nvPr>
        </p:nvSpPr>
        <p:spPr>
          <a:xfrm>
            <a:off x="4066903" y="60960"/>
            <a:ext cx="4058194" cy="663392"/>
          </a:xfrm>
        </p:spPr>
        <p:txBody>
          <a:bodyPr>
            <a:normAutofit fontScale="90000"/>
          </a:bodyPr>
          <a:lstStyle/>
          <a:p>
            <a:r>
              <a:rPr lang="en-US" sz="4400" b="1" dirty="0"/>
              <a:t>Proposed System</a:t>
            </a:r>
          </a:p>
        </p:txBody>
      </p:sp>
      <p:sp>
        <p:nvSpPr>
          <p:cNvPr id="1048751" name="Content Placeholder 2"/>
          <p:cNvSpPr>
            <a:spLocks noGrp="1"/>
          </p:cNvSpPr>
          <p:nvPr>
            <p:ph idx="1"/>
          </p:nvPr>
        </p:nvSpPr>
        <p:spPr>
          <a:xfrm>
            <a:off x="0" y="724352"/>
            <a:ext cx="12192000" cy="5921829"/>
          </a:xfrm>
          <a:ln w="28575">
            <a:noFill/>
          </a:ln>
          <a:effectLst/>
          <a:scene3d>
            <a:camera prst="orthographicFront">
              <a:rot lat="0" lon="0" rev="0"/>
            </a:camera>
            <a:lightRig rig="chilly" dir="t">
              <a:rot lat="0" lon="0" rev="18480000"/>
            </a:lightRig>
          </a:scene3d>
          <a:sp3d prstMaterial="clear">
            <a:bevelT h="63500"/>
          </a:sp3d>
        </p:spPr>
        <p:txBody>
          <a:bodyPr>
            <a:normAutofit fontScale="70278" lnSpcReduction="20000"/>
          </a:bodyPr>
          <a:lstStyle/>
          <a:p>
            <a:r>
              <a:rPr lang="en-US" sz="2100" dirty="0">
                <a:solidFill>
                  <a:srgbClr val="000000"/>
                </a:solidFill>
                <a:effectLst/>
                <a:latin typeface="Arial Rounded MT Bold" panose="020F0704030504030204" pitchFamily="34" charset="0"/>
                <a:ea typeface="Times New Roman" panose="02020603050405020304" pitchFamily="18" charset="0"/>
              </a:rPr>
              <a:t>The proposed system is computerized one, in which time is greatly reduced. Since this is a computerized one there will be no chances of human error to encounter. In the proposed system there will be a lot of improvement in the quality, speed and efficiency. This system is all in one because in proposed system company can maintain employee’s data as well. Since it is user friendly any one can operate individually. Also it does not contain Paper usage as compared to Existing System. Also its Easy to Maintain records for any emergency use-age in our System its also useful for creating Reports of Employees &amp; Consumers .It is useful for Bill Generation Since the user/Admin can generate Billing Report also one can Enter an new Record directly in the Database. This proposed System is an good solution for Data storage issue since most of its Data would be Saved in the Access Database which means </a:t>
            </a:r>
            <a:r>
              <a:rPr lang="en-US" sz="2100" dirty="0">
                <a:solidFill>
                  <a:srgbClr val="000000"/>
                </a:solidFill>
                <a:latin typeface="Arial Rounded MT Bold" panose="020F0704030504030204" pitchFamily="34" charset="0"/>
                <a:ea typeface="Times New Roman" panose="02020603050405020304" pitchFamily="18" charset="0"/>
              </a:rPr>
              <a:t>from</a:t>
            </a:r>
            <a:r>
              <a:rPr lang="en-US" sz="2100" dirty="0">
                <a:solidFill>
                  <a:srgbClr val="000000"/>
                </a:solidFill>
                <a:effectLst/>
                <a:latin typeface="Arial Rounded MT Bold" panose="020F0704030504030204" pitchFamily="34" charset="0"/>
                <a:ea typeface="Times New Roman" panose="02020603050405020304" pitchFamily="18" charset="0"/>
              </a:rPr>
              <a:t> one particular place it would be stored and accessed. </a:t>
            </a:r>
          </a:p>
          <a:p>
            <a:r>
              <a:rPr lang="en-US" sz="2900" b="1" dirty="0">
                <a:solidFill>
                  <a:srgbClr val="000000"/>
                </a:solidFill>
                <a:effectLst/>
                <a:latin typeface="Arial Rounded MT Bold" panose="020F0704030504030204" pitchFamily="34" charset="0"/>
                <a:ea typeface="Times New Roman" panose="02020603050405020304" pitchFamily="18" charset="0"/>
              </a:rPr>
              <a:t>Objectives:- </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Make the system user friendly &amp; Interactable , Convenient.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Record Management.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generate Reports.</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reduce Time-Consumption issue. </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To generate Bill Report.</a:t>
            </a:r>
          </a:p>
          <a:p>
            <a:pPr>
              <a:buFont typeface="Wingdings" panose="05000000000000000000" pitchFamily="2" charset="2"/>
              <a:buChar char="Ø"/>
            </a:pPr>
            <a:r>
              <a:rPr lang="en-US" sz="1800" dirty="0">
                <a:solidFill>
                  <a:srgbClr val="000000"/>
                </a:solidFill>
                <a:latin typeface="Arial Rounded MT Bold" panose="020F0704030504030204" pitchFamily="34" charset="0"/>
                <a:ea typeface="Times New Roman" panose="02020603050405020304" pitchFamily="18" charset="0"/>
              </a:rPr>
              <a:t>Add/Update/Delete Members &amp; Employees.</a:t>
            </a:r>
          </a:p>
          <a:p>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
          <p:cNvSpPr>
            <a:spLocks noGrp="1"/>
          </p:cNvSpPr>
          <p:nvPr>
            <p:ph type="title"/>
          </p:nvPr>
        </p:nvSpPr>
        <p:spPr>
          <a:xfrm>
            <a:off x="3439885" y="-17417"/>
            <a:ext cx="5930538" cy="548640"/>
          </a:xfrm>
        </p:spPr>
        <p:txBody>
          <a:bodyPr>
            <a:normAutofit fontScale="90000"/>
          </a:bodyPr>
          <a:lstStyle/>
          <a:p>
            <a:r>
              <a:rPr lang="en-US" b="1" dirty="0"/>
              <a:t>List of Processes within the System</a:t>
            </a:r>
          </a:p>
        </p:txBody>
      </p:sp>
      <p:sp>
        <p:nvSpPr>
          <p:cNvPr id="1048753" name="Content Placeholder 2"/>
          <p:cNvSpPr>
            <a:spLocks noGrp="1"/>
          </p:cNvSpPr>
          <p:nvPr>
            <p:ph idx="1"/>
          </p:nvPr>
        </p:nvSpPr>
        <p:spPr>
          <a:xfrm>
            <a:off x="0" y="548640"/>
            <a:ext cx="12191999" cy="6217921"/>
          </a:xfrm>
          <a:ln w="28575">
            <a:noFill/>
          </a:ln>
          <a:effectLst/>
          <a:scene3d>
            <a:camera prst="orthographicFront">
              <a:rot lat="0" lon="0" rev="0"/>
            </a:camera>
            <a:lightRig rig="chilly" dir="t">
              <a:rot lat="0" lon="0" rev="18480000"/>
            </a:lightRig>
          </a:scene3d>
          <a:sp3d prstMaterial="clear">
            <a:bevelT h="63500"/>
          </a:sp3d>
        </p:spPr>
        <p:txBody>
          <a:bodyPr>
            <a:normAutofit fontScale="40278" lnSpcReduction="20000"/>
          </a:bodyPr>
          <a:lstStyle/>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Company Profile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company details. This form can access only by the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Company Profile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company details.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Branch:-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branch details of particular chit fund company. This form can access only by the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Branch:-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branch details of particular chit fund company.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Branch Report :- </a:t>
            </a:r>
            <a:r>
              <a:rPr lang="en-US" sz="1800" dirty="0">
                <a:solidFill>
                  <a:srgbClr val="000000"/>
                </a:solidFill>
                <a:effectLst/>
                <a:latin typeface="Times New Roman" panose="02020603050405020304" pitchFamily="18" charset="0"/>
                <a:ea typeface="Times New Roman" panose="02020603050405020304" pitchFamily="18" charset="0"/>
              </a:rPr>
              <a:t>In this form user can generate reports of branch on bases of daily/weekly/monthly/quarterly/annually. This form can access only by the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Member:-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member details. This form can access by admin and employee.</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Edit/Delete:-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member details. This form can access by admin and employee.</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Transaction :- </a:t>
            </a:r>
            <a:r>
              <a:rPr lang="en-US" sz="1800" dirty="0">
                <a:solidFill>
                  <a:srgbClr val="000000"/>
                </a:solidFill>
                <a:effectLst/>
                <a:latin typeface="Times New Roman" panose="02020603050405020304" pitchFamily="18" charset="0"/>
                <a:ea typeface="Times New Roman" panose="02020603050405020304" pitchFamily="18" charset="0"/>
              </a:rPr>
              <a:t>In this form member transaction is processed &amp; both the payment received and paid process is executed via this form . This form can only be accessed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Transaction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transaction which done by member is maintain . This form can only be accessed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Member Payment :- </a:t>
            </a:r>
            <a:r>
              <a:rPr lang="en-US" sz="1800" dirty="0">
                <a:solidFill>
                  <a:srgbClr val="000000"/>
                </a:solidFill>
                <a:effectLst/>
                <a:latin typeface="Times New Roman" panose="02020603050405020304" pitchFamily="18" charset="0"/>
                <a:ea typeface="Times New Roman" panose="02020603050405020304" pitchFamily="18" charset="0"/>
              </a:rPr>
              <a:t>It’s a payment gateway by which company can pay to member. Admin and employee can access this form.</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Loan activity:- </a:t>
            </a:r>
            <a:r>
              <a:rPr lang="en-US" sz="1800" dirty="0">
                <a:solidFill>
                  <a:srgbClr val="000000"/>
                </a:solidFill>
                <a:effectLst/>
                <a:latin typeface="Times New Roman" panose="02020603050405020304" pitchFamily="18" charset="0"/>
                <a:ea typeface="Times New Roman" panose="02020603050405020304" pitchFamily="18" charset="0"/>
              </a:rPr>
              <a:t>If the member borrowed the loan from company then the loan detail will maintain in this form. This form can access by admin and employee.</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Loan installment:- </a:t>
            </a:r>
            <a:r>
              <a:rPr lang="en-US" sz="1800" dirty="0">
                <a:solidFill>
                  <a:srgbClr val="000000"/>
                </a:solidFill>
                <a:effectLst/>
                <a:latin typeface="Times New Roman" panose="02020603050405020304" pitchFamily="18" charset="0"/>
                <a:ea typeface="Times New Roman" panose="02020603050405020304" pitchFamily="18" charset="0"/>
              </a:rPr>
              <a:t>If the member borrowed the loan from company then the loan installment detail will maintain in this form.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Bidding Process :- </a:t>
            </a:r>
            <a:r>
              <a:rPr lang="en-US" sz="1800" dirty="0">
                <a:solidFill>
                  <a:srgbClr val="000000"/>
                </a:solidFill>
                <a:effectLst/>
                <a:latin typeface="Times New Roman" panose="02020603050405020304" pitchFamily="18" charset="0"/>
                <a:ea typeface="Times New Roman" panose="02020603050405020304" pitchFamily="18" charset="0"/>
              </a:rPr>
              <a:t>In this form all the bidding activity </a:t>
            </a:r>
            <a:r>
              <a:rPr lang="en-US" sz="1800" dirty="0">
                <a:solidFill>
                  <a:srgbClr val="000000"/>
                </a:solidFill>
                <a:latin typeface="Times New Roman" panose="02020603050405020304" pitchFamily="18" charset="0"/>
                <a:ea typeface="Times New Roman" panose="02020603050405020304" pitchFamily="18" charset="0"/>
              </a:rPr>
              <a:t>is</a:t>
            </a:r>
            <a:r>
              <a:rPr lang="en-US" sz="1800" dirty="0">
                <a:solidFill>
                  <a:srgbClr val="000000"/>
                </a:solidFill>
                <a:effectLst/>
                <a:latin typeface="Times New Roman" panose="02020603050405020304" pitchFamily="18" charset="0"/>
                <a:ea typeface="Times New Roman" panose="02020603050405020304" pitchFamily="18" charset="0"/>
              </a:rPr>
              <a:t> processed.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Bidding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auction’s done in particular period is maintain. This form can access by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Employee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employee details. This form can access by only admin.</a:t>
            </a:r>
          </a:p>
          <a:p>
            <a:pPr marL="34290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Employee :-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employee details. This form can access by only admin.</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Attendance :- </a:t>
            </a:r>
            <a:r>
              <a:rPr lang="en-US" sz="1800" dirty="0">
                <a:solidFill>
                  <a:srgbClr val="000000"/>
                </a:solidFill>
                <a:effectLst/>
                <a:latin typeface="Times New Roman" panose="02020603050405020304" pitchFamily="18" charset="0"/>
                <a:ea typeface="Times New Roman" panose="02020603050405020304" pitchFamily="18" charset="0"/>
              </a:rPr>
              <a:t>Attendance of employee is maintain in this form. Only admin can access this form.</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Attendance Log :-</a:t>
            </a:r>
            <a:r>
              <a:rPr lang="en-US" sz="1800" dirty="0">
                <a:solidFill>
                  <a:srgbClr val="000000"/>
                </a:solidFill>
                <a:effectLst/>
                <a:latin typeface="Times New Roman" panose="02020603050405020304" pitchFamily="18" charset="0"/>
                <a:ea typeface="Times New Roman" panose="02020603050405020304" pitchFamily="18" charset="0"/>
              </a:rPr>
              <a:t> In this form attendance log is maintain for the salary paid to Employee. The form is accessed by only admin.</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Salary Payment :- </a:t>
            </a:r>
            <a:r>
              <a:rPr lang="en-US" sz="1800" dirty="0">
                <a:solidFill>
                  <a:srgbClr val="000000"/>
                </a:solidFill>
                <a:effectLst/>
                <a:latin typeface="Times New Roman" panose="02020603050405020304" pitchFamily="18" charset="0"/>
                <a:ea typeface="Times New Roman" panose="02020603050405020304" pitchFamily="18" charset="0"/>
              </a:rPr>
              <a:t>It’s payment gateway for salary payment of employee. This form can access by only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Employee Salary Log :- </a:t>
            </a:r>
            <a:r>
              <a:rPr lang="en-US" sz="1800" dirty="0">
                <a:solidFill>
                  <a:srgbClr val="000000"/>
                </a:solidFill>
                <a:effectLst/>
                <a:latin typeface="Times New Roman" panose="02020603050405020304" pitchFamily="18" charset="0"/>
                <a:ea typeface="Times New Roman" panose="02020603050405020304" pitchFamily="18" charset="0"/>
              </a:rPr>
              <a:t>In this form log of salary paid to employee is maintain. The access for this form is only for admin.</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Add Agent:- </a:t>
            </a:r>
            <a:r>
              <a:rPr lang="en-US" sz="1800" dirty="0">
                <a:solidFill>
                  <a:srgbClr val="000000"/>
                </a:solidFill>
                <a:effectLst/>
                <a:latin typeface="Times New Roman" panose="02020603050405020304" pitchFamily="18" charset="0"/>
                <a:ea typeface="Times New Roman" panose="02020603050405020304" pitchFamily="18" charset="0"/>
              </a:rPr>
              <a:t>In this form user can add agent details. This form can access by both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latin typeface="Times New Roman" panose="02020603050405020304" pitchFamily="18" charset="0"/>
                <a:ea typeface="Times New Roman" panose="02020603050405020304" pitchFamily="18" charset="0"/>
              </a:rPr>
              <a:t>Edit/Delete</a:t>
            </a:r>
            <a:r>
              <a:rPr lang="en-US" sz="1800" b="1" dirty="0">
                <a:solidFill>
                  <a:srgbClr val="000000"/>
                </a:solidFill>
                <a:effectLst/>
                <a:latin typeface="Times New Roman" panose="02020603050405020304" pitchFamily="18" charset="0"/>
                <a:ea typeface="Times New Roman" panose="02020603050405020304" pitchFamily="18" charset="0"/>
              </a:rPr>
              <a:t> Agent:- </a:t>
            </a:r>
            <a:r>
              <a:rPr lang="en-US" sz="1800" dirty="0">
                <a:solidFill>
                  <a:srgbClr val="000000"/>
                </a:solidFill>
                <a:effectLst/>
                <a:latin typeface="Times New Roman" panose="02020603050405020304" pitchFamily="18" charset="0"/>
                <a:ea typeface="Times New Roman" panose="02020603050405020304" pitchFamily="18" charset="0"/>
              </a:rPr>
              <a:t>In this form user can edit/delete agent details. This form can access by both admin and employee.</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Commission :- </a:t>
            </a:r>
            <a:r>
              <a:rPr lang="en-US" sz="1800" dirty="0">
                <a:solidFill>
                  <a:srgbClr val="000000"/>
                </a:solidFill>
                <a:effectLst/>
                <a:latin typeface="Times New Roman" panose="02020603050405020304" pitchFamily="18" charset="0"/>
                <a:ea typeface="Times New Roman" panose="02020603050405020304" pitchFamily="18" charset="0"/>
              </a:rPr>
              <a:t>This form include calculation of commission and receipt generation for agent. Access for this for is for admin as well as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Agent </a:t>
            </a:r>
            <a:r>
              <a:rPr lang="en-US" sz="1800" b="1" dirty="0">
                <a:solidFill>
                  <a:srgbClr val="000000"/>
                </a:solidFill>
                <a:latin typeface="Times New Roman" panose="02020603050405020304" pitchFamily="18" charset="0"/>
                <a:ea typeface="Times New Roman" panose="02020603050405020304" pitchFamily="18" charset="0"/>
              </a:rPr>
              <a:t>Commission</a:t>
            </a:r>
            <a:r>
              <a:rPr lang="en-US" sz="1800" b="1" dirty="0">
                <a:solidFill>
                  <a:srgbClr val="000000"/>
                </a:solidFill>
                <a:effectLst/>
                <a:latin typeface="Times New Roman" panose="02020603050405020304" pitchFamily="18" charset="0"/>
                <a:ea typeface="Times New Roman" panose="02020603050405020304" pitchFamily="18" charset="0"/>
              </a:rPr>
              <a:t> :- </a:t>
            </a:r>
            <a:r>
              <a:rPr lang="en-US" sz="1800" dirty="0">
                <a:solidFill>
                  <a:srgbClr val="000000"/>
                </a:solidFill>
                <a:effectLst/>
                <a:latin typeface="Times New Roman" panose="02020603050405020304" pitchFamily="18" charset="0"/>
                <a:ea typeface="Times New Roman" panose="02020603050405020304" pitchFamily="18" charset="0"/>
              </a:rPr>
              <a:t>This is payment gateway by which company can pay commission to agent. This form can access by both admin and employee.</a:t>
            </a:r>
          </a:p>
          <a:p>
            <a:pPr marL="342900" marR="0" lvl="0" indent="-342900" algn="just">
              <a:lnSpc>
                <a:spcPct val="111000"/>
              </a:lnSpc>
              <a:spcBef>
                <a:spcPts val="0"/>
              </a:spcBef>
              <a:spcAft>
                <a:spcPts val="1050"/>
              </a:spcAft>
              <a:buFont typeface="+mj-lt"/>
              <a:buAutoNum type="arabicPeriod"/>
              <a:tabLst>
                <a:tab pos="269875" algn="l"/>
              </a:tabLst>
            </a:pPr>
            <a:r>
              <a:rPr lang="en-US" sz="1800" b="1" dirty="0">
                <a:solidFill>
                  <a:srgbClr val="000000"/>
                </a:solidFill>
                <a:effectLst/>
                <a:latin typeface="Times New Roman" panose="02020603050405020304" pitchFamily="18" charset="0"/>
                <a:ea typeface="Times New Roman" panose="02020603050405020304" pitchFamily="18" charset="0"/>
              </a:rPr>
              <a:t>Agent </a:t>
            </a:r>
            <a:r>
              <a:rPr lang="en-US" sz="1800" b="1" dirty="0">
                <a:solidFill>
                  <a:srgbClr val="000000"/>
                </a:solidFill>
                <a:latin typeface="Times New Roman" panose="02020603050405020304" pitchFamily="18" charset="0"/>
                <a:ea typeface="Times New Roman" panose="02020603050405020304" pitchFamily="18" charset="0"/>
              </a:rPr>
              <a:t>Commission </a:t>
            </a:r>
            <a:r>
              <a:rPr lang="en-US" sz="1800" b="1" dirty="0">
                <a:solidFill>
                  <a:srgbClr val="000000"/>
                </a:solidFill>
                <a:effectLst/>
                <a:latin typeface="Times New Roman" panose="02020603050405020304" pitchFamily="18" charset="0"/>
                <a:ea typeface="Times New Roman" panose="02020603050405020304" pitchFamily="18" charset="0"/>
              </a:rPr>
              <a:t>Log :- </a:t>
            </a:r>
            <a:r>
              <a:rPr lang="en-US" sz="1800" dirty="0">
                <a:solidFill>
                  <a:srgbClr val="000000"/>
                </a:solidFill>
                <a:effectLst/>
                <a:latin typeface="Times New Roman" panose="02020603050405020304" pitchFamily="18" charset="0"/>
                <a:ea typeface="Times New Roman" panose="02020603050405020304" pitchFamily="18" charset="0"/>
              </a:rPr>
              <a:t>In this form payment log is maintain for the amount paid to agent as commission. The form can access by both admin and employee.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Title 1"/>
          <p:cNvSpPr>
            <a:spLocks noGrp="1"/>
          </p:cNvSpPr>
          <p:nvPr>
            <p:ph type="title"/>
          </p:nvPr>
        </p:nvSpPr>
        <p:spPr>
          <a:xfrm>
            <a:off x="3590597" y="1297577"/>
            <a:ext cx="5010806" cy="792480"/>
          </a:xfrm>
        </p:spPr>
        <p:txBody>
          <a:bodyPr>
            <a:normAutofit/>
          </a:bodyPr>
          <a:lstStyle/>
          <a:p>
            <a:r>
              <a:rPr lang="en-US" sz="4400" b="1" dirty="0"/>
              <a:t>Design Specification</a:t>
            </a:r>
            <a:endParaRPr lang="en-US" dirty="0"/>
          </a:p>
        </p:txBody>
      </p:sp>
      <p:sp>
        <p:nvSpPr>
          <p:cNvPr id="1048755" name="Content Placeholder 2"/>
          <p:cNvSpPr>
            <a:spLocks noGrp="1"/>
          </p:cNvSpPr>
          <p:nvPr>
            <p:ph idx="1"/>
          </p:nvPr>
        </p:nvSpPr>
        <p:spPr>
          <a:xfrm>
            <a:off x="3496491" y="2743201"/>
            <a:ext cx="5199017" cy="2608448"/>
          </a:xfrm>
          <a:ln>
            <a:noFill/>
          </a:ln>
          <a:effectLst/>
          <a:scene3d>
            <a:camera prst="orthographicFront">
              <a:rot lat="0" lon="0" rev="0"/>
            </a:camera>
            <a:lightRig rig="chilly" dir="t">
              <a:rot lat="0" lon="0" rev="18480000"/>
            </a:lightRig>
          </a:scene3d>
          <a:sp3d prstMaterial="clear">
            <a:bevelT h="63500"/>
          </a:sp3d>
        </p:spPr>
        <p:txBody>
          <a:bodyPr/>
          <a:lstStyle/>
          <a:p>
            <a:r>
              <a:rPr lang="en-US" b="1" dirty="0">
                <a:latin typeface="Arial Rounded MT Bold" panose="020F0704030504030204" pitchFamily="34" charset="0"/>
              </a:rPr>
              <a:t>Entity Relation Diagram(ERD).</a:t>
            </a:r>
          </a:p>
          <a:p>
            <a:r>
              <a:rPr lang="en-US" b="1" dirty="0">
                <a:latin typeface="Arial Rounded MT Bold" panose="020F0704030504030204" pitchFamily="34" charset="0"/>
              </a:rPr>
              <a:t>Context Level Data flow Diagram</a:t>
            </a:r>
          </a:p>
          <a:p>
            <a:r>
              <a:rPr lang="en-US" b="1" dirty="0">
                <a:latin typeface="Arial Rounded MT Bold" panose="020F0704030504030204" pitchFamily="34" charset="0"/>
              </a:rPr>
              <a:t>DFD Level 1</a:t>
            </a:r>
          </a:p>
        </p:txBody>
      </p:sp>
      <p:pic>
        <p:nvPicPr>
          <p:cNvPr id="4" name="Picture 3">
            <a:extLst>
              <a:ext uri="{FF2B5EF4-FFF2-40B4-BE49-F238E27FC236}">
                <a16:creationId xmlns:a16="http://schemas.microsoft.com/office/drawing/2014/main" id="{2C1FF143-4911-4C56-AF6E-503C9689A677}"/>
              </a:ext>
            </a:extLst>
          </p:cNvPr>
          <p:cNvPicPr>
            <a:picLocks noChangeAspect="1"/>
          </p:cNvPicPr>
          <p:nvPr/>
        </p:nvPicPr>
        <p:blipFill>
          <a:blip r:embed="rId2"/>
          <a:stretch>
            <a:fillRect/>
          </a:stretch>
        </p:blipFill>
        <p:spPr>
          <a:xfrm>
            <a:off x="8473441" y="4604319"/>
            <a:ext cx="6191794" cy="2800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
          <p:cNvSpPr>
            <a:spLocks noGrp="1"/>
          </p:cNvSpPr>
          <p:nvPr>
            <p:ph type="title"/>
          </p:nvPr>
        </p:nvSpPr>
        <p:spPr>
          <a:xfrm>
            <a:off x="2663133" y="137779"/>
            <a:ext cx="7771423" cy="623614"/>
          </a:xfrm>
        </p:spPr>
        <p:txBody>
          <a:bodyPr>
            <a:normAutofit fontScale="90000"/>
          </a:bodyPr>
          <a:lstStyle/>
          <a:p>
            <a:r>
              <a:rPr lang="en-US" sz="4400" b="1" dirty="0"/>
              <a:t>Entity Relation Diagram[ERD]</a:t>
            </a:r>
          </a:p>
        </p:txBody>
      </p:sp>
      <p:pic>
        <p:nvPicPr>
          <p:cNvPr id="2097155" name="Content Placeholder 3"/>
          <p:cNvPicPr>
            <a:picLocks noGrp="1" noChangeAspect="1"/>
          </p:cNvPicPr>
          <p:nvPr>
            <p:ph idx="1"/>
          </p:nvPr>
        </p:nvPicPr>
        <p:blipFill>
          <a:blip r:embed="rId2" cstate="print"/>
          <a:stretch>
            <a:fillRect/>
          </a:stretch>
        </p:blipFill>
        <p:spPr>
          <a:xfrm>
            <a:off x="313509" y="761393"/>
            <a:ext cx="11425645" cy="5655326"/>
          </a:xfrm>
          <a:prstGeom prst="rect">
            <a:avLst/>
          </a:prstGeom>
          <a:ln w="19050">
            <a:solidFill>
              <a:schemeClr val="tx1"/>
            </a:solidFill>
          </a:ln>
        </p:spPr>
      </p:pic>
    </p:spTree>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F04F28A-1C14-4BB5-B548-227CA580709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otalTime>30</TotalTime>
  <Words>1696</Words>
  <Application>Microsoft Office PowerPoint</Application>
  <PresentationFormat>Widescreen</PresentationFormat>
  <Paragraphs>107</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Rounded MT Bold</vt:lpstr>
      <vt:lpstr>Avenir Next LT Pro</vt:lpstr>
      <vt:lpstr>Berlin Sans FB</vt:lpstr>
      <vt:lpstr>Calibri</vt:lpstr>
      <vt:lpstr>Goudy Old Style</vt:lpstr>
      <vt:lpstr>Times New Roman</vt:lpstr>
      <vt:lpstr>Wingdings</vt:lpstr>
      <vt:lpstr>FrostyVTI</vt:lpstr>
      <vt:lpstr>Modern College of Arts, Science &amp; Commerce (Autonomus)  Chit-Fund Management System</vt:lpstr>
      <vt:lpstr>Agenda</vt:lpstr>
      <vt:lpstr>System Overview</vt:lpstr>
      <vt:lpstr>Technologies Used     </vt:lpstr>
      <vt:lpstr>Problem Definition</vt:lpstr>
      <vt:lpstr>Proposed System</vt:lpstr>
      <vt:lpstr>List of Processes within the System</vt:lpstr>
      <vt:lpstr>Design Specification</vt:lpstr>
      <vt:lpstr>Entity Relation Diagram[ERD]</vt:lpstr>
      <vt:lpstr>                            Context Level DFD</vt:lpstr>
      <vt:lpstr>            Level 1 DFD</vt:lpstr>
      <vt:lpstr>PowerPoint Presentation</vt:lpstr>
      <vt:lpstr>PowerPoint Presentation</vt:lpstr>
      <vt:lpstr>PowerPoint Presentation</vt:lpstr>
      <vt:lpstr>PowerPoint Presentation</vt:lpstr>
      <vt:lpstr>PowerPoint Presentation</vt:lpstr>
      <vt:lpstr>Features of System </vt:lpstr>
      <vt:lpstr>Limitation Of the System</vt:lpstr>
      <vt:lpstr>Future Enhancement</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College of Arts, Science &amp; Commerce (Autonomus)  Chit-Fund Management System</dc:title>
  <dc:creator>ronit.k11001@gmail.com</dc:creator>
  <cp:lastModifiedBy>ronit.k11001@gmail.com</cp:lastModifiedBy>
  <cp:revision>12</cp:revision>
  <dcterms:created xsi:type="dcterms:W3CDTF">2021-10-21T08:33:38Z</dcterms:created>
  <dcterms:modified xsi:type="dcterms:W3CDTF">2021-11-17T05:15:02Z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