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2C7A-F955-9ACA-9042-A4CD0C7B0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0A70D-745B-41DA-344F-82DEFC06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FCEA-8F49-4868-D630-ED75CA7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D36B-4560-64B6-001F-D5FB674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8FD2-F272-39E6-7401-3B577115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CF8-7053-AADF-B395-3F12EC8D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6FC1-301A-DD9D-4099-F571E80C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2455-1C45-14F0-A3CD-CF65C15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7AAE-8B54-DD3B-B3C0-9DCD64C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E541-8BD4-42DF-BAF0-C0FB2298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16494-F9D3-A8EC-936A-76337A53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5955F-337B-8DF1-840B-7B37B7D3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38B9-42F9-22E7-5B4D-241BAFD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52B0-3CA4-0889-A0FD-AA488D8C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D475-96F5-C1EC-278B-BAE3AF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5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966-C747-66B4-504A-0D9D4DAF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579A-4EF2-AC4D-78FC-4248C673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FC4B-1A67-5E00-DD58-DC2450DF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8FA6-C302-2456-45F9-C3FB674D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4E97-54AD-4C64-FE9E-A9BF02AC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8D37-F77B-2C7E-A403-0121C7E0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EF082-4568-ACD8-8D48-234A970D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7B3B-7D7F-6C6C-2CF5-CA5C48B0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9483-E76E-A896-D2BB-44E93255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E1E-FA83-FC06-F8DD-C51D6BB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9299-7E87-DBA6-2B11-76D38D4B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583E-1D4C-E383-4508-F1C27453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A8EF-C669-57CF-5731-27C38A40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F5496-DC80-8302-E8E4-0E191C0E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97BB-566F-A5F5-FF3B-9298D86B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1D425-A54D-8C80-69EA-C45789CA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F57E-1B50-F94A-0633-CB191FA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81F2-F1CF-1E85-367C-4A1AF97A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E549F-0F71-326E-CA2A-7D0C14AD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009F-9AB6-9824-A73F-76262ED0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2C1C0-9B80-9014-D152-45D7CF8C7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C0CBE-F05F-EA5E-5673-976EC8E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872D8-8623-66FA-DB10-BD2395B0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6D64C-26D7-EE9E-2D0F-0882DA0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1A77-C0AE-BF15-B1E7-D637895D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2AB9-31D8-D498-55BF-FEE9148A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61545-CCF6-7F2E-4290-61AEC385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FD6A4-D978-27BB-9FB9-149BF3D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80FF-7E20-70D3-ED63-726E241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834DD-B808-61B8-07E5-EB2CF90A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EB6EC-2A9B-5A5D-A716-A650E8E1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22F1-8C13-BD98-6310-57345D0A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D06D-35FA-3D3C-B7EF-CC642C10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4C2E-30F6-424F-7BCD-81F5CC1C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D9F38-9A52-4EA3-F8B7-9E9FE9B7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14F7-1096-92AD-ED7F-6C10466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0E76-B04D-3069-3D34-F2801CDB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AA47-15F0-2B93-1E49-FE54AEB7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DD66-40A2-A3B3-3EB6-E006A7DE3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366C7-2E1B-D089-1B5D-2240201A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8FA8-A11B-AB65-99B2-7E8C4B2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D27A-3C35-FF95-7AA7-8C453277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B976-1766-FC2B-AA03-800C422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3E9CF-64D2-F7E7-42B3-DFCFF84E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1956-25AA-EC85-8FF3-D1182BF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310A-D169-5356-816C-0D1949C6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39EA-2E2B-42A3-B07E-7E924AA112DC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4A43-0F75-F3EF-AB69-E1805C5A9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9CC2-3FA2-B78A-705D-721E6FED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503D-006A-44D0-A079-7AA516856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B7383-A681-4BB6-8E82-D13AFA457B9B}"/>
              </a:ext>
            </a:extLst>
          </p:cNvPr>
          <p:cNvSpPr txBox="1"/>
          <p:nvPr/>
        </p:nvSpPr>
        <p:spPr>
          <a:xfrm>
            <a:off x="1050324" y="1309816"/>
            <a:ext cx="589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CASE STUDY ON SWATCH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8BDB-6599-7958-D2B7-06090D4FCA4B}"/>
              </a:ext>
            </a:extLst>
          </p:cNvPr>
          <p:cNvSpPr txBox="1"/>
          <p:nvPr/>
        </p:nvSpPr>
        <p:spPr>
          <a:xfrm>
            <a:off x="1210961" y="3039806"/>
            <a:ext cx="7599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Done By </a:t>
            </a:r>
          </a:p>
          <a:p>
            <a:r>
              <a:rPr lang="en-IN" dirty="0">
                <a:solidFill>
                  <a:srgbClr val="FF0000"/>
                </a:solidFill>
              </a:rPr>
              <a:t>Name -&gt; Vadthya Aniketh  </a:t>
            </a:r>
          </a:p>
          <a:p>
            <a:r>
              <a:rPr lang="en-IN" dirty="0">
                <a:solidFill>
                  <a:srgbClr val="FF0000"/>
                </a:solidFill>
              </a:rPr>
              <a:t>Roll number -&gt; 19EC10069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i="0" dirty="0">
                <a:effectLst/>
                <a:latin typeface="-apple-system"/>
              </a:rPr>
              <a:t>FOUNDATIONS OF ENTREPRENEURSHIP SPRING 2022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87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eg">
            <a:extLst>
              <a:ext uri="{FF2B5EF4-FFF2-40B4-BE49-F238E27FC236}">
                <a16:creationId xmlns:a16="http://schemas.microsoft.com/office/drawing/2014/main" id="{8F57D2AA-4CF4-C6F1-7BC7-3D99D9EC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39"/>
          <a:stretch/>
        </p:blipFill>
        <p:spPr>
          <a:xfrm>
            <a:off x="2015331" y="982980"/>
            <a:ext cx="8161337" cy="39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>
            <a:extLst>
              <a:ext uri="{FF2B5EF4-FFF2-40B4-BE49-F238E27FC236}">
                <a16:creationId xmlns:a16="http://schemas.microsoft.com/office/drawing/2014/main" id="{EDA0217F-E0A1-75C9-F8D7-6C01D73BC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939"/>
          <a:stretch/>
        </p:blipFill>
        <p:spPr>
          <a:xfrm>
            <a:off x="297180" y="320040"/>
            <a:ext cx="1027732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jpeg">
            <a:extLst>
              <a:ext uri="{FF2B5EF4-FFF2-40B4-BE49-F238E27FC236}">
                <a16:creationId xmlns:a16="http://schemas.microsoft.com/office/drawing/2014/main" id="{8BB410A7-3E07-4766-EBBB-951F141F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727" b="4973"/>
          <a:stretch/>
        </p:blipFill>
        <p:spPr>
          <a:xfrm>
            <a:off x="1" y="457200"/>
            <a:ext cx="11841480" cy="50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7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jpeg">
            <a:extLst>
              <a:ext uri="{FF2B5EF4-FFF2-40B4-BE49-F238E27FC236}">
                <a16:creationId xmlns:a16="http://schemas.microsoft.com/office/drawing/2014/main" id="{1E5880D6-267A-A4C4-7B79-E328566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05"/>
          <a:stretch/>
        </p:blipFill>
        <p:spPr>
          <a:xfrm>
            <a:off x="662939" y="822960"/>
            <a:ext cx="959036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>
            <a:extLst>
              <a:ext uri="{FF2B5EF4-FFF2-40B4-BE49-F238E27FC236}">
                <a16:creationId xmlns:a16="http://schemas.microsoft.com/office/drawing/2014/main" id="{A23F0446-8FBE-5044-8F34-5F92E7511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123"/>
          <a:stretch/>
        </p:blipFill>
        <p:spPr>
          <a:xfrm>
            <a:off x="411480" y="267720"/>
            <a:ext cx="9144000" cy="62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14477F04-BB0B-37AD-33A9-5F4CF4A8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199" t="2834" r="17538" b="-709"/>
          <a:stretch/>
        </p:blipFill>
        <p:spPr>
          <a:xfrm>
            <a:off x="365759" y="434340"/>
            <a:ext cx="10081261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jpeg">
            <a:extLst>
              <a:ext uri="{FF2B5EF4-FFF2-40B4-BE49-F238E27FC236}">
                <a16:creationId xmlns:a16="http://schemas.microsoft.com/office/drawing/2014/main" id="{5A39838B-34F2-9661-B97F-71132CEFD4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218" b="2446"/>
          <a:stretch/>
        </p:blipFill>
        <p:spPr>
          <a:xfrm>
            <a:off x="1211580" y="342900"/>
            <a:ext cx="9674026" cy="58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ANIKETH Vadthya</dc:creator>
  <cp:lastModifiedBy>ANIKETH Vadthya</cp:lastModifiedBy>
  <cp:revision>1</cp:revision>
  <dcterms:created xsi:type="dcterms:W3CDTF">2022-09-10T15:47:07Z</dcterms:created>
  <dcterms:modified xsi:type="dcterms:W3CDTF">2022-09-10T17:07:30Z</dcterms:modified>
</cp:coreProperties>
</file>