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3" r:id="rId5"/>
    <p:sldId id="266" r:id="rId6"/>
    <p:sldId id="267" r:id="rId7"/>
    <p:sldId id="264"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41"/>
    <a:srgbClr val="06D6A0"/>
    <a:srgbClr val="595959"/>
    <a:srgbClr val="D9D9D9"/>
    <a:srgbClr val="EE6352"/>
    <a:srgbClr val="EF6D7E"/>
    <a:srgbClr val="FFFFFF"/>
    <a:srgbClr val="FFCC99"/>
    <a:srgbClr val="FFF5E1"/>
    <a:srgbClr val="FEC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showGuides="1">
      <p:cViewPr varScale="1">
        <p:scale>
          <a:sx n="83" d="100"/>
          <a:sy n="83" d="100"/>
        </p:scale>
        <p:origin x="547" y="67"/>
      </p:cViewPr>
      <p:guideLst>
        <p:guide orient="horz" pos="2160"/>
        <p:guide pos="40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F4AD-62A1-4BAE-8D42-D1EB0BA76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012C21-96EE-460C-A99D-85F5E6EC5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AB5685-226A-402A-A273-A2D25F3B4051}"/>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5" name="Footer Placeholder 4">
            <a:extLst>
              <a:ext uri="{FF2B5EF4-FFF2-40B4-BE49-F238E27FC236}">
                <a16:creationId xmlns:a16="http://schemas.microsoft.com/office/drawing/2014/main" id="{CC83EF56-3F32-4D39-8CA5-A221E4539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73DE1-2466-4B76-AD75-1445B355BDB9}"/>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418073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B18A-CE37-4088-A0FD-D34B67A67E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C5E13B-D013-485B-B25E-DD291902F4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C754B-2C8A-4140-AC7C-6D3CEB88467C}"/>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5" name="Footer Placeholder 4">
            <a:extLst>
              <a:ext uri="{FF2B5EF4-FFF2-40B4-BE49-F238E27FC236}">
                <a16:creationId xmlns:a16="http://schemas.microsoft.com/office/drawing/2014/main" id="{3EE4DCF4-D6AE-4F11-A4F2-1C96A7F13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B67E9-F26A-4BE9-A6BC-09B3DDADEB5F}"/>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356511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2C88A-3431-4211-90CE-FFFD0A9ECB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6A507C-72B5-43F2-8791-72C9AD2326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B4C78-98F2-487B-A7F8-E5AE7370039D}"/>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5" name="Footer Placeholder 4">
            <a:extLst>
              <a:ext uri="{FF2B5EF4-FFF2-40B4-BE49-F238E27FC236}">
                <a16:creationId xmlns:a16="http://schemas.microsoft.com/office/drawing/2014/main" id="{C5A5D653-7168-45CE-ABE2-86EC633E8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947D1-0211-4F9B-ADD5-EDE772B1CB72}"/>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347109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B696-FEBA-49B7-A9ED-85DBEBA0A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39010-8EEE-4684-8D9A-05DCC57D8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E98F7-243B-4799-8D00-F7286424E5DE}"/>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5" name="Footer Placeholder 4">
            <a:extLst>
              <a:ext uri="{FF2B5EF4-FFF2-40B4-BE49-F238E27FC236}">
                <a16:creationId xmlns:a16="http://schemas.microsoft.com/office/drawing/2014/main" id="{5E80D644-15F0-42F2-8D25-582D894B9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B4A23-B6C9-4790-853B-48EE2F453232}"/>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190280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A261-7C76-4567-81BF-C2678AD73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0AEE69-9561-429F-9EEB-A1055CDD5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83FCF-4B76-4416-9EE6-E0C6E18C7FF7}"/>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5" name="Footer Placeholder 4">
            <a:extLst>
              <a:ext uri="{FF2B5EF4-FFF2-40B4-BE49-F238E27FC236}">
                <a16:creationId xmlns:a16="http://schemas.microsoft.com/office/drawing/2014/main" id="{EA3810C3-5F9E-4E87-BC26-9604F4215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FA4A2-2618-40A2-AFC4-136C206724B2}"/>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23866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91D4-1C98-4F7F-BE9F-FE43D9839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C68687-1255-480A-BB6D-2186537ED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56376-F5E9-4748-8612-FD01911CDE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43D5E8-8046-4662-B1DF-59975C6558D5}"/>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6" name="Footer Placeholder 5">
            <a:extLst>
              <a:ext uri="{FF2B5EF4-FFF2-40B4-BE49-F238E27FC236}">
                <a16:creationId xmlns:a16="http://schemas.microsoft.com/office/drawing/2014/main" id="{570E7796-7B1D-4964-94CD-A1BA703FE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3C4BF-2107-45D8-8188-55F6F3A5F37B}"/>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325110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B495-4FA2-4486-A87A-2CAF05A7D3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52C821-226B-4BE5-BB2D-175876380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9B8DCC-81B2-4294-B35C-0771EDEFB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04E230-3113-4D4A-AA7B-E6AC970B0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9E648-5312-44ED-890D-77B84614C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62FA22-6183-4CC9-80C9-7E9B8931C087}"/>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8" name="Footer Placeholder 7">
            <a:extLst>
              <a:ext uri="{FF2B5EF4-FFF2-40B4-BE49-F238E27FC236}">
                <a16:creationId xmlns:a16="http://schemas.microsoft.com/office/drawing/2014/main" id="{CBC7AAFC-2909-44F7-8C97-FE7F74C9BE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18A2EB-A6D9-42CA-9C7B-637238C9B59E}"/>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112242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147C-E652-48AC-8EC0-FAB11A49F6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85793-3D97-484D-A3B5-0DB9379778FD}"/>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4" name="Footer Placeholder 3">
            <a:extLst>
              <a:ext uri="{FF2B5EF4-FFF2-40B4-BE49-F238E27FC236}">
                <a16:creationId xmlns:a16="http://schemas.microsoft.com/office/drawing/2014/main" id="{1984AE14-67D4-4720-94E4-B64CD296EB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F8FD29-C77B-4323-AFA9-C02FFBA044B6}"/>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180141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8925F-AFC8-41DF-AC37-786FFB7DBEE1}"/>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3" name="Footer Placeholder 2">
            <a:extLst>
              <a:ext uri="{FF2B5EF4-FFF2-40B4-BE49-F238E27FC236}">
                <a16:creationId xmlns:a16="http://schemas.microsoft.com/office/drawing/2014/main" id="{CA10EC44-C538-4786-90C1-E111760BA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6C16FB-4E06-42CE-8165-01CB0FC0B6ED}"/>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296996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36B9-CDFC-4B3F-A6C6-9A90690FA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7B7C41-8B29-4970-BAC5-1A3F6B8BA9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8D6C9-9348-45CA-97A2-B7EFE1A7E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AB3DF-95F3-4DAA-B3C9-8E74F7987B14}"/>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6" name="Footer Placeholder 5">
            <a:extLst>
              <a:ext uri="{FF2B5EF4-FFF2-40B4-BE49-F238E27FC236}">
                <a16:creationId xmlns:a16="http://schemas.microsoft.com/office/drawing/2014/main" id="{F1958F9C-D1C9-4054-9F19-FD8F94717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1AE20-D8D4-47AE-838F-192FC96D2125}"/>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276775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056B-7B63-488D-A327-439BB5FDB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D5980E-3C00-4B3B-AC2B-6C2B0C7F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247E31-67D3-4970-8A9B-2F2FD9256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FA462-5667-4C41-9085-2D165332B1D8}"/>
              </a:ext>
            </a:extLst>
          </p:cNvPr>
          <p:cNvSpPr>
            <a:spLocks noGrp="1"/>
          </p:cNvSpPr>
          <p:nvPr>
            <p:ph type="dt" sz="half" idx="10"/>
          </p:nvPr>
        </p:nvSpPr>
        <p:spPr/>
        <p:txBody>
          <a:bodyPr/>
          <a:lstStyle/>
          <a:p>
            <a:fld id="{CCB2D981-60A7-4226-A471-6C71668A177E}" type="datetimeFigureOut">
              <a:rPr lang="en-IN" smtClean="0"/>
              <a:t>24-05-2021</a:t>
            </a:fld>
            <a:endParaRPr lang="en-IN"/>
          </a:p>
        </p:txBody>
      </p:sp>
      <p:sp>
        <p:nvSpPr>
          <p:cNvPr id="6" name="Footer Placeholder 5">
            <a:extLst>
              <a:ext uri="{FF2B5EF4-FFF2-40B4-BE49-F238E27FC236}">
                <a16:creationId xmlns:a16="http://schemas.microsoft.com/office/drawing/2014/main" id="{E67ED341-C184-4B69-B599-015E6193EA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91E87-0051-4775-B625-AE13944F6BE1}"/>
              </a:ext>
            </a:extLst>
          </p:cNvPr>
          <p:cNvSpPr>
            <a:spLocks noGrp="1"/>
          </p:cNvSpPr>
          <p:nvPr>
            <p:ph type="sldNum" sz="quarter" idx="12"/>
          </p:nvPr>
        </p:nvSpPr>
        <p:spPr/>
        <p:txBody>
          <a:bodyPr/>
          <a:lstStyle/>
          <a:p>
            <a:fld id="{10A6608F-8CBF-4844-8A39-4C16CB60F5E3}" type="slidenum">
              <a:rPr lang="en-IN" smtClean="0"/>
              <a:t>‹#›</a:t>
            </a:fld>
            <a:endParaRPr lang="en-IN"/>
          </a:p>
        </p:txBody>
      </p:sp>
    </p:spTree>
    <p:extLst>
      <p:ext uri="{BB962C8B-B14F-4D97-AF65-F5344CB8AC3E}">
        <p14:creationId xmlns:p14="http://schemas.microsoft.com/office/powerpoint/2010/main" val="80118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5D897-10FD-4FB4-BCA4-63E5B8CD7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6C5417-52D5-4D4B-B239-3F10F7C68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26293-4DF2-42BB-ACB5-BEEF0FEA1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2D981-60A7-4226-A471-6C71668A177E}" type="datetimeFigureOut">
              <a:rPr lang="en-IN" smtClean="0"/>
              <a:t>24-05-2021</a:t>
            </a:fld>
            <a:endParaRPr lang="en-IN"/>
          </a:p>
        </p:txBody>
      </p:sp>
      <p:sp>
        <p:nvSpPr>
          <p:cNvPr id="5" name="Footer Placeholder 4">
            <a:extLst>
              <a:ext uri="{FF2B5EF4-FFF2-40B4-BE49-F238E27FC236}">
                <a16:creationId xmlns:a16="http://schemas.microsoft.com/office/drawing/2014/main" id="{B429A4F1-9F93-4906-AA6B-26FDADEAE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315875-6AC8-4B8B-99ED-C025A11B22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6608F-8CBF-4844-8A39-4C16CB60F5E3}" type="slidenum">
              <a:rPr lang="en-IN" smtClean="0"/>
              <a:t>‹#›</a:t>
            </a:fld>
            <a:endParaRPr lang="en-IN"/>
          </a:p>
        </p:txBody>
      </p:sp>
    </p:spTree>
    <p:extLst>
      <p:ext uri="{BB962C8B-B14F-4D97-AF65-F5344CB8AC3E}">
        <p14:creationId xmlns:p14="http://schemas.microsoft.com/office/powerpoint/2010/main" val="753353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image" Target="../media/image10.svg"/><Relationship Id="rId18" Type="http://schemas.openxmlformats.org/officeDocument/2006/relationships/image" Target="../media/image14.svg"/><Relationship Id="rId26" Type="http://schemas.openxmlformats.org/officeDocument/2006/relationships/image" Target="../media/image22.svg"/><Relationship Id="rId3" Type="http://schemas.openxmlformats.org/officeDocument/2006/relationships/image" Target="../media/image2.svg"/><Relationship Id="rId21" Type="http://schemas.openxmlformats.org/officeDocument/2006/relationships/image" Target="../media/image17.png"/><Relationship Id="rId34" Type="http://schemas.openxmlformats.org/officeDocument/2006/relationships/image" Target="../media/image30.svg"/><Relationship Id="rId7" Type="http://schemas.openxmlformats.org/officeDocument/2006/relationships/image" Target="../media/image6.svg"/><Relationship Id="rId12" Type="http://schemas.openxmlformats.org/officeDocument/2006/relationships/image" Target="../media/image9.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image" Target="../media/image12.svg"/><Relationship Id="rId20" Type="http://schemas.openxmlformats.org/officeDocument/2006/relationships/image" Target="../media/image16.sv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slide" Target="slide3.xml"/><Relationship Id="rId24" Type="http://schemas.openxmlformats.org/officeDocument/2006/relationships/image" Target="../media/image20.svg"/><Relationship Id="rId32" Type="http://schemas.openxmlformats.org/officeDocument/2006/relationships/image" Target="../media/image28.svg"/><Relationship Id="rId5" Type="http://schemas.openxmlformats.org/officeDocument/2006/relationships/image" Target="../media/image4.sv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svg"/><Relationship Id="rId36" Type="http://schemas.openxmlformats.org/officeDocument/2006/relationships/image" Target="../media/image32.svg"/><Relationship Id="rId10" Type="http://schemas.openxmlformats.org/officeDocument/2006/relationships/image" Target="../media/image8.sv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slide" Target="slide7.xml"/><Relationship Id="rId22" Type="http://schemas.openxmlformats.org/officeDocument/2006/relationships/image" Target="../media/image18.svg"/><Relationship Id="rId27" Type="http://schemas.openxmlformats.org/officeDocument/2006/relationships/image" Target="../media/image23.png"/><Relationship Id="rId30" Type="http://schemas.openxmlformats.org/officeDocument/2006/relationships/image" Target="../media/image26.svg"/><Relationship Id="rId35" Type="http://schemas.openxmlformats.org/officeDocument/2006/relationships/image" Target="../media/image31.png"/></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slide" Target="slide3.xml"/><Relationship Id="rId18" Type="http://schemas.openxmlformats.org/officeDocument/2006/relationships/image" Target="../media/image43.svg"/><Relationship Id="rId3" Type="http://schemas.openxmlformats.org/officeDocument/2006/relationships/image" Target="../media/image2.svg"/><Relationship Id="rId21" Type="http://schemas.openxmlformats.org/officeDocument/2006/relationships/image" Target="../media/image45.svg"/><Relationship Id="rId7" Type="http://schemas.openxmlformats.org/officeDocument/2006/relationships/image" Target="../media/image6.svg"/><Relationship Id="rId12" Type="http://schemas.openxmlformats.org/officeDocument/2006/relationships/image" Target="../media/image36.svg"/><Relationship Id="rId17" Type="http://schemas.openxmlformats.org/officeDocument/2006/relationships/image" Target="../media/image42.png"/><Relationship Id="rId25" Type="http://schemas.openxmlformats.org/officeDocument/2006/relationships/image" Target="../media/image55.png"/><Relationship Id="rId2" Type="http://schemas.openxmlformats.org/officeDocument/2006/relationships/image" Target="../media/image1.png"/><Relationship Id="rId16" Type="http://schemas.openxmlformats.org/officeDocument/2006/relationships/slide" Target="slide7.xml"/><Relationship Id="rId20"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5.png"/><Relationship Id="rId24" Type="http://schemas.openxmlformats.org/officeDocument/2006/relationships/image" Target="../media/image54.png"/><Relationship Id="rId5" Type="http://schemas.openxmlformats.org/officeDocument/2006/relationships/image" Target="../media/image4.svg"/><Relationship Id="rId15" Type="http://schemas.openxmlformats.org/officeDocument/2006/relationships/image" Target="../media/image10.svg"/><Relationship Id="rId23" Type="http://schemas.openxmlformats.org/officeDocument/2006/relationships/image" Target="../media/image47.svg"/><Relationship Id="rId10" Type="http://schemas.openxmlformats.org/officeDocument/2006/relationships/slide" Target="slide1.xml"/><Relationship Id="rId19" Type="http://schemas.openxmlformats.org/officeDocument/2006/relationships/slide" Target="slide4.xml"/><Relationship Id="rId4" Type="http://schemas.openxmlformats.org/officeDocument/2006/relationships/image" Target="../media/image3.png"/><Relationship Id="rId9" Type="http://schemas.openxmlformats.org/officeDocument/2006/relationships/image" Target="../media/image41.svg"/><Relationship Id="rId14" Type="http://schemas.openxmlformats.org/officeDocument/2006/relationships/image" Target="../media/image9.png"/><Relationship Id="rId22"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image" Target="../media/image10.svg"/><Relationship Id="rId18" Type="http://schemas.openxmlformats.org/officeDocument/2006/relationships/image" Target="../media/image16.svg"/><Relationship Id="rId26" Type="http://schemas.openxmlformats.org/officeDocument/2006/relationships/image" Target="../media/image34.svg"/><Relationship Id="rId3" Type="http://schemas.openxmlformats.org/officeDocument/2006/relationships/image" Target="../media/image2.svg"/><Relationship Id="rId21" Type="http://schemas.openxmlformats.org/officeDocument/2006/relationships/image" Target="../media/image21.png"/><Relationship Id="rId7" Type="http://schemas.openxmlformats.org/officeDocument/2006/relationships/image" Target="../media/image6.svg"/><Relationship Id="rId12" Type="http://schemas.openxmlformats.org/officeDocument/2006/relationships/image" Target="../media/image9.png"/><Relationship Id="rId17" Type="http://schemas.openxmlformats.org/officeDocument/2006/relationships/image" Target="../media/image15.png"/><Relationship Id="rId25"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image" Target="../media/image12.svg"/><Relationship Id="rId20"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slide" Target="slide3.xml"/><Relationship Id="rId24" Type="http://schemas.openxmlformats.org/officeDocument/2006/relationships/image" Target="../media/image32.svg"/><Relationship Id="rId5" Type="http://schemas.openxmlformats.org/officeDocument/2006/relationships/image" Target="../media/image4.svg"/><Relationship Id="rId15" Type="http://schemas.openxmlformats.org/officeDocument/2006/relationships/image" Target="../media/image11.png"/><Relationship Id="rId23" Type="http://schemas.openxmlformats.org/officeDocument/2006/relationships/image" Target="../media/image31.png"/><Relationship Id="rId10" Type="http://schemas.openxmlformats.org/officeDocument/2006/relationships/image" Target="../media/image8.svg"/><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slide" Target="slide7.xml"/><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image" Target="../media/image37.svg"/><Relationship Id="rId18" Type="http://schemas.openxmlformats.org/officeDocument/2006/relationships/image" Target="../media/image16.svg"/><Relationship Id="rId3" Type="http://schemas.openxmlformats.org/officeDocument/2006/relationships/image" Target="../media/image2.svg"/><Relationship Id="rId21" Type="http://schemas.openxmlformats.org/officeDocument/2006/relationships/image" Target="../media/image21.png"/><Relationship Id="rId7" Type="http://schemas.openxmlformats.org/officeDocument/2006/relationships/image" Target="../media/image6.svg"/><Relationship Id="rId12" Type="http://schemas.openxmlformats.org/officeDocument/2006/relationships/image" Target="../media/image7.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2.svg"/><Relationship Id="rId20"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slide" Target="slide3.xml"/><Relationship Id="rId24" Type="http://schemas.openxmlformats.org/officeDocument/2006/relationships/image" Target="../media/image32.svg"/><Relationship Id="rId5" Type="http://schemas.openxmlformats.org/officeDocument/2006/relationships/image" Target="../media/image4.svg"/><Relationship Id="rId15" Type="http://schemas.openxmlformats.org/officeDocument/2006/relationships/image" Target="../media/image11.png"/><Relationship Id="rId23" Type="http://schemas.openxmlformats.org/officeDocument/2006/relationships/image" Target="../media/image31.png"/><Relationship Id="rId10" Type="http://schemas.openxmlformats.org/officeDocument/2006/relationships/image" Target="../media/image36.svg"/><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35.png"/><Relationship Id="rId14" Type="http://schemas.openxmlformats.org/officeDocument/2006/relationships/slide" Target="slide7.xml"/><Relationship Id="rId22"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xml"/><Relationship Id="rId18" Type="http://schemas.openxmlformats.org/officeDocument/2006/relationships/image" Target="../media/image10.svg"/><Relationship Id="rId26" Type="http://schemas.openxmlformats.org/officeDocument/2006/relationships/image" Target="../media/image31.png"/><Relationship Id="rId3" Type="http://schemas.openxmlformats.org/officeDocument/2006/relationships/image" Target="../media/image2.svg"/><Relationship Id="rId21" Type="http://schemas.openxmlformats.org/officeDocument/2006/relationships/image" Target="../media/image12.svg"/><Relationship Id="rId7" Type="http://schemas.openxmlformats.org/officeDocument/2006/relationships/image" Target="../media/image6.svg"/><Relationship Id="rId12" Type="http://schemas.openxmlformats.org/officeDocument/2006/relationships/image" Target="../media/image41.svg"/><Relationship Id="rId17" Type="http://schemas.openxmlformats.org/officeDocument/2006/relationships/image" Target="../media/image9.png"/><Relationship Id="rId25" Type="http://schemas.openxmlformats.org/officeDocument/2006/relationships/image" Target="../media/image22.svg"/><Relationship Id="rId2" Type="http://schemas.openxmlformats.org/officeDocument/2006/relationships/image" Target="../media/image1.png"/><Relationship Id="rId16" Type="http://schemas.openxmlformats.org/officeDocument/2006/relationships/slide" Target="slide3.xml"/><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40.png"/><Relationship Id="rId24" Type="http://schemas.openxmlformats.org/officeDocument/2006/relationships/image" Target="../media/image21.png"/><Relationship Id="rId5" Type="http://schemas.openxmlformats.org/officeDocument/2006/relationships/image" Target="../media/image4.svg"/><Relationship Id="rId15" Type="http://schemas.openxmlformats.org/officeDocument/2006/relationships/image" Target="../media/image36.svg"/><Relationship Id="rId23" Type="http://schemas.openxmlformats.org/officeDocument/2006/relationships/image" Target="../media/image16.svg"/><Relationship Id="rId10" Type="http://schemas.openxmlformats.org/officeDocument/2006/relationships/image" Target="../media/image39.svg"/><Relationship Id="rId19" Type="http://schemas.openxmlformats.org/officeDocument/2006/relationships/slide" Target="slide7.xml"/><Relationship Id="rId4" Type="http://schemas.openxmlformats.org/officeDocument/2006/relationships/image" Target="../media/image3.png"/><Relationship Id="rId9" Type="http://schemas.openxmlformats.org/officeDocument/2006/relationships/image" Target="../media/image38.png"/><Relationship Id="rId14" Type="http://schemas.openxmlformats.org/officeDocument/2006/relationships/image" Target="../media/image35.png"/><Relationship Id="rId22" Type="http://schemas.openxmlformats.org/officeDocument/2006/relationships/image" Target="../media/image15.png"/><Relationship Id="rId27" Type="http://schemas.openxmlformats.org/officeDocument/2006/relationships/image" Target="../media/image32.svg"/></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xml"/><Relationship Id="rId18" Type="http://schemas.openxmlformats.org/officeDocument/2006/relationships/image" Target="../media/image10.svg"/><Relationship Id="rId26" Type="http://schemas.openxmlformats.org/officeDocument/2006/relationships/image" Target="../media/image31.png"/><Relationship Id="rId3" Type="http://schemas.openxmlformats.org/officeDocument/2006/relationships/image" Target="../media/image2.svg"/><Relationship Id="rId21" Type="http://schemas.openxmlformats.org/officeDocument/2006/relationships/image" Target="../media/image12.svg"/><Relationship Id="rId7" Type="http://schemas.openxmlformats.org/officeDocument/2006/relationships/image" Target="../media/image6.svg"/><Relationship Id="rId12" Type="http://schemas.openxmlformats.org/officeDocument/2006/relationships/image" Target="../media/image41.svg"/><Relationship Id="rId17" Type="http://schemas.openxmlformats.org/officeDocument/2006/relationships/image" Target="../media/image9.png"/><Relationship Id="rId25" Type="http://schemas.openxmlformats.org/officeDocument/2006/relationships/image" Target="../media/image22.svg"/><Relationship Id="rId2" Type="http://schemas.openxmlformats.org/officeDocument/2006/relationships/image" Target="../media/image1.png"/><Relationship Id="rId16" Type="http://schemas.openxmlformats.org/officeDocument/2006/relationships/slide" Target="slide3.xml"/><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40.png"/><Relationship Id="rId24" Type="http://schemas.openxmlformats.org/officeDocument/2006/relationships/image" Target="../media/image21.png"/><Relationship Id="rId5" Type="http://schemas.openxmlformats.org/officeDocument/2006/relationships/image" Target="../media/image4.svg"/><Relationship Id="rId15" Type="http://schemas.openxmlformats.org/officeDocument/2006/relationships/image" Target="../media/image36.svg"/><Relationship Id="rId23" Type="http://schemas.openxmlformats.org/officeDocument/2006/relationships/image" Target="../media/image16.svg"/><Relationship Id="rId10" Type="http://schemas.openxmlformats.org/officeDocument/2006/relationships/image" Target="../media/image39.svg"/><Relationship Id="rId19" Type="http://schemas.openxmlformats.org/officeDocument/2006/relationships/slide" Target="slide7.xml"/><Relationship Id="rId4" Type="http://schemas.openxmlformats.org/officeDocument/2006/relationships/image" Target="../media/image3.png"/><Relationship Id="rId9" Type="http://schemas.openxmlformats.org/officeDocument/2006/relationships/image" Target="../media/image38.png"/><Relationship Id="rId14" Type="http://schemas.openxmlformats.org/officeDocument/2006/relationships/image" Target="../media/image35.png"/><Relationship Id="rId22" Type="http://schemas.openxmlformats.org/officeDocument/2006/relationships/image" Target="../media/image15.png"/><Relationship Id="rId27" Type="http://schemas.openxmlformats.org/officeDocument/2006/relationships/image" Target="../media/image32.svg"/></Relationships>
</file>

<file path=ppt/slides/_rels/slide6.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xml"/><Relationship Id="rId18" Type="http://schemas.openxmlformats.org/officeDocument/2006/relationships/image" Target="../media/image10.svg"/><Relationship Id="rId26" Type="http://schemas.openxmlformats.org/officeDocument/2006/relationships/image" Target="../media/image31.png"/><Relationship Id="rId3" Type="http://schemas.openxmlformats.org/officeDocument/2006/relationships/image" Target="../media/image2.svg"/><Relationship Id="rId21" Type="http://schemas.openxmlformats.org/officeDocument/2006/relationships/image" Target="../media/image12.svg"/><Relationship Id="rId7" Type="http://schemas.openxmlformats.org/officeDocument/2006/relationships/image" Target="../media/image6.svg"/><Relationship Id="rId12" Type="http://schemas.openxmlformats.org/officeDocument/2006/relationships/image" Target="../media/image41.svg"/><Relationship Id="rId17" Type="http://schemas.openxmlformats.org/officeDocument/2006/relationships/image" Target="../media/image9.png"/><Relationship Id="rId25" Type="http://schemas.openxmlformats.org/officeDocument/2006/relationships/image" Target="../media/image22.svg"/><Relationship Id="rId2" Type="http://schemas.openxmlformats.org/officeDocument/2006/relationships/image" Target="../media/image1.png"/><Relationship Id="rId16" Type="http://schemas.openxmlformats.org/officeDocument/2006/relationships/slide" Target="slide3.xml"/><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40.png"/><Relationship Id="rId24" Type="http://schemas.openxmlformats.org/officeDocument/2006/relationships/image" Target="../media/image21.png"/><Relationship Id="rId5" Type="http://schemas.openxmlformats.org/officeDocument/2006/relationships/image" Target="../media/image4.svg"/><Relationship Id="rId15" Type="http://schemas.openxmlformats.org/officeDocument/2006/relationships/image" Target="../media/image36.svg"/><Relationship Id="rId23" Type="http://schemas.openxmlformats.org/officeDocument/2006/relationships/image" Target="../media/image16.svg"/><Relationship Id="rId10" Type="http://schemas.openxmlformats.org/officeDocument/2006/relationships/image" Target="../media/image39.svg"/><Relationship Id="rId19" Type="http://schemas.openxmlformats.org/officeDocument/2006/relationships/slide" Target="slide7.xml"/><Relationship Id="rId4" Type="http://schemas.openxmlformats.org/officeDocument/2006/relationships/image" Target="../media/image3.png"/><Relationship Id="rId9" Type="http://schemas.openxmlformats.org/officeDocument/2006/relationships/image" Target="../media/image38.png"/><Relationship Id="rId14" Type="http://schemas.openxmlformats.org/officeDocument/2006/relationships/image" Target="../media/image35.png"/><Relationship Id="rId22" Type="http://schemas.openxmlformats.org/officeDocument/2006/relationships/image" Target="../media/image15.png"/><Relationship Id="rId27" Type="http://schemas.openxmlformats.org/officeDocument/2006/relationships/image" Target="../media/image32.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slide" Target="slide3.xml"/><Relationship Id="rId18" Type="http://schemas.openxmlformats.org/officeDocument/2006/relationships/image" Target="../media/image43.svg"/><Relationship Id="rId26" Type="http://schemas.openxmlformats.org/officeDocument/2006/relationships/image" Target="../media/image50.png"/><Relationship Id="rId3" Type="http://schemas.openxmlformats.org/officeDocument/2006/relationships/image" Target="../media/image2.svg"/><Relationship Id="rId21" Type="http://schemas.openxmlformats.org/officeDocument/2006/relationships/image" Target="../media/image45.svg"/><Relationship Id="rId7" Type="http://schemas.openxmlformats.org/officeDocument/2006/relationships/image" Target="../media/image6.svg"/><Relationship Id="rId12" Type="http://schemas.openxmlformats.org/officeDocument/2006/relationships/image" Target="../media/image36.svg"/><Relationship Id="rId17" Type="http://schemas.openxmlformats.org/officeDocument/2006/relationships/image" Target="../media/image42.png"/><Relationship Id="rId25" Type="http://schemas.openxmlformats.org/officeDocument/2006/relationships/image" Target="../media/image49.png"/><Relationship Id="rId2" Type="http://schemas.openxmlformats.org/officeDocument/2006/relationships/image" Target="../media/image1.png"/><Relationship Id="rId16" Type="http://schemas.openxmlformats.org/officeDocument/2006/relationships/slide" Target="slide7.xml"/><Relationship Id="rId20"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4.svg"/><Relationship Id="rId15" Type="http://schemas.openxmlformats.org/officeDocument/2006/relationships/image" Target="../media/image10.svg"/><Relationship Id="rId23" Type="http://schemas.openxmlformats.org/officeDocument/2006/relationships/image" Target="../media/image47.svg"/><Relationship Id="rId10" Type="http://schemas.openxmlformats.org/officeDocument/2006/relationships/slide" Target="slide1.xml"/><Relationship Id="rId19" Type="http://schemas.openxmlformats.org/officeDocument/2006/relationships/slide" Target="slide4.xml"/><Relationship Id="rId4" Type="http://schemas.openxmlformats.org/officeDocument/2006/relationships/image" Target="../media/image3.png"/><Relationship Id="rId9" Type="http://schemas.openxmlformats.org/officeDocument/2006/relationships/image" Target="../media/image41.svg"/><Relationship Id="rId14" Type="http://schemas.openxmlformats.org/officeDocument/2006/relationships/image" Target="../media/image9.png"/><Relationship Id="rId22" Type="http://schemas.openxmlformats.org/officeDocument/2006/relationships/image" Target="../media/image46.png"/><Relationship Id="rId27" Type="http://schemas.openxmlformats.org/officeDocument/2006/relationships/image" Target="../media/image51.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slide" Target="slide3.xml"/><Relationship Id="rId18" Type="http://schemas.openxmlformats.org/officeDocument/2006/relationships/image" Target="../media/image43.svg"/><Relationship Id="rId3" Type="http://schemas.openxmlformats.org/officeDocument/2006/relationships/image" Target="../media/image2.svg"/><Relationship Id="rId21" Type="http://schemas.openxmlformats.org/officeDocument/2006/relationships/image" Target="../media/image45.svg"/><Relationship Id="rId7" Type="http://schemas.openxmlformats.org/officeDocument/2006/relationships/image" Target="../media/image6.svg"/><Relationship Id="rId12" Type="http://schemas.openxmlformats.org/officeDocument/2006/relationships/image" Target="../media/image36.svg"/><Relationship Id="rId17" Type="http://schemas.openxmlformats.org/officeDocument/2006/relationships/image" Target="../media/image42.png"/><Relationship Id="rId2" Type="http://schemas.openxmlformats.org/officeDocument/2006/relationships/image" Target="../media/image1.png"/><Relationship Id="rId16" Type="http://schemas.openxmlformats.org/officeDocument/2006/relationships/slide" Target="slide7.xml"/><Relationship Id="rId20"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5.png"/><Relationship Id="rId24" Type="http://schemas.openxmlformats.org/officeDocument/2006/relationships/image" Target="../media/image52.png"/><Relationship Id="rId5" Type="http://schemas.openxmlformats.org/officeDocument/2006/relationships/image" Target="../media/image4.svg"/><Relationship Id="rId15" Type="http://schemas.openxmlformats.org/officeDocument/2006/relationships/image" Target="../media/image10.svg"/><Relationship Id="rId23" Type="http://schemas.openxmlformats.org/officeDocument/2006/relationships/image" Target="../media/image47.svg"/><Relationship Id="rId10" Type="http://schemas.openxmlformats.org/officeDocument/2006/relationships/slide" Target="slide1.xml"/><Relationship Id="rId19" Type="http://schemas.openxmlformats.org/officeDocument/2006/relationships/slide" Target="slide4.xml"/><Relationship Id="rId4" Type="http://schemas.openxmlformats.org/officeDocument/2006/relationships/image" Target="../media/image3.png"/><Relationship Id="rId9" Type="http://schemas.openxmlformats.org/officeDocument/2006/relationships/image" Target="../media/image41.svg"/><Relationship Id="rId14" Type="http://schemas.openxmlformats.org/officeDocument/2006/relationships/image" Target="../media/image9.png"/><Relationship Id="rId22"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slide" Target="slide3.xml"/><Relationship Id="rId18" Type="http://schemas.openxmlformats.org/officeDocument/2006/relationships/image" Target="../media/image43.svg"/><Relationship Id="rId3" Type="http://schemas.openxmlformats.org/officeDocument/2006/relationships/image" Target="../media/image2.svg"/><Relationship Id="rId21" Type="http://schemas.openxmlformats.org/officeDocument/2006/relationships/image" Target="../media/image45.svg"/><Relationship Id="rId7" Type="http://schemas.openxmlformats.org/officeDocument/2006/relationships/image" Target="../media/image6.svg"/><Relationship Id="rId12" Type="http://schemas.openxmlformats.org/officeDocument/2006/relationships/image" Target="../media/image36.svg"/><Relationship Id="rId17" Type="http://schemas.openxmlformats.org/officeDocument/2006/relationships/image" Target="../media/image42.png"/><Relationship Id="rId2" Type="http://schemas.openxmlformats.org/officeDocument/2006/relationships/image" Target="../media/image1.png"/><Relationship Id="rId16" Type="http://schemas.openxmlformats.org/officeDocument/2006/relationships/slide" Target="slide7.xml"/><Relationship Id="rId20"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5.png"/><Relationship Id="rId24" Type="http://schemas.openxmlformats.org/officeDocument/2006/relationships/image" Target="../media/image53.png"/><Relationship Id="rId5" Type="http://schemas.openxmlformats.org/officeDocument/2006/relationships/image" Target="../media/image4.svg"/><Relationship Id="rId15" Type="http://schemas.openxmlformats.org/officeDocument/2006/relationships/image" Target="../media/image10.svg"/><Relationship Id="rId23" Type="http://schemas.openxmlformats.org/officeDocument/2006/relationships/image" Target="../media/image47.svg"/><Relationship Id="rId10" Type="http://schemas.openxmlformats.org/officeDocument/2006/relationships/slide" Target="slide1.xml"/><Relationship Id="rId19" Type="http://schemas.openxmlformats.org/officeDocument/2006/relationships/slide" Target="slide4.xml"/><Relationship Id="rId4" Type="http://schemas.openxmlformats.org/officeDocument/2006/relationships/image" Target="../media/image3.png"/><Relationship Id="rId9" Type="http://schemas.openxmlformats.org/officeDocument/2006/relationships/image" Target="../media/image41.svg"/><Relationship Id="rId14" Type="http://schemas.openxmlformats.org/officeDocument/2006/relationships/image" Target="../media/image9.png"/><Relationship Id="rId22"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6352"/>
        </a:soli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116C36D3-EA07-4DB4-9BB2-2E9D9D09873C}"/>
              </a:ext>
            </a:extLst>
          </p:cNvPr>
          <p:cNvGrpSpPr/>
          <p:nvPr/>
        </p:nvGrpSpPr>
        <p:grpSpPr>
          <a:xfrm>
            <a:off x="1043616" y="503814"/>
            <a:ext cx="828000" cy="828000"/>
            <a:chOff x="-962470" y="503815"/>
            <a:chExt cx="828000" cy="828000"/>
          </a:xfrm>
        </p:grpSpPr>
        <p:sp>
          <p:nvSpPr>
            <p:cNvPr id="141" name="Oval 140">
              <a:extLst>
                <a:ext uri="{FF2B5EF4-FFF2-40B4-BE49-F238E27FC236}">
                  <a16:creationId xmlns:a16="http://schemas.microsoft.com/office/drawing/2014/main" id="{89C057A7-4CAF-4100-A73E-2D4F2957F88A}"/>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2" name="Graphic 141">
              <a:extLst>
                <a:ext uri="{FF2B5EF4-FFF2-40B4-BE49-F238E27FC236}">
                  <a16:creationId xmlns:a16="http://schemas.microsoft.com/office/drawing/2014/main" id="{18C37DA8-C20A-4AE6-A97E-64ACA36AC3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143" name="Group 142">
            <a:extLst>
              <a:ext uri="{FF2B5EF4-FFF2-40B4-BE49-F238E27FC236}">
                <a16:creationId xmlns:a16="http://schemas.microsoft.com/office/drawing/2014/main" id="{EB3EF857-D0FE-4AAC-8C2B-BE0EB4C64271}"/>
              </a:ext>
            </a:extLst>
          </p:cNvPr>
          <p:cNvGrpSpPr/>
          <p:nvPr/>
        </p:nvGrpSpPr>
        <p:grpSpPr>
          <a:xfrm>
            <a:off x="-960065" y="2177938"/>
            <a:ext cx="828000" cy="828000"/>
            <a:chOff x="-962470" y="2177938"/>
            <a:chExt cx="828000" cy="828000"/>
          </a:xfrm>
        </p:grpSpPr>
        <p:sp>
          <p:nvSpPr>
            <p:cNvPr id="144" name="Oval 143">
              <a:extLst>
                <a:ext uri="{FF2B5EF4-FFF2-40B4-BE49-F238E27FC236}">
                  <a16:creationId xmlns:a16="http://schemas.microsoft.com/office/drawing/2014/main" id="{E661F395-7E3A-4C29-AC46-00817D44A1CC}"/>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5" name="Graphic 144">
              <a:extLst>
                <a:ext uri="{FF2B5EF4-FFF2-40B4-BE49-F238E27FC236}">
                  <a16:creationId xmlns:a16="http://schemas.microsoft.com/office/drawing/2014/main" id="{0FA46C79-1B14-4892-9F24-F12C4A6321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146" name="Group 145">
            <a:extLst>
              <a:ext uri="{FF2B5EF4-FFF2-40B4-BE49-F238E27FC236}">
                <a16:creationId xmlns:a16="http://schemas.microsoft.com/office/drawing/2014/main" id="{B78C4FC3-3C45-4696-BE9C-FFB3AB253B6B}"/>
              </a:ext>
            </a:extLst>
          </p:cNvPr>
          <p:cNvGrpSpPr/>
          <p:nvPr/>
        </p:nvGrpSpPr>
        <p:grpSpPr>
          <a:xfrm>
            <a:off x="-962470" y="5526185"/>
            <a:ext cx="9403687" cy="6540078"/>
            <a:chOff x="-962470" y="5526185"/>
            <a:chExt cx="9403687" cy="6540078"/>
          </a:xfrm>
        </p:grpSpPr>
        <p:sp>
          <p:nvSpPr>
            <p:cNvPr id="147" name="Oval 146">
              <a:extLst>
                <a:ext uri="{FF2B5EF4-FFF2-40B4-BE49-F238E27FC236}">
                  <a16:creationId xmlns:a16="http://schemas.microsoft.com/office/drawing/2014/main" id="{F95FC1D8-B972-4073-AEE8-1C350B9A13B3}"/>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8" name="Graphic 147">
              <a:extLst>
                <a:ext uri="{FF2B5EF4-FFF2-40B4-BE49-F238E27FC236}">
                  <a16:creationId xmlns:a16="http://schemas.microsoft.com/office/drawing/2014/main" id="{CCF89862-8375-4713-85A9-73ACF31D08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42151" y="11467197"/>
              <a:ext cx="599066" cy="599066"/>
            </a:xfrm>
            <a:prstGeom prst="rect">
              <a:avLst/>
            </a:prstGeom>
          </p:spPr>
        </p:pic>
      </p:grpSp>
      <p:sp>
        <p:nvSpPr>
          <p:cNvPr id="150" name="Oval 149">
            <a:extLst>
              <a:ext uri="{FF2B5EF4-FFF2-40B4-BE49-F238E27FC236}">
                <a16:creationId xmlns:a16="http://schemas.microsoft.com/office/drawing/2014/main" id="{C745B9A7-FE8C-41F4-9CCF-6D7CADE2347F}"/>
              </a:ext>
            </a:extLst>
          </p:cNvPr>
          <p:cNvSpPr>
            <a:spLocks noChangeAspect="1"/>
          </p:cNvSpPr>
          <p:nvPr/>
        </p:nvSpPr>
        <p:spPr>
          <a:xfrm>
            <a:off x="-962470"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reeform: Shape 151">
            <a:extLst>
              <a:ext uri="{FF2B5EF4-FFF2-40B4-BE49-F238E27FC236}">
                <a16:creationId xmlns:a16="http://schemas.microsoft.com/office/drawing/2014/main" id="{53F52B27-C4E0-4131-96D9-0723F097B19D}"/>
              </a:ext>
            </a:extLst>
          </p:cNvPr>
          <p:cNvSpPr/>
          <p:nvPr/>
        </p:nvSpPr>
        <p:spPr>
          <a:xfrm rot="10800000">
            <a:off x="5825" y="-16310314"/>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53" name="Graphic 152">
            <a:hlinkClick r:id="rId8" action="ppaction://hlinksldjump"/>
            <a:extLst>
              <a:ext uri="{FF2B5EF4-FFF2-40B4-BE49-F238E27FC236}">
                <a16:creationId xmlns:a16="http://schemas.microsoft.com/office/drawing/2014/main" id="{EB234BBB-E5DA-4FEB-A98B-E79223C23C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962" y="577706"/>
            <a:ext cx="633532" cy="664239"/>
          </a:xfrm>
          <a:prstGeom prst="rect">
            <a:avLst/>
          </a:prstGeom>
        </p:spPr>
      </p:pic>
      <p:pic>
        <p:nvPicPr>
          <p:cNvPr id="154" name="Graphic 153">
            <a:hlinkClick r:id="rId11" action="ppaction://hlinksldjump"/>
            <a:extLst>
              <a:ext uri="{FF2B5EF4-FFF2-40B4-BE49-F238E27FC236}">
                <a16:creationId xmlns:a16="http://schemas.microsoft.com/office/drawing/2014/main" id="{DECAB346-206C-4BF3-8D54-5CF4400FC6E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5637" y="2206329"/>
            <a:ext cx="708533" cy="708533"/>
          </a:xfrm>
          <a:prstGeom prst="rect">
            <a:avLst/>
          </a:prstGeom>
        </p:spPr>
      </p:pic>
      <p:pic>
        <p:nvPicPr>
          <p:cNvPr id="155" name="Graphic 154">
            <a:hlinkClick r:id="rId14" action="ppaction://hlinksldjump"/>
            <a:extLst>
              <a:ext uri="{FF2B5EF4-FFF2-40B4-BE49-F238E27FC236}">
                <a16:creationId xmlns:a16="http://schemas.microsoft.com/office/drawing/2014/main" id="{F97723D1-AFC9-49DB-B830-E1ED9D4380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15800" y="10436503"/>
            <a:ext cx="599066" cy="599066"/>
          </a:xfrm>
          <a:prstGeom prst="rect">
            <a:avLst/>
          </a:prstGeom>
        </p:spPr>
      </p:pic>
      <p:pic>
        <p:nvPicPr>
          <p:cNvPr id="19" name="Graphic 18">
            <a:extLst>
              <a:ext uri="{FF2B5EF4-FFF2-40B4-BE49-F238E27FC236}">
                <a16:creationId xmlns:a16="http://schemas.microsoft.com/office/drawing/2014/main" id="{C5CE9761-6695-4F9B-9500-EBEB4DBE4F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7303" y="4018069"/>
            <a:ext cx="495984" cy="495984"/>
          </a:xfrm>
          <a:prstGeom prst="rect">
            <a:avLst/>
          </a:prstGeom>
        </p:spPr>
      </p:pic>
      <p:pic>
        <p:nvPicPr>
          <p:cNvPr id="20" name="Graphic 19">
            <a:extLst>
              <a:ext uri="{FF2B5EF4-FFF2-40B4-BE49-F238E27FC236}">
                <a16:creationId xmlns:a16="http://schemas.microsoft.com/office/drawing/2014/main" id="{D2552588-A691-4A0F-9A31-0AF610118B0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96462" y="3993319"/>
            <a:ext cx="495984" cy="495984"/>
          </a:xfrm>
          <a:prstGeom prst="rect">
            <a:avLst/>
          </a:prstGeom>
        </p:spPr>
      </p:pic>
      <p:sp>
        <p:nvSpPr>
          <p:cNvPr id="21" name="Rectangle 20">
            <a:extLst>
              <a:ext uri="{FF2B5EF4-FFF2-40B4-BE49-F238E27FC236}">
                <a16:creationId xmlns:a16="http://schemas.microsoft.com/office/drawing/2014/main" id="{5BF02888-E706-422F-90E7-32927A1E420C}"/>
              </a:ext>
            </a:extLst>
          </p:cNvPr>
          <p:cNvSpPr/>
          <p:nvPr/>
        </p:nvSpPr>
        <p:spPr>
          <a:xfrm>
            <a:off x="3161080" y="1534065"/>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2E55753-BFBE-4B57-8904-BE703019EB31}"/>
              </a:ext>
            </a:extLst>
          </p:cNvPr>
          <p:cNvSpPr/>
          <p:nvPr/>
        </p:nvSpPr>
        <p:spPr>
          <a:xfrm>
            <a:off x="14139756" y="2520820"/>
            <a:ext cx="2095223" cy="3986466"/>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BE2F6F6-34BA-417B-A3A6-AE66DE3A1A1B}"/>
              </a:ext>
            </a:extLst>
          </p:cNvPr>
          <p:cNvGrpSpPr/>
          <p:nvPr/>
        </p:nvGrpSpPr>
        <p:grpSpPr>
          <a:xfrm>
            <a:off x="14259171" y="2672707"/>
            <a:ext cx="1839780" cy="832574"/>
            <a:chOff x="9025521" y="3688080"/>
            <a:chExt cx="1839780" cy="832574"/>
          </a:xfrm>
        </p:grpSpPr>
        <p:grpSp>
          <p:nvGrpSpPr>
            <p:cNvPr id="24" name="Group 23">
              <a:extLst>
                <a:ext uri="{FF2B5EF4-FFF2-40B4-BE49-F238E27FC236}">
                  <a16:creationId xmlns:a16="http://schemas.microsoft.com/office/drawing/2014/main" id="{8474F6D9-85DE-4D89-A34D-8776E842E65B}"/>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29" name="Rectangle 28">
                <a:extLst>
                  <a:ext uri="{FF2B5EF4-FFF2-40B4-BE49-F238E27FC236}">
                    <a16:creationId xmlns:a16="http://schemas.microsoft.com/office/drawing/2014/main" id="{29EE6BBD-2744-41D2-B395-945A584A2BEA}"/>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EBA3934-1D85-48AC-9761-9BEE64E7F340}"/>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16E569A3-A89C-4CB6-9468-48E40B7EF998}"/>
                </a:ext>
              </a:extLst>
            </p:cNvPr>
            <p:cNvGrpSpPr/>
            <p:nvPr/>
          </p:nvGrpSpPr>
          <p:grpSpPr>
            <a:xfrm>
              <a:off x="9042136" y="3776128"/>
              <a:ext cx="1823165" cy="695173"/>
              <a:chOff x="1525249" y="3644332"/>
              <a:chExt cx="1950457" cy="695173"/>
            </a:xfrm>
          </p:grpSpPr>
          <p:sp>
            <p:nvSpPr>
              <p:cNvPr id="27" name="TextBox 26">
                <a:extLst>
                  <a:ext uri="{FF2B5EF4-FFF2-40B4-BE49-F238E27FC236}">
                    <a16:creationId xmlns:a16="http://schemas.microsoft.com/office/drawing/2014/main" id="{49CAD574-5AB0-41CF-B36E-10CFE41BF955}"/>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28" name="TextBox 27">
                <a:extLst>
                  <a:ext uri="{FF2B5EF4-FFF2-40B4-BE49-F238E27FC236}">
                    <a16:creationId xmlns:a16="http://schemas.microsoft.com/office/drawing/2014/main" id="{CD26FE16-EE9F-4FB1-A65B-19B9756476C8}"/>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695E78"/>
                    </a:solidFill>
                    <a:latin typeface="Tw Cen MT" panose="020B0602020104020603" pitchFamily="34" charset="0"/>
                    <a:ea typeface="Tahoma" panose="020B0604030504040204" pitchFamily="34" charset="0"/>
                    <a:cs typeface="Arial" panose="020B0604020202020204" pitchFamily="34" charset="0"/>
                  </a:rPr>
                  <a:t>Meetings</a:t>
                </a:r>
              </a:p>
            </p:txBody>
          </p:sp>
        </p:grpSp>
        <p:sp>
          <p:nvSpPr>
            <p:cNvPr id="26" name="TextBox 25">
              <a:extLst>
                <a:ext uri="{FF2B5EF4-FFF2-40B4-BE49-F238E27FC236}">
                  <a16:creationId xmlns:a16="http://schemas.microsoft.com/office/drawing/2014/main" id="{69B164D0-DABF-488C-A562-1B9A602B7258}"/>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9</a:t>
              </a:r>
            </a:p>
          </p:txBody>
        </p:sp>
      </p:grpSp>
      <p:grpSp>
        <p:nvGrpSpPr>
          <p:cNvPr id="31" name="Group 30">
            <a:extLst>
              <a:ext uri="{FF2B5EF4-FFF2-40B4-BE49-F238E27FC236}">
                <a16:creationId xmlns:a16="http://schemas.microsoft.com/office/drawing/2014/main" id="{7FEDC9EA-4A6E-4466-8E3F-F13EA9EF070C}"/>
              </a:ext>
            </a:extLst>
          </p:cNvPr>
          <p:cNvGrpSpPr/>
          <p:nvPr/>
        </p:nvGrpSpPr>
        <p:grpSpPr>
          <a:xfrm>
            <a:off x="14275786" y="3622035"/>
            <a:ext cx="1839780" cy="832574"/>
            <a:chOff x="9025521" y="3688080"/>
            <a:chExt cx="1839780" cy="832574"/>
          </a:xfrm>
        </p:grpSpPr>
        <p:grpSp>
          <p:nvGrpSpPr>
            <p:cNvPr id="32" name="Group 31">
              <a:extLst>
                <a:ext uri="{FF2B5EF4-FFF2-40B4-BE49-F238E27FC236}">
                  <a16:creationId xmlns:a16="http://schemas.microsoft.com/office/drawing/2014/main" id="{C2E73AEA-A881-47BC-955D-FCCF1130C84D}"/>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37" name="Rectangle 36">
                <a:extLst>
                  <a:ext uri="{FF2B5EF4-FFF2-40B4-BE49-F238E27FC236}">
                    <a16:creationId xmlns:a16="http://schemas.microsoft.com/office/drawing/2014/main" id="{AAE330C0-F02D-4714-876F-3E3AC1B40A8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66A516F-CB3A-4B58-9561-74C01ED0137E}"/>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C5150A6A-C69A-45A1-9420-FD95D59C1299}"/>
                </a:ext>
              </a:extLst>
            </p:cNvPr>
            <p:cNvGrpSpPr/>
            <p:nvPr/>
          </p:nvGrpSpPr>
          <p:grpSpPr>
            <a:xfrm>
              <a:off x="9042136" y="3776128"/>
              <a:ext cx="1823165" cy="695173"/>
              <a:chOff x="1525249" y="3644332"/>
              <a:chExt cx="1950457" cy="695173"/>
            </a:xfrm>
          </p:grpSpPr>
          <p:sp>
            <p:nvSpPr>
              <p:cNvPr id="35" name="TextBox 34">
                <a:extLst>
                  <a:ext uri="{FF2B5EF4-FFF2-40B4-BE49-F238E27FC236}">
                    <a16:creationId xmlns:a16="http://schemas.microsoft.com/office/drawing/2014/main" id="{FDAE2E9B-F3EB-4E38-A644-D9A26EF65BB1}"/>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36" name="TextBox 35">
                <a:extLst>
                  <a:ext uri="{FF2B5EF4-FFF2-40B4-BE49-F238E27FC236}">
                    <a16:creationId xmlns:a16="http://schemas.microsoft.com/office/drawing/2014/main" id="{A797FADB-8709-4859-933C-5733BFC4C699}"/>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25245"/>
                    </a:solidFill>
                    <a:latin typeface="Tw Cen MT" panose="020B0602020104020603" pitchFamily="34" charset="0"/>
                    <a:ea typeface="Tahoma" panose="020B0604030504040204" pitchFamily="34" charset="0"/>
                    <a:cs typeface="Arial" panose="020B0604020202020204" pitchFamily="34" charset="0"/>
                  </a:rPr>
                  <a:t>Birthday </a:t>
                </a:r>
              </a:p>
            </p:txBody>
          </p:sp>
        </p:grpSp>
        <p:sp>
          <p:nvSpPr>
            <p:cNvPr id="34" name="TextBox 33">
              <a:extLst>
                <a:ext uri="{FF2B5EF4-FFF2-40B4-BE49-F238E27FC236}">
                  <a16:creationId xmlns:a16="http://schemas.microsoft.com/office/drawing/2014/main" id="{47B09233-1979-4CB8-8E23-CD31265B6A8C}"/>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17</a:t>
              </a:r>
            </a:p>
          </p:txBody>
        </p:sp>
      </p:grpSp>
      <p:grpSp>
        <p:nvGrpSpPr>
          <p:cNvPr id="39" name="Group 38">
            <a:extLst>
              <a:ext uri="{FF2B5EF4-FFF2-40B4-BE49-F238E27FC236}">
                <a16:creationId xmlns:a16="http://schemas.microsoft.com/office/drawing/2014/main" id="{AAD5687F-BFBF-490F-A261-368F4A640442}"/>
              </a:ext>
            </a:extLst>
          </p:cNvPr>
          <p:cNvGrpSpPr/>
          <p:nvPr/>
        </p:nvGrpSpPr>
        <p:grpSpPr>
          <a:xfrm>
            <a:off x="14275786" y="4570733"/>
            <a:ext cx="1839780" cy="832574"/>
            <a:chOff x="9025521" y="3688080"/>
            <a:chExt cx="1839780" cy="832574"/>
          </a:xfrm>
        </p:grpSpPr>
        <p:grpSp>
          <p:nvGrpSpPr>
            <p:cNvPr id="40" name="Group 39">
              <a:extLst>
                <a:ext uri="{FF2B5EF4-FFF2-40B4-BE49-F238E27FC236}">
                  <a16:creationId xmlns:a16="http://schemas.microsoft.com/office/drawing/2014/main" id="{99090DCC-D60C-4323-B3C4-1C03870C1FD3}"/>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45" name="Rectangle 44">
                <a:extLst>
                  <a:ext uri="{FF2B5EF4-FFF2-40B4-BE49-F238E27FC236}">
                    <a16:creationId xmlns:a16="http://schemas.microsoft.com/office/drawing/2014/main" id="{43BD2AA5-0686-4720-B5E8-AA2B30816B2C}"/>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DBEEB96-B809-4645-BC41-C5BC4B7BD9A4}"/>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4C449787-4EB2-4515-A58A-953EAAE3CCAC}"/>
                </a:ext>
              </a:extLst>
            </p:cNvPr>
            <p:cNvGrpSpPr/>
            <p:nvPr/>
          </p:nvGrpSpPr>
          <p:grpSpPr>
            <a:xfrm>
              <a:off x="9042136" y="3776128"/>
              <a:ext cx="1823165" cy="695173"/>
              <a:chOff x="1525249" y="3644332"/>
              <a:chExt cx="1950457" cy="695173"/>
            </a:xfrm>
          </p:grpSpPr>
          <p:sp>
            <p:nvSpPr>
              <p:cNvPr id="43" name="TextBox 42">
                <a:extLst>
                  <a:ext uri="{FF2B5EF4-FFF2-40B4-BE49-F238E27FC236}">
                    <a16:creationId xmlns:a16="http://schemas.microsoft.com/office/drawing/2014/main" id="{EECA9BB4-D0FB-48DD-876E-05B601CA4A62}"/>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44" name="TextBox 43">
                <a:extLst>
                  <a:ext uri="{FF2B5EF4-FFF2-40B4-BE49-F238E27FC236}">
                    <a16:creationId xmlns:a16="http://schemas.microsoft.com/office/drawing/2014/main" id="{55F3B268-6F87-456E-BD5B-7A65FAC31C80}"/>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FA956"/>
                    </a:solidFill>
                    <a:latin typeface="Tw Cen MT" panose="020B0602020104020603" pitchFamily="34" charset="0"/>
                    <a:ea typeface="Tahoma" panose="020B0604030504040204" pitchFamily="34" charset="0"/>
                    <a:cs typeface="Arial" panose="020B0604020202020204" pitchFamily="34" charset="0"/>
                  </a:rPr>
                  <a:t>Presentation</a:t>
                </a:r>
              </a:p>
            </p:txBody>
          </p:sp>
        </p:grpSp>
        <p:sp>
          <p:nvSpPr>
            <p:cNvPr id="42" name="TextBox 41">
              <a:extLst>
                <a:ext uri="{FF2B5EF4-FFF2-40B4-BE49-F238E27FC236}">
                  <a16:creationId xmlns:a16="http://schemas.microsoft.com/office/drawing/2014/main" id="{1181CCB8-7861-41C1-AE54-C8306664B226}"/>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21</a:t>
              </a:r>
            </a:p>
          </p:txBody>
        </p:sp>
      </p:grpSp>
      <p:grpSp>
        <p:nvGrpSpPr>
          <p:cNvPr id="47" name="Group 46">
            <a:extLst>
              <a:ext uri="{FF2B5EF4-FFF2-40B4-BE49-F238E27FC236}">
                <a16:creationId xmlns:a16="http://schemas.microsoft.com/office/drawing/2014/main" id="{9CB12F89-E1CA-4950-91BC-2314857244A8}"/>
              </a:ext>
            </a:extLst>
          </p:cNvPr>
          <p:cNvGrpSpPr/>
          <p:nvPr/>
        </p:nvGrpSpPr>
        <p:grpSpPr>
          <a:xfrm>
            <a:off x="14275786" y="5520530"/>
            <a:ext cx="1839780" cy="832574"/>
            <a:chOff x="9025521" y="3688080"/>
            <a:chExt cx="1839780" cy="832574"/>
          </a:xfrm>
        </p:grpSpPr>
        <p:grpSp>
          <p:nvGrpSpPr>
            <p:cNvPr id="48" name="Group 47">
              <a:extLst>
                <a:ext uri="{FF2B5EF4-FFF2-40B4-BE49-F238E27FC236}">
                  <a16:creationId xmlns:a16="http://schemas.microsoft.com/office/drawing/2014/main" id="{C2D88856-B38B-4B1C-BC88-B52E640511FB}"/>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53" name="Rectangle 52">
                <a:extLst>
                  <a:ext uri="{FF2B5EF4-FFF2-40B4-BE49-F238E27FC236}">
                    <a16:creationId xmlns:a16="http://schemas.microsoft.com/office/drawing/2014/main" id="{746DAD51-26A9-4A41-96B8-933DD7D13136}"/>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6FABE0D-191A-4D43-A32E-6CAE7FAAD925}"/>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a:extLst>
                <a:ext uri="{FF2B5EF4-FFF2-40B4-BE49-F238E27FC236}">
                  <a16:creationId xmlns:a16="http://schemas.microsoft.com/office/drawing/2014/main" id="{66E31210-17DB-413E-811F-07D08DF2E2B2}"/>
                </a:ext>
              </a:extLst>
            </p:cNvPr>
            <p:cNvGrpSpPr/>
            <p:nvPr/>
          </p:nvGrpSpPr>
          <p:grpSpPr>
            <a:xfrm>
              <a:off x="9042136" y="3776128"/>
              <a:ext cx="1823165" cy="695173"/>
              <a:chOff x="1525249" y="3644332"/>
              <a:chExt cx="1950457" cy="695173"/>
            </a:xfrm>
          </p:grpSpPr>
          <p:sp>
            <p:nvSpPr>
              <p:cNvPr id="51" name="TextBox 50">
                <a:extLst>
                  <a:ext uri="{FF2B5EF4-FFF2-40B4-BE49-F238E27FC236}">
                    <a16:creationId xmlns:a16="http://schemas.microsoft.com/office/drawing/2014/main" id="{0559C5E2-1F2F-48B9-9A0D-1F988FEDB900}"/>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52" name="TextBox 51">
                <a:extLst>
                  <a:ext uri="{FF2B5EF4-FFF2-40B4-BE49-F238E27FC236}">
                    <a16:creationId xmlns:a16="http://schemas.microsoft.com/office/drawing/2014/main" id="{84DD6C07-2F76-442D-9DE1-9AD5A2592793}"/>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9C5D71"/>
                    </a:solidFill>
                    <a:latin typeface="Tw Cen MT" panose="020B0602020104020603" pitchFamily="34" charset="0"/>
                    <a:ea typeface="Tahoma" panose="020B0604030504040204" pitchFamily="34" charset="0"/>
                    <a:cs typeface="Arial" panose="020B0604020202020204" pitchFamily="34" charset="0"/>
                  </a:rPr>
                  <a:t>Report</a:t>
                </a:r>
              </a:p>
            </p:txBody>
          </p:sp>
        </p:grpSp>
        <p:sp>
          <p:nvSpPr>
            <p:cNvPr id="50" name="TextBox 49">
              <a:extLst>
                <a:ext uri="{FF2B5EF4-FFF2-40B4-BE49-F238E27FC236}">
                  <a16:creationId xmlns:a16="http://schemas.microsoft.com/office/drawing/2014/main" id="{0AACA72A-E93B-4287-845F-C4CF199A0544}"/>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26</a:t>
              </a:r>
            </a:p>
          </p:txBody>
        </p:sp>
      </p:grpSp>
      <p:sp>
        <p:nvSpPr>
          <p:cNvPr id="2" name="TextBox 1">
            <a:extLst>
              <a:ext uri="{FF2B5EF4-FFF2-40B4-BE49-F238E27FC236}">
                <a16:creationId xmlns:a16="http://schemas.microsoft.com/office/drawing/2014/main" id="{BE2F2A91-6581-45E8-97F2-FE5826F15675}"/>
              </a:ext>
            </a:extLst>
          </p:cNvPr>
          <p:cNvSpPr txBox="1"/>
          <p:nvPr/>
        </p:nvSpPr>
        <p:spPr>
          <a:xfrm>
            <a:off x="5582095" y="3194318"/>
            <a:ext cx="4428565" cy="523220"/>
          </a:xfrm>
          <a:prstGeom prst="rect">
            <a:avLst/>
          </a:prstGeom>
          <a:noFill/>
        </p:spPr>
        <p:txBody>
          <a:bodyPr wrap="square" rtlCol="0">
            <a:spAutoFit/>
          </a:bodyPr>
          <a:lstStyle/>
          <a:p>
            <a:r>
              <a:rPr lang="en-IN" sz="2800" b="1" dirty="0" err="1">
                <a:solidFill>
                  <a:srgbClr val="7030A0"/>
                </a:solidFill>
                <a:latin typeface="Times New Roman" panose="02020603050405020304" pitchFamily="18" charset="0"/>
                <a:cs typeface="Times New Roman" panose="02020603050405020304" pitchFamily="18" charset="0"/>
              </a:rPr>
              <a:t>Crictual</a:t>
            </a:r>
            <a:endParaRPr lang="en-IN" sz="2800" b="1" dirty="0">
              <a:solidFill>
                <a:srgbClr val="7030A0"/>
              </a:solidFill>
              <a:latin typeface="Times New Roman" panose="02020603050405020304" pitchFamily="18" charset="0"/>
              <a:cs typeface="Times New Roman" panose="02020603050405020304" pitchFamily="18" charset="0"/>
            </a:endParaRPr>
          </a:p>
        </p:txBody>
      </p:sp>
      <p:pic>
        <p:nvPicPr>
          <p:cNvPr id="4" name="Graphic 3">
            <a:extLst>
              <a:ext uri="{FF2B5EF4-FFF2-40B4-BE49-F238E27FC236}">
                <a16:creationId xmlns:a16="http://schemas.microsoft.com/office/drawing/2014/main" id="{6635FFA0-220D-452F-B99B-9D32D93E1A1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8441217" y="7937683"/>
            <a:ext cx="1411894" cy="1411894"/>
          </a:xfrm>
          <a:prstGeom prst="rect">
            <a:avLst/>
          </a:prstGeom>
        </p:spPr>
      </p:pic>
      <p:pic>
        <p:nvPicPr>
          <p:cNvPr id="6" name="Graphic 5">
            <a:extLst>
              <a:ext uri="{FF2B5EF4-FFF2-40B4-BE49-F238E27FC236}">
                <a16:creationId xmlns:a16="http://schemas.microsoft.com/office/drawing/2014/main" id="{3AF8554B-040F-47BD-822C-515A4B079B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381896" y="8164421"/>
            <a:ext cx="992588" cy="992588"/>
          </a:xfrm>
          <a:prstGeom prst="rect">
            <a:avLst/>
          </a:prstGeom>
        </p:spPr>
      </p:pic>
      <p:pic>
        <p:nvPicPr>
          <p:cNvPr id="10" name="Graphic 9">
            <a:extLst>
              <a:ext uri="{FF2B5EF4-FFF2-40B4-BE49-F238E27FC236}">
                <a16:creationId xmlns:a16="http://schemas.microsoft.com/office/drawing/2014/main" id="{05CA69A2-4BDD-408D-A9F4-66DD204B972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38534" y="5577140"/>
            <a:ext cx="832779" cy="832779"/>
          </a:xfrm>
          <a:prstGeom prst="rect">
            <a:avLst/>
          </a:prstGeom>
        </p:spPr>
      </p:pic>
      <p:pic>
        <p:nvPicPr>
          <p:cNvPr id="12" name="Graphic 11">
            <a:extLst>
              <a:ext uri="{FF2B5EF4-FFF2-40B4-BE49-F238E27FC236}">
                <a16:creationId xmlns:a16="http://schemas.microsoft.com/office/drawing/2014/main" id="{98F5BD9B-A6F4-4C99-B39E-81E9FFA3054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814022" y="8164421"/>
            <a:ext cx="228600" cy="228600"/>
          </a:xfrm>
          <a:prstGeom prst="rect">
            <a:avLst/>
          </a:prstGeom>
        </p:spPr>
      </p:pic>
      <p:pic>
        <p:nvPicPr>
          <p:cNvPr id="14" name="Graphic 13">
            <a:extLst>
              <a:ext uri="{FF2B5EF4-FFF2-40B4-BE49-F238E27FC236}">
                <a16:creationId xmlns:a16="http://schemas.microsoft.com/office/drawing/2014/main" id="{F1527636-1AED-4828-8975-CC31639F9FFA}"/>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602333" y="7959508"/>
            <a:ext cx="3076061" cy="3076061"/>
          </a:xfrm>
          <a:prstGeom prst="rect">
            <a:avLst/>
          </a:prstGeom>
        </p:spPr>
      </p:pic>
      <p:pic>
        <p:nvPicPr>
          <p:cNvPr id="16" name="Graphic 15">
            <a:extLst>
              <a:ext uri="{FF2B5EF4-FFF2-40B4-BE49-F238E27FC236}">
                <a16:creationId xmlns:a16="http://schemas.microsoft.com/office/drawing/2014/main" id="{40D3738F-9633-4274-B189-9193AB2E956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442064" y="2641419"/>
            <a:ext cx="1547571" cy="1547571"/>
          </a:xfrm>
          <a:prstGeom prst="rect">
            <a:avLst/>
          </a:prstGeom>
        </p:spPr>
      </p:pic>
      <p:pic>
        <p:nvPicPr>
          <p:cNvPr id="56" name="Graphic 55">
            <a:extLst>
              <a:ext uri="{FF2B5EF4-FFF2-40B4-BE49-F238E27FC236}">
                <a16:creationId xmlns:a16="http://schemas.microsoft.com/office/drawing/2014/main" id="{2F3A8E38-4AFF-4324-ABD3-EE67916BBB7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960866" y="8459568"/>
            <a:ext cx="1673327" cy="1673327"/>
          </a:xfrm>
          <a:prstGeom prst="rect">
            <a:avLst/>
          </a:prstGeom>
        </p:spPr>
      </p:pic>
      <p:sp>
        <p:nvSpPr>
          <p:cNvPr id="57" name="TextBox 56">
            <a:extLst>
              <a:ext uri="{FF2B5EF4-FFF2-40B4-BE49-F238E27FC236}">
                <a16:creationId xmlns:a16="http://schemas.microsoft.com/office/drawing/2014/main" id="{8CE00821-E78D-467B-9F77-0D31355B6828}"/>
              </a:ext>
            </a:extLst>
          </p:cNvPr>
          <p:cNvSpPr txBox="1"/>
          <p:nvPr/>
        </p:nvSpPr>
        <p:spPr>
          <a:xfrm>
            <a:off x="5233370" y="3758925"/>
            <a:ext cx="3267449" cy="369332"/>
          </a:xfrm>
          <a:prstGeom prst="rect">
            <a:avLst/>
          </a:prstGeom>
          <a:noFill/>
        </p:spPr>
        <p:txBody>
          <a:bodyPr wrap="square" rtlCol="0">
            <a:spAutoFit/>
          </a:bodyPr>
          <a:lstStyle/>
          <a:p>
            <a:r>
              <a:rPr lang="en-IN" dirty="0">
                <a:solidFill>
                  <a:schemeClr val="tx1">
                    <a:lumMod val="65000"/>
                    <a:lumOff val="35000"/>
                  </a:schemeClr>
                </a:solidFill>
              </a:rPr>
              <a:t>The desktop application</a:t>
            </a:r>
          </a:p>
        </p:txBody>
      </p:sp>
      <p:pic>
        <p:nvPicPr>
          <p:cNvPr id="75" name="Graphic 74">
            <a:extLst>
              <a:ext uri="{FF2B5EF4-FFF2-40B4-BE49-F238E27FC236}">
                <a16:creationId xmlns:a16="http://schemas.microsoft.com/office/drawing/2014/main" id="{7C8BA5DD-DA51-454A-A32D-CF005A30805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43127" y="5630863"/>
            <a:ext cx="582155" cy="582155"/>
          </a:xfrm>
          <a:prstGeom prst="rect">
            <a:avLst/>
          </a:prstGeom>
        </p:spPr>
      </p:pic>
    </p:spTree>
    <p:extLst>
      <p:ext uri="{BB962C8B-B14F-4D97-AF65-F5344CB8AC3E}">
        <p14:creationId xmlns:p14="http://schemas.microsoft.com/office/powerpoint/2010/main" val="20870059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p:cTn id="25" dur="500" fill="hold"/>
                                        <p:tgtEl>
                                          <p:spTgt spid="47"/>
                                        </p:tgtEl>
                                        <p:attrNameLst>
                                          <p:attrName>ppt_w</p:attrName>
                                        </p:attrNameLst>
                                      </p:cBhvr>
                                      <p:tavLst>
                                        <p:tav tm="0">
                                          <p:val>
                                            <p:fltVal val="0"/>
                                          </p:val>
                                        </p:tav>
                                        <p:tav tm="100000">
                                          <p:val>
                                            <p:strVal val="#ppt_w"/>
                                          </p:val>
                                        </p:tav>
                                      </p:tavLst>
                                    </p:anim>
                                    <p:anim calcmode="lin" valueType="num">
                                      <p:cBhvr>
                                        <p:cTn id="26" dur="500" fill="hold"/>
                                        <p:tgtEl>
                                          <p:spTgt spid="47"/>
                                        </p:tgtEl>
                                        <p:attrNameLst>
                                          <p:attrName>ppt_h</p:attrName>
                                        </p:attrNameLst>
                                      </p:cBhvr>
                                      <p:tavLst>
                                        <p:tav tm="0">
                                          <p:val>
                                            <p:fltVal val="0"/>
                                          </p:val>
                                        </p:tav>
                                        <p:tav tm="100000">
                                          <p:val>
                                            <p:strVal val="#ppt_h"/>
                                          </p:val>
                                        </p:tav>
                                      </p:tavLst>
                                    </p:anim>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324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D089DE-8B88-4EB8-9215-85E1DD7F88CD}"/>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D6781849-657A-4459-865A-5F7577825AB4}"/>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96263867-3481-40DF-A924-ED9C9C92A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2E4846AC-8868-4C8C-B9C2-84B2E3F989E5}"/>
              </a:ext>
            </a:extLst>
          </p:cNvPr>
          <p:cNvGrpSpPr/>
          <p:nvPr/>
        </p:nvGrpSpPr>
        <p:grpSpPr>
          <a:xfrm>
            <a:off x="-962470" y="2177938"/>
            <a:ext cx="828000" cy="828000"/>
            <a:chOff x="-962470" y="2177938"/>
            <a:chExt cx="828000" cy="828000"/>
          </a:xfrm>
        </p:grpSpPr>
        <p:sp>
          <p:nvSpPr>
            <p:cNvPr id="6" name="Oval 5">
              <a:extLst>
                <a:ext uri="{FF2B5EF4-FFF2-40B4-BE49-F238E27FC236}">
                  <a16:creationId xmlns:a16="http://schemas.microsoft.com/office/drawing/2014/main" id="{5791F393-5729-4179-8C8D-BE41CDAA293E}"/>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60443EF5-8533-4A42-B24B-7820512CC4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5866D31C-D22C-4C74-949D-C1599FF0DFE7}"/>
              </a:ext>
            </a:extLst>
          </p:cNvPr>
          <p:cNvGrpSpPr/>
          <p:nvPr/>
        </p:nvGrpSpPr>
        <p:grpSpPr>
          <a:xfrm>
            <a:off x="1013494" y="5526184"/>
            <a:ext cx="4237783" cy="6980983"/>
            <a:chOff x="-962470" y="5526185"/>
            <a:chExt cx="4237783" cy="6980983"/>
          </a:xfrm>
        </p:grpSpPr>
        <p:sp>
          <p:nvSpPr>
            <p:cNvPr id="9" name="Oval 8">
              <a:extLst>
                <a:ext uri="{FF2B5EF4-FFF2-40B4-BE49-F238E27FC236}">
                  <a16:creationId xmlns:a16="http://schemas.microsoft.com/office/drawing/2014/main" id="{8FC9DFAB-9B10-4E48-A1D3-E4865F006351}"/>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3251DB0-24E3-4012-A42F-B6018A37F7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6247" y="11908102"/>
              <a:ext cx="599066" cy="599066"/>
            </a:xfrm>
            <a:prstGeom prst="rect">
              <a:avLst/>
            </a:prstGeom>
          </p:spPr>
        </p:pic>
      </p:grpSp>
      <p:sp>
        <p:nvSpPr>
          <p:cNvPr id="11" name="Oval 10">
            <a:extLst>
              <a:ext uri="{FF2B5EF4-FFF2-40B4-BE49-F238E27FC236}">
                <a16:creationId xmlns:a16="http://schemas.microsoft.com/office/drawing/2014/main" id="{42337049-8FF6-43DA-B6DC-657A753A7A2E}"/>
              </a:ext>
            </a:extLst>
          </p:cNvPr>
          <p:cNvSpPr>
            <a:spLocks noChangeAspect="1"/>
          </p:cNvSpPr>
          <p:nvPr/>
        </p:nvSpPr>
        <p:spPr>
          <a:xfrm>
            <a:off x="-956318"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a:extLst>
              <a:ext uri="{FF2B5EF4-FFF2-40B4-BE49-F238E27FC236}">
                <a16:creationId xmlns:a16="http://schemas.microsoft.com/office/drawing/2014/main" id="{8C4D6BBB-BB7B-4D9C-957C-189796256B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714" y="4022561"/>
            <a:ext cx="488024" cy="488024"/>
          </a:xfrm>
          <a:prstGeom prst="rect">
            <a:avLst/>
          </a:prstGeom>
        </p:spPr>
      </p:pic>
      <p:sp>
        <p:nvSpPr>
          <p:cNvPr id="13" name="Freeform: Shape 12">
            <a:extLst>
              <a:ext uri="{FF2B5EF4-FFF2-40B4-BE49-F238E27FC236}">
                <a16:creationId xmlns:a16="http://schemas.microsoft.com/office/drawing/2014/main" id="{CF2A9D29-8AB1-49B3-9BD5-43747E0CD34A}"/>
              </a:ext>
            </a:extLst>
          </p:cNvPr>
          <p:cNvSpPr/>
          <p:nvPr/>
        </p:nvSpPr>
        <p:spPr>
          <a:xfrm rot="10800000">
            <a:off x="0" y="-11287944"/>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4" name="Graphic 13">
            <a:hlinkClick r:id="rId10" action="ppaction://hlinksldjump"/>
            <a:extLst>
              <a:ext uri="{FF2B5EF4-FFF2-40B4-BE49-F238E27FC236}">
                <a16:creationId xmlns:a16="http://schemas.microsoft.com/office/drawing/2014/main" id="{CB49966B-D0A7-4ABB-9446-A481610651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9962" y="577706"/>
            <a:ext cx="633532" cy="664239"/>
          </a:xfrm>
          <a:prstGeom prst="rect">
            <a:avLst/>
          </a:prstGeom>
        </p:spPr>
      </p:pic>
      <p:pic>
        <p:nvPicPr>
          <p:cNvPr id="15" name="Graphic 14">
            <a:hlinkClick r:id="rId13" action="ppaction://hlinksldjump"/>
            <a:extLst>
              <a:ext uri="{FF2B5EF4-FFF2-40B4-BE49-F238E27FC236}">
                <a16:creationId xmlns:a16="http://schemas.microsoft.com/office/drawing/2014/main" id="{C3F5F767-FA0C-485D-95DD-4DB4DA15D2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5637" y="2206329"/>
            <a:ext cx="708533" cy="708533"/>
          </a:xfrm>
          <a:prstGeom prst="rect">
            <a:avLst/>
          </a:prstGeom>
        </p:spPr>
      </p:pic>
      <p:pic>
        <p:nvPicPr>
          <p:cNvPr id="16" name="Graphic 15">
            <a:hlinkClick r:id="rId16" action="ppaction://hlinksldjump"/>
            <a:extLst>
              <a:ext uri="{FF2B5EF4-FFF2-40B4-BE49-F238E27FC236}">
                <a16:creationId xmlns:a16="http://schemas.microsoft.com/office/drawing/2014/main" id="{C519E526-D8A9-4B96-87BB-F7822C6A9D4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5762" y="5640652"/>
            <a:ext cx="599066" cy="599066"/>
          </a:xfrm>
          <a:prstGeom prst="rect">
            <a:avLst/>
          </a:prstGeom>
        </p:spPr>
      </p:pic>
      <p:pic>
        <p:nvPicPr>
          <p:cNvPr id="17" name="Graphic 16">
            <a:hlinkClick r:id="rId19" action="ppaction://hlinksldjump"/>
            <a:extLst>
              <a:ext uri="{FF2B5EF4-FFF2-40B4-BE49-F238E27FC236}">
                <a16:creationId xmlns:a16="http://schemas.microsoft.com/office/drawing/2014/main" id="{A7EC73F9-A7AD-44D8-9F48-44CA9151B5D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70899" y="4022561"/>
            <a:ext cx="488024" cy="488024"/>
          </a:xfrm>
          <a:prstGeom prst="rect">
            <a:avLst/>
          </a:prstGeom>
        </p:spPr>
      </p:pic>
      <p:pic>
        <p:nvPicPr>
          <p:cNvPr id="19" name="Graphic 18">
            <a:extLst>
              <a:ext uri="{FF2B5EF4-FFF2-40B4-BE49-F238E27FC236}">
                <a16:creationId xmlns:a16="http://schemas.microsoft.com/office/drawing/2014/main" id="{1020B372-F51C-4595-B206-DE5199BA7DA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19513" y="5618018"/>
            <a:ext cx="582155" cy="582155"/>
          </a:xfrm>
          <a:prstGeom prst="rect">
            <a:avLst/>
          </a:prstGeom>
        </p:spPr>
      </p:pic>
      <p:pic>
        <p:nvPicPr>
          <p:cNvPr id="21" name="Picture 20">
            <a:extLst>
              <a:ext uri="{FF2B5EF4-FFF2-40B4-BE49-F238E27FC236}">
                <a16:creationId xmlns:a16="http://schemas.microsoft.com/office/drawing/2014/main" id="{66B149DE-402F-404E-A8AA-FB8C54D86875}"/>
              </a:ext>
            </a:extLst>
          </p:cNvPr>
          <p:cNvPicPr>
            <a:picLocks noChangeAspect="1"/>
          </p:cNvPicPr>
          <p:nvPr/>
        </p:nvPicPr>
        <p:blipFill>
          <a:blip r:embed="rId24"/>
          <a:stretch>
            <a:fillRect/>
          </a:stretch>
        </p:blipFill>
        <p:spPr>
          <a:xfrm>
            <a:off x="2345055" y="2197018"/>
            <a:ext cx="3292961" cy="2463964"/>
          </a:xfrm>
          <a:prstGeom prst="rect">
            <a:avLst/>
          </a:prstGeom>
        </p:spPr>
      </p:pic>
      <p:pic>
        <p:nvPicPr>
          <p:cNvPr id="23" name="Picture 22">
            <a:extLst>
              <a:ext uri="{FF2B5EF4-FFF2-40B4-BE49-F238E27FC236}">
                <a16:creationId xmlns:a16="http://schemas.microsoft.com/office/drawing/2014/main" id="{545A22E8-CDBA-49ED-AA28-91031033E1A7}"/>
              </a:ext>
            </a:extLst>
          </p:cNvPr>
          <p:cNvPicPr>
            <a:picLocks noChangeAspect="1"/>
          </p:cNvPicPr>
          <p:nvPr/>
        </p:nvPicPr>
        <p:blipFill>
          <a:blip r:embed="rId25"/>
          <a:stretch>
            <a:fillRect/>
          </a:stretch>
        </p:blipFill>
        <p:spPr>
          <a:xfrm>
            <a:off x="7257097" y="2206330"/>
            <a:ext cx="3292961" cy="2473732"/>
          </a:xfrm>
          <a:prstGeom prst="rect">
            <a:avLst/>
          </a:prstGeom>
        </p:spPr>
      </p:pic>
    </p:spTree>
    <p:extLst>
      <p:ext uri="{BB962C8B-B14F-4D97-AF65-F5344CB8AC3E}">
        <p14:creationId xmlns:p14="http://schemas.microsoft.com/office/powerpoint/2010/main" val="2986097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6352"/>
        </a:soli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116C36D3-EA07-4DB4-9BB2-2E9D9D09873C}"/>
              </a:ext>
            </a:extLst>
          </p:cNvPr>
          <p:cNvGrpSpPr/>
          <p:nvPr/>
        </p:nvGrpSpPr>
        <p:grpSpPr>
          <a:xfrm>
            <a:off x="1043616" y="503814"/>
            <a:ext cx="828000" cy="828000"/>
            <a:chOff x="-962470" y="503815"/>
            <a:chExt cx="828000" cy="828000"/>
          </a:xfrm>
        </p:grpSpPr>
        <p:sp>
          <p:nvSpPr>
            <p:cNvPr id="141" name="Oval 140">
              <a:extLst>
                <a:ext uri="{FF2B5EF4-FFF2-40B4-BE49-F238E27FC236}">
                  <a16:creationId xmlns:a16="http://schemas.microsoft.com/office/drawing/2014/main" id="{89C057A7-4CAF-4100-A73E-2D4F2957F88A}"/>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2" name="Graphic 141">
              <a:extLst>
                <a:ext uri="{FF2B5EF4-FFF2-40B4-BE49-F238E27FC236}">
                  <a16:creationId xmlns:a16="http://schemas.microsoft.com/office/drawing/2014/main" id="{18C37DA8-C20A-4AE6-A97E-64ACA36AC3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143" name="Group 142">
            <a:extLst>
              <a:ext uri="{FF2B5EF4-FFF2-40B4-BE49-F238E27FC236}">
                <a16:creationId xmlns:a16="http://schemas.microsoft.com/office/drawing/2014/main" id="{EB3EF857-D0FE-4AAC-8C2B-BE0EB4C64271}"/>
              </a:ext>
            </a:extLst>
          </p:cNvPr>
          <p:cNvGrpSpPr/>
          <p:nvPr/>
        </p:nvGrpSpPr>
        <p:grpSpPr>
          <a:xfrm>
            <a:off x="-960065" y="2177938"/>
            <a:ext cx="828000" cy="828000"/>
            <a:chOff x="-962470" y="2177938"/>
            <a:chExt cx="828000" cy="828000"/>
          </a:xfrm>
        </p:grpSpPr>
        <p:sp>
          <p:nvSpPr>
            <p:cNvPr id="144" name="Oval 143">
              <a:extLst>
                <a:ext uri="{FF2B5EF4-FFF2-40B4-BE49-F238E27FC236}">
                  <a16:creationId xmlns:a16="http://schemas.microsoft.com/office/drawing/2014/main" id="{E661F395-7E3A-4C29-AC46-00817D44A1CC}"/>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5" name="Graphic 144">
              <a:extLst>
                <a:ext uri="{FF2B5EF4-FFF2-40B4-BE49-F238E27FC236}">
                  <a16:creationId xmlns:a16="http://schemas.microsoft.com/office/drawing/2014/main" id="{0FA46C79-1B14-4892-9F24-F12C4A6321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146" name="Group 145">
            <a:extLst>
              <a:ext uri="{FF2B5EF4-FFF2-40B4-BE49-F238E27FC236}">
                <a16:creationId xmlns:a16="http://schemas.microsoft.com/office/drawing/2014/main" id="{B78C4FC3-3C45-4696-BE9C-FFB3AB253B6B}"/>
              </a:ext>
            </a:extLst>
          </p:cNvPr>
          <p:cNvGrpSpPr/>
          <p:nvPr/>
        </p:nvGrpSpPr>
        <p:grpSpPr>
          <a:xfrm>
            <a:off x="-962470" y="5526185"/>
            <a:ext cx="9019333" cy="4637833"/>
            <a:chOff x="-962470" y="5526185"/>
            <a:chExt cx="9019333" cy="4637833"/>
          </a:xfrm>
        </p:grpSpPr>
        <p:sp>
          <p:nvSpPr>
            <p:cNvPr id="147" name="Oval 146">
              <a:extLst>
                <a:ext uri="{FF2B5EF4-FFF2-40B4-BE49-F238E27FC236}">
                  <a16:creationId xmlns:a16="http://schemas.microsoft.com/office/drawing/2014/main" id="{F95FC1D8-B972-4073-AEE8-1C350B9A13B3}"/>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8" name="Graphic 147">
              <a:extLst>
                <a:ext uri="{FF2B5EF4-FFF2-40B4-BE49-F238E27FC236}">
                  <a16:creationId xmlns:a16="http://schemas.microsoft.com/office/drawing/2014/main" id="{CCF89862-8375-4713-85A9-73ACF31D08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7797" y="9564952"/>
              <a:ext cx="599066" cy="599066"/>
            </a:xfrm>
            <a:prstGeom prst="rect">
              <a:avLst/>
            </a:prstGeom>
          </p:spPr>
        </p:pic>
      </p:grpSp>
      <p:sp>
        <p:nvSpPr>
          <p:cNvPr id="150" name="Oval 149">
            <a:extLst>
              <a:ext uri="{FF2B5EF4-FFF2-40B4-BE49-F238E27FC236}">
                <a16:creationId xmlns:a16="http://schemas.microsoft.com/office/drawing/2014/main" id="{C745B9A7-FE8C-41F4-9CCF-6D7CADE2347F}"/>
              </a:ext>
            </a:extLst>
          </p:cNvPr>
          <p:cNvSpPr>
            <a:spLocks noChangeAspect="1"/>
          </p:cNvSpPr>
          <p:nvPr/>
        </p:nvSpPr>
        <p:spPr>
          <a:xfrm>
            <a:off x="-962470"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reeform: Shape 151">
            <a:extLst>
              <a:ext uri="{FF2B5EF4-FFF2-40B4-BE49-F238E27FC236}">
                <a16:creationId xmlns:a16="http://schemas.microsoft.com/office/drawing/2014/main" id="{53F52B27-C4E0-4131-96D9-0723F097B19D}"/>
              </a:ext>
            </a:extLst>
          </p:cNvPr>
          <p:cNvSpPr/>
          <p:nvPr/>
        </p:nvSpPr>
        <p:spPr>
          <a:xfrm rot="10800000">
            <a:off x="5825" y="-16310314"/>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53" name="Graphic 152">
            <a:hlinkClick r:id="rId8" action="ppaction://hlinksldjump"/>
            <a:extLst>
              <a:ext uri="{FF2B5EF4-FFF2-40B4-BE49-F238E27FC236}">
                <a16:creationId xmlns:a16="http://schemas.microsoft.com/office/drawing/2014/main" id="{EB234BBB-E5DA-4FEB-A98B-E79223C23C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962" y="577706"/>
            <a:ext cx="633532" cy="664239"/>
          </a:xfrm>
          <a:prstGeom prst="rect">
            <a:avLst/>
          </a:prstGeom>
        </p:spPr>
      </p:pic>
      <p:pic>
        <p:nvPicPr>
          <p:cNvPr id="154" name="Graphic 153">
            <a:hlinkClick r:id="rId11" action="ppaction://hlinksldjump"/>
            <a:extLst>
              <a:ext uri="{FF2B5EF4-FFF2-40B4-BE49-F238E27FC236}">
                <a16:creationId xmlns:a16="http://schemas.microsoft.com/office/drawing/2014/main" id="{DECAB346-206C-4BF3-8D54-5CF4400FC6E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5637" y="2206329"/>
            <a:ext cx="708533" cy="708533"/>
          </a:xfrm>
          <a:prstGeom prst="rect">
            <a:avLst/>
          </a:prstGeom>
        </p:spPr>
      </p:pic>
      <p:pic>
        <p:nvPicPr>
          <p:cNvPr id="155" name="Graphic 154">
            <a:hlinkClick r:id="rId14" action="ppaction://hlinksldjump"/>
            <a:extLst>
              <a:ext uri="{FF2B5EF4-FFF2-40B4-BE49-F238E27FC236}">
                <a16:creationId xmlns:a16="http://schemas.microsoft.com/office/drawing/2014/main" id="{F97723D1-AFC9-49DB-B830-E1ED9D4380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61545" y="8348288"/>
            <a:ext cx="599066" cy="599066"/>
          </a:xfrm>
          <a:prstGeom prst="rect">
            <a:avLst/>
          </a:prstGeom>
        </p:spPr>
      </p:pic>
      <p:pic>
        <p:nvPicPr>
          <p:cNvPr id="19" name="Graphic 18">
            <a:extLst>
              <a:ext uri="{FF2B5EF4-FFF2-40B4-BE49-F238E27FC236}">
                <a16:creationId xmlns:a16="http://schemas.microsoft.com/office/drawing/2014/main" id="{37ABC11E-116E-4B5D-AC76-5DE4FFBFCAF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08299" y="4018069"/>
            <a:ext cx="495984" cy="495984"/>
          </a:xfrm>
          <a:prstGeom prst="rect">
            <a:avLst/>
          </a:prstGeom>
        </p:spPr>
      </p:pic>
      <p:pic>
        <p:nvPicPr>
          <p:cNvPr id="20" name="Graphic 19">
            <a:extLst>
              <a:ext uri="{FF2B5EF4-FFF2-40B4-BE49-F238E27FC236}">
                <a16:creationId xmlns:a16="http://schemas.microsoft.com/office/drawing/2014/main" id="{0EC91575-49C5-4B08-959A-15E7E070A13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29531" y="3907003"/>
            <a:ext cx="674980" cy="674980"/>
          </a:xfrm>
          <a:prstGeom prst="rect">
            <a:avLst/>
          </a:prstGeom>
        </p:spPr>
      </p:pic>
      <p:sp>
        <p:nvSpPr>
          <p:cNvPr id="21" name="Rectangle 20">
            <a:extLst>
              <a:ext uri="{FF2B5EF4-FFF2-40B4-BE49-F238E27FC236}">
                <a16:creationId xmlns:a16="http://schemas.microsoft.com/office/drawing/2014/main" id="{EB47BEE6-8D1D-4C87-9200-1236F4231B07}"/>
              </a:ext>
            </a:extLst>
          </p:cNvPr>
          <p:cNvSpPr/>
          <p:nvPr/>
        </p:nvSpPr>
        <p:spPr>
          <a:xfrm>
            <a:off x="3161078" y="1539720"/>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750F4F8-A5AD-420C-87DC-6BD339DB62E9}"/>
              </a:ext>
            </a:extLst>
          </p:cNvPr>
          <p:cNvSpPr txBox="1"/>
          <p:nvPr/>
        </p:nvSpPr>
        <p:spPr>
          <a:xfrm>
            <a:off x="3810216" y="3022125"/>
            <a:ext cx="5975498" cy="1292662"/>
          </a:xfrm>
          <a:prstGeom prst="rect">
            <a:avLst/>
          </a:prstGeom>
          <a:noFill/>
        </p:spPr>
        <p:txBody>
          <a:bodyPr wrap="square" rtlCol="0">
            <a:spAutoFit/>
          </a:bodyPr>
          <a:lstStyle/>
          <a:p>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This is a desktop application game which is a replica of the famous hand cricket game played for entertainment by school students, children etc.</a:t>
            </a:r>
          </a:p>
          <a:p>
            <a:r>
              <a:rPr lang="en-IN" dirty="0"/>
              <a:t> </a:t>
            </a:r>
          </a:p>
        </p:txBody>
      </p:sp>
      <p:pic>
        <p:nvPicPr>
          <p:cNvPr id="23" name="Graphic 22">
            <a:extLst>
              <a:ext uri="{FF2B5EF4-FFF2-40B4-BE49-F238E27FC236}">
                <a16:creationId xmlns:a16="http://schemas.microsoft.com/office/drawing/2014/main" id="{0108333A-7BFE-43FF-ADE9-41D8779996E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53021" y="5579920"/>
            <a:ext cx="828000" cy="828000"/>
          </a:xfrm>
          <a:prstGeom prst="rect">
            <a:avLst/>
          </a:prstGeom>
        </p:spPr>
      </p:pic>
      <p:pic>
        <p:nvPicPr>
          <p:cNvPr id="24" name="Graphic 23">
            <a:extLst>
              <a:ext uri="{FF2B5EF4-FFF2-40B4-BE49-F238E27FC236}">
                <a16:creationId xmlns:a16="http://schemas.microsoft.com/office/drawing/2014/main" id="{EE6500C2-8919-4D94-B6BA-498923CC153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3127" y="5630863"/>
            <a:ext cx="582155" cy="582155"/>
          </a:xfrm>
          <a:prstGeom prst="rect">
            <a:avLst/>
          </a:prstGeom>
        </p:spPr>
      </p:pic>
      <p:sp>
        <p:nvSpPr>
          <p:cNvPr id="3" name="TextBox 2">
            <a:extLst>
              <a:ext uri="{FF2B5EF4-FFF2-40B4-BE49-F238E27FC236}">
                <a16:creationId xmlns:a16="http://schemas.microsoft.com/office/drawing/2014/main" id="{F4876BB1-50C0-42BC-87EC-9637F413CF2E}"/>
              </a:ext>
            </a:extLst>
          </p:cNvPr>
          <p:cNvSpPr txBox="1"/>
          <p:nvPr/>
        </p:nvSpPr>
        <p:spPr>
          <a:xfrm>
            <a:off x="3600450" y="2038350"/>
            <a:ext cx="207645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Concept :</a:t>
            </a:r>
            <a:endParaRPr lang="en-IN" dirty="0">
              <a:latin typeface="Times New Roman" panose="02020603050405020304" pitchFamily="18" charset="0"/>
              <a:cs typeface="Times New Roman" panose="02020603050405020304" pitchFamily="18" charset="0"/>
            </a:endParaRPr>
          </a:p>
        </p:txBody>
      </p:sp>
      <p:pic>
        <p:nvPicPr>
          <p:cNvPr id="26" name="Graphic 25">
            <a:extLst>
              <a:ext uri="{FF2B5EF4-FFF2-40B4-BE49-F238E27FC236}">
                <a16:creationId xmlns:a16="http://schemas.microsoft.com/office/drawing/2014/main" id="{0B9DAFE6-14C5-4BE7-9589-BE52166E7A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289420" y="1710035"/>
            <a:ext cx="992588" cy="992588"/>
          </a:xfrm>
          <a:prstGeom prst="rect">
            <a:avLst/>
          </a:prstGeom>
        </p:spPr>
      </p:pic>
    </p:spTree>
    <p:extLst>
      <p:ext uri="{BB962C8B-B14F-4D97-AF65-F5344CB8AC3E}">
        <p14:creationId xmlns:p14="http://schemas.microsoft.com/office/powerpoint/2010/main" val="1852753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327341-5C7D-4C43-BDFA-B53F35D2D424}"/>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EE14A112-1924-4025-84B6-69FBC6E133BE}"/>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3C40AD5E-426B-4B74-9525-A68E8DBBEC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CCD4F939-BFAB-4517-A634-C60AC769DAF4}"/>
              </a:ext>
            </a:extLst>
          </p:cNvPr>
          <p:cNvGrpSpPr/>
          <p:nvPr/>
        </p:nvGrpSpPr>
        <p:grpSpPr>
          <a:xfrm>
            <a:off x="1056343" y="2177938"/>
            <a:ext cx="828000" cy="828000"/>
            <a:chOff x="-962470" y="2177938"/>
            <a:chExt cx="828000" cy="828000"/>
          </a:xfrm>
        </p:grpSpPr>
        <p:sp>
          <p:nvSpPr>
            <p:cNvPr id="6" name="Oval 5">
              <a:extLst>
                <a:ext uri="{FF2B5EF4-FFF2-40B4-BE49-F238E27FC236}">
                  <a16:creationId xmlns:a16="http://schemas.microsoft.com/office/drawing/2014/main" id="{AB2B4B19-B57F-4E8A-8CA1-2A40F7DC6DB2}"/>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5C5FF659-8BD8-4238-AB74-48879EF06A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857E5040-67D3-4413-8175-EA62168A1B8F}"/>
              </a:ext>
            </a:extLst>
          </p:cNvPr>
          <p:cNvGrpSpPr/>
          <p:nvPr/>
        </p:nvGrpSpPr>
        <p:grpSpPr>
          <a:xfrm>
            <a:off x="-962470" y="5526185"/>
            <a:ext cx="5884822" cy="3810167"/>
            <a:chOff x="-962470" y="5526185"/>
            <a:chExt cx="5884822" cy="3810167"/>
          </a:xfrm>
        </p:grpSpPr>
        <p:sp>
          <p:nvSpPr>
            <p:cNvPr id="9" name="Oval 8">
              <a:extLst>
                <a:ext uri="{FF2B5EF4-FFF2-40B4-BE49-F238E27FC236}">
                  <a16:creationId xmlns:a16="http://schemas.microsoft.com/office/drawing/2014/main" id="{750CB121-CD7F-48AB-8B08-C2CC11C6BC96}"/>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23B9E30B-D423-412B-B8C5-F7B2D8CB1E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23286" y="8737286"/>
              <a:ext cx="599066" cy="599066"/>
            </a:xfrm>
            <a:prstGeom prst="rect">
              <a:avLst/>
            </a:prstGeom>
          </p:spPr>
        </p:pic>
      </p:grpSp>
      <p:sp>
        <p:nvSpPr>
          <p:cNvPr id="12" name="Oval 11">
            <a:extLst>
              <a:ext uri="{FF2B5EF4-FFF2-40B4-BE49-F238E27FC236}">
                <a16:creationId xmlns:a16="http://schemas.microsoft.com/office/drawing/2014/main" id="{45E38F57-A63B-4118-B827-F669997FD43D}"/>
              </a:ext>
            </a:extLst>
          </p:cNvPr>
          <p:cNvSpPr>
            <a:spLocks noChangeAspect="1"/>
          </p:cNvSpPr>
          <p:nvPr/>
        </p:nvSpPr>
        <p:spPr>
          <a:xfrm>
            <a:off x="-962470"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630E4427-6F67-461D-8C50-5EC2F1503AB7}"/>
              </a:ext>
            </a:extLst>
          </p:cNvPr>
          <p:cNvSpPr/>
          <p:nvPr/>
        </p:nvSpPr>
        <p:spPr>
          <a:xfrm rot="10800000">
            <a:off x="7302" y="-14667534"/>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5" name="Graphic 14">
            <a:hlinkClick r:id="rId8" action="ppaction://hlinksldjump"/>
            <a:extLst>
              <a:ext uri="{FF2B5EF4-FFF2-40B4-BE49-F238E27FC236}">
                <a16:creationId xmlns:a16="http://schemas.microsoft.com/office/drawing/2014/main" id="{2ED5EB17-92B3-4D77-8062-B51ACD6B20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962" y="577706"/>
            <a:ext cx="633532" cy="664239"/>
          </a:xfrm>
          <a:prstGeom prst="rect">
            <a:avLst/>
          </a:prstGeom>
        </p:spPr>
      </p:pic>
      <p:pic>
        <p:nvPicPr>
          <p:cNvPr id="16" name="Graphic 15">
            <a:hlinkClick r:id="rId11" action="ppaction://hlinksldjump"/>
            <a:extLst>
              <a:ext uri="{FF2B5EF4-FFF2-40B4-BE49-F238E27FC236}">
                <a16:creationId xmlns:a16="http://schemas.microsoft.com/office/drawing/2014/main" id="{ADC565D9-9555-4CF0-A90B-7E773E3E635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5637" y="2206329"/>
            <a:ext cx="708533" cy="708533"/>
          </a:xfrm>
          <a:prstGeom prst="rect">
            <a:avLst/>
          </a:prstGeom>
        </p:spPr>
      </p:pic>
      <p:pic>
        <p:nvPicPr>
          <p:cNvPr id="17" name="Graphic 16">
            <a:hlinkClick r:id="rId14" action="ppaction://hlinksldjump"/>
            <a:extLst>
              <a:ext uri="{FF2B5EF4-FFF2-40B4-BE49-F238E27FC236}">
                <a16:creationId xmlns:a16="http://schemas.microsoft.com/office/drawing/2014/main" id="{E4519C7B-2879-47F9-8E18-9AC55EF309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96712" y="9336352"/>
            <a:ext cx="599066" cy="599066"/>
          </a:xfrm>
          <a:prstGeom prst="rect">
            <a:avLst/>
          </a:prstGeom>
        </p:spPr>
      </p:pic>
      <p:pic>
        <p:nvPicPr>
          <p:cNvPr id="19" name="Graphic 18">
            <a:extLst>
              <a:ext uri="{FF2B5EF4-FFF2-40B4-BE49-F238E27FC236}">
                <a16:creationId xmlns:a16="http://schemas.microsoft.com/office/drawing/2014/main" id="{9599EC9A-5B09-48E4-99BF-61AD4100B0F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07560" y="4018069"/>
            <a:ext cx="495984" cy="495984"/>
          </a:xfrm>
          <a:prstGeom prst="rect">
            <a:avLst/>
          </a:prstGeom>
        </p:spPr>
      </p:pic>
      <p:pic>
        <p:nvPicPr>
          <p:cNvPr id="20" name="Graphic 19">
            <a:extLst>
              <a:ext uri="{FF2B5EF4-FFF2-40B4-BE49-F238E27FC236}">
                <a16:creationId xmlns:a16="http://schemas.microsoft.com/office/drawing/2014/main" id="{FC57249B-DD47-4FF2-B124-E8ECB7429DB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35637" y="4018069"/>
            <a:ext cx="661992" cy="661992"/>
          </a:xfrm>
          <a:prstGeom prst="rect">
            <a:avLst/>
          </a:prstGeom>
        </p:spPr>
      </p:pic>
      <p:pic>
        <p:nvPicPr>
          <p:cNvPr id="21" name="Graphic 20">
            <a:extLst>
              <a:ext uri="{FF2B5EF4-FFF2-40B4-BE49-F238E27FC236}">
                <a16:creationId xmlns:a16="http://schemas.microsoft.com/office/drawing/2014/main" id="{6A1883F4-6F05-4BC2-B599-C7F0A19F5AC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58999" y="5562748"/>
            <a:ext cx="828001" cy="828001"/>
          </a:xfrm>
          <a:prstGeom prst="rect">
            <a:avLst/>
          </a:prstGeom>
        </p:spPr>
      </p:pic>
      <p:pic>
        <p:nvPicPr>
          <p:cNvPr id="22" name="Graphic 21">
            <a:extLst>
              <a:ext uri="{FF2B5EF4-FFF2-40B4-BE49-F238E27FC236}">
                <a16:creationId xmlns:a16="http://schemas.microsoft.com/office/drawing/2014/main" id="{D9D08F8D-8F78-4A90-ACEE-5DA50D7A74C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4647" y="5590004"/>
            <a:ext cx="582155" cy="582155"/>
          </a:xfrm>
          <a:prstGeom prst="rect">
            <a:avLst/>
          </a:prstGeom>
        </p:spPr>
      </p:pic>
      <p:sp>
        <p:nvSpPr>
          <p:cNvPr id="23" name="Rectangle 22">
            <a:extLst>
              <a:ext uri="{FF2B5EF4-FFF2-40B4-BE49-F238E27FC236}">
                <a16:creationId xmlns:a16="http://schemas.microsoft.com/office/drawing/2014/main" id="{897789C3-3166-40DE-AF93-D0B3C40C23C5}"/>
              </a:ext>
            </a:extLst>
          </p:cNvPr>
          <p:cNvSpPr/>
          <p:nvPr/>
        </p:nvSpPr>
        <p:spPr>
          <a:xfrm>
            <a:off x="3161078" y="1539720"/>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5732FBC7-9632-4970-A1E5-CD9B7768C74C}"/>
              </a:ext>
            </a:extLst>
          </p:cNvPr>
          <p:cNvSpPr txBox="1"/>
          <p:nvPr/>
        </p:nvSpPr>
        <p:spPr>
          <a:xfrm>
            <a:off x="3810216" y="3022125"/>
            <a:ext cx="5975498" cy="677108"/>
          </a:xfrm>
          <a:prstGeom prst="rect">
            <a:avLst/>
          </a:prstGeom>
          <a:noFill/>
        </p:spPr>
        <p:txBody>
          <a:bodyPr wrap="square" rtlCol="0">
            <a:spAutoFit/>
          </a:bodyPr>
          <a:lstStyle/>
          <a:p>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Name           : </a:t>
            </a:r>
            <a:r>
              <a:rPr lang="en-IN" sz="2000" dirty="0" err="1">
                <a:solidFill>
                  <a:schemeClr val="tx1">
                    <a:lumMod val="75000"/>
                    <a:lumOff val="25000"/>
                  </a:schemeClr>
                </a:solidFill>
                <a:latin typeface="Times New Roman" panose="02020603050405020304" pitchFamily="18" charset="0"/>
                <a:cs typeface="Times New Roman" panose="02020603050405020304" pitchFamily="18" charset="0"/>
              </a:rPr>
              <a:t>Kajjam</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Aniketh</a:t>
            </a:r>
          </a:p>
          <a:p>
            <a:r>
              <a:rPr lang="en-IN" dirty="0"/>
              <a:t> </a:t>
            </a:r>
          </a:p>
        </p:txBody>
      </p:sp>
      <p:sp>
        <p:nvSpPr>
          <p:cNvPr id="25" name="TextBox 24">
            <a:extLst>
              <a:ext uri="{FF2B5EF4-FFF2-40B4-BE49-F238E27FC236}">
                <a16:creationId xmlns:a16="http://schemas.microsoft.com/office/drawing/2014/main" id="{B8C851E5-3844-40DD-81B0-09B8C9003C0C}"/>
              </a:ext>
            </a:extLst>
          </p:cNvPr>
          <p:cNvSpPr txBox="1"/>
          <p:nvPr/>
        </p:nvSpPr>
        <p:spPr>
          <a:xfrm>
            <a:off x="3600450" y="2038350"/>
            <a:ext cx="207645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Team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1475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D6A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07E7A9-F238-4362-8195-5863308C0DAA}"/>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923271AD-CFB1-4FDC-9060-B4BEAE21E8DC}"/>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184A0341-3182-4892-BB75-240A4F23D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8716C66F-750A-4618-A9DA-4467186DB8EB}"/>
              </a:ext>
            </a:extLst>
          </p:cNvPr>
          <p:cNvGrpSpPr/>
          <p:nvPr/>
        </p:nvGrpSpPr>
        <p:grpSpPr>
          <a:xfrm>
            <a:off x="-962470" y="2177938"/>
            <a:ext cx="828000" cy="828000"/>
            <a:chOff x="-962470" y="2177938"/>
            <a:chExt cx="828000" cy="828000"/>
          </a:xfrm>
        </p:grpSpPr>
        <p:sp>
          <p:nvSpPr>
            <p:cNvPr id="6" name="Oval 5">
              <a:extLst>
                <a:ext uri="{FF2B5EF4-FFF2-40B4-BE49-F238E27FC236}">
                  <a16:creationId xmlns:a16="http://schemas.microsoft.com/office/drawing/2014/main" id="{1048AB41-1B1F-41BB-B55D-8BA36A958E81}"/>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11AE5B5A-C0AC-4AFB-BE12-D92E8536AD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5DE3AE5F-31F5-4059-B686-6B4BC576599D}"/>
              </a:ext>
            </a:extLst>
          </p:cNvPr>
          <p:cNvGrpSpPr/>
          <p:nvPr/>
        </p:nvGrpSpPr>
        <p:grpSpPr>
          <a:xfrm>
            <a:off x="-962470" y="5526185"/>
            <a:ext cx="8620127" cy="3314867"/>
            <a:chOff x="-962470" y="5526185"/>
            <a:chExt cx="8620127" cy="3314867"/>
          </a:xfrm>
        </p:grpSpPr>
        <p:sp>
          <p:nvSpPr>
            <p:cNvPr id="9" name="Oval 8">
              <a:extLst>
                <a:ext uri="{FF2B5EF4-FFF2-40B4-BE49-F238E27FC236}">
                  <a16:creationId xmlns:a16="http://schemas.microsoft.com/office/drawing/2014/main" id="{71812F12-2EEE-4901-B750-F244E5FC46E7}"/>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2F1D0EE-571F-432D-8FB4-5F13A0DCD0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58591" y="8241986"/>
              <a:ext cx="599066" cy="599066"/>
            </a:xfrm>
            <a:prstGeom prst="rect">
              <a:avLst/>
            </a:prstGeom>
          </p:spPr>
        </p:pic>
      </p:grpSp>
      <p:pic>
        <p:nvPicPr>
          <p:cNvPr id="11" name="Graphic 10">
            <a:hlinkClick r:id="rId8" action="ppaction://hlinksldjump"/>
            <a:extLst>
              <a:ext uri="{FF2B5EF4-FFF2-40B4-BE49-F238E27FC236}">
                <a16:creationId xmlns:a16="http://schemas.microsoft.com/office/drawing/2014/main" id="{C37D9B36-94FB-4E21-B29E-245D82535B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0899" y="4022561"/>
            <a:ext cx="488024" cy="488024"/>
          </a:xfrm>
          <a:prstGeom prst="rect">
            <a:avLst/>
          </a:prstGeom>
        </p:spPr>
      </p:pic>
      <p:sp>
        <p:nvSpPr>
          <p:cNvPr id="12" name="Oval 11">
            <a:extLst>
              <a:ext uri="{FF2B5EF4-FFF2-40B4-BE49-F238E27FC236}">
                <a16:creationId xmlns:a16="http://schemas.microsoft.com/office/drawing/2014/main" id="{CC23607A-BF32-4C01-95F2-7F243E5B7AC9}"/>
              </a:ext>
            </a:extLst>
          </p:cNvPr>
          <p:cNvSpPr>
            <a:spLocks noChangeAspect="1"/>
          </p:cNvSpPr>
          <p:nvPr/>
        </p:nvSpPr>
        <p:spPr>
          <a:xfrm>
            <a:off x="1036198"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3F4B0BD0-4797-4F7D-8750-49B8F5A1C1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30388" y="7169798"/>
            <a:ext cx="488024" cy="488024"/>
          </a:xfrm>
          <a:prstGeom prst="rect">
            <a:avLst/>
          </a:prstGeom>
        </p:spPr>
      </p:pic>
      <p:sp>
        <p:nvSpPr>
          <p:cNvPr id="14" name="Freeform: Shape 13">
            <a:extLst>
              <a:ext uri="{FF2B5EF4-FFF2-40B4-BE49-F238E27FC236}">
                <a16:creationId xmlns:a16="http://schemas.microsoft.com/office/drawing/2014/main" id="{5CB6F3A8-6C63-4685-9634-B661755DD01E}"/>
              </a:ext>
            </a:extLst>
          </p:cNvPr>
          <p:cNvSpPr/>
          <p:nvPr/>
        </p:nvSpPr>
        <p:spPr>
          <a:xfrm rot="10800000">
            <a:off x="-29991" y="-12962068"/>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5" name="Graphic 14">
            <a:hlinkClick r:id="rId13" action="ppaction://hlinksldjump"/>
            <a:extLst>
              <a:ext uri="{FF2B5EF4-FFF2-40B4-BE49-F238E27FC236}">
                <a16:creationId xmlns:a16="http://schemas.microsoft.com/office/drawing/2014/main" id="{846FFC62-AC3B-4057-9EB5-288CF39522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962" y="577706"/>
            <a:ext cx="633532" cy="664239"/>
          </a:xfrm>
          <a:prstGeom prst="rect">
            <a:avLst/>
          </a:prstGeom>
        </p:spPr>
      </p:pic>
      <p:pic>
        <p:nvPicPr>
          <p:cNvPr id="16" name="Graphic 15">
            <a:hlinkClick r:id="rId16" action="ppaction://hlinksldjump"/>
            <a:extLst>
              <a:ext uri="{FF2B5EF4-FFF2-40B4-BE49-F238E27FC236}">
                <a16:creationId xmlns:a16="http://schemas.microsoft.com/office/drawing/2014/main" id="{647BF4A9-1B15-43E9-BCDE-357329EE12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35637" y="2206329"/>
            <a:ext cx="708533" cy="708533"/>
          </a:xfrm>
          <a:prstGeom prst="rect">
            <a:avLst/>
          </a:prstGeom>
        </p:spPr>
      </p:pic>
      <p:pic>
        <p:nvPicPr>
          <p:cNvPr id="17" name="Graphic 16">
            <a:hlinkClick r:id="rId19" action="ppaction://hlinksldjump"/>
            <a:extLst>
              <a:ext uri="{FF2B5EF4-FFF2-40B4-BE49-F238E27FC236}">
                <a16:creationId xmlns:a16="http://schemas.microsoft.com/office/drawing/2014/main" id="{83B223BF-55E1-4004-8F11-461DB87A46A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4812" y="8841052"/>
            <a:ext cx="599066" cy="599066"/>
          </a:xfrm>
          <a:prstGeom prst="rect">
            <a:avLst/>
          </a:prstGeom>
        </p:spPr>
      </p:pic>
      <p:pic>
        <p:nvPicPr>
          <p:cNvPr id="21" name="Graphic 20">
            <a:extLst>
              <a:ext uri="{FF2B5EF4-FFF2-40B4-BE49-F238E27FC236}">
                <a16:creationId xmlns:a16="http://schemas.microsoft.com/office/drawing/2014/main" id="{C9B3D8A1-E311-4413-9C27-3643B8CB24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202206" y="4014601"/>
            <a:ext cx="495984" cy="495984"/>
          </a:xfrm>
          <a:prstGeom prst="rect">
            <a:avLst/>
          </a:prstGeom>
        </p:spPr>
      </p:pic>
      <p:pic>
        <p:nvPicPr>
          <p:cNvPr id="22" name="Graphic 21">
            <a:extLst>
              <a:ext uri="{FF2B5EF4-FFF2-40B4-BE49-F238E27FC236}">
                <a16:creationId xmlns:a16="http://schemas.microsoft.com/office/drawing/2014/main" id="{4B993FF9-3BFC-4F49-8C05-E8C435EAB16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19803" y="5630863"/>
            <a:ext cx="708533" cy="708533"/>
          </a:xfrm>
          <a:prstGeom prst="rect">
            <a:avLst/>
          </a:prstGeom>
        </p:spPr>
      </p:pic>
      <p:pic>
        <p:nvPicPr>
          <p:cNvPr id="23" name="Graphic 22">
            <a:extLst>
              <a:ext uri="{FF2B5EF4-FFF2-40B4-BE49-F238E27FC236}">
                <a16:creationId xmlns:a16="http://schemas.microsoft.com/office/drawing/2014/main" id="{91714817-0C78-47F8-847D-A3B1A971D18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3127" y="5630863"/>
            <a:ext cx="582155" cy="582155"/>
          </a:xfrm>
          <a:prstGeom prst="rect">
            <a:avLst/>
          </a:prstGeom>
        </p:spPr>
      </p:pic>
      <p:sp>
        <p:nvSpPr>
          <p:cNvPr id="24" name="Rectangle 23">
            <a:extLst>
              <a:ext uri="{FF2B5EF4-FFF2-40B4-BE49-F238E27FC236}">
                <a16:creationId xmlns:a16="http://schemas.microsoft.com/office/drawing/2014/main" id="{55EC3466-9252-46DA-A00C-AA699BC1B056}"/>
              </a:ext>
            </a:extLst>
          </p:cNvPr>
          <p:cNvSpPr/>
          <p:nvPr/>
        </p:nvSpPr>
        <p:spPr>
          <a:xfrm>
            <a:off x="3161078" y="1539720"/>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FAE564A8-474F-4671-8682-908153AF3C69}"/>
              </a:ext>
            </a:extLst>
          </p:cNvPr>
          <p:cNvSpPr txBox="1"/>
          <p:nvPr/>
        </p:nvSpPr>
        <p:spPr>
          <a:xfrm>
            <a:off x="3600450" y="2038350"/>
            <a:ext cx="2782888"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6C4F12C-8DEE-4E67-8FBA-065CAC84FEB6}"/>
              </a:ext>
            </a:extLst>
          </p:cNvPr>
          <p:cNvSpPr txBox="1"/>
          <p:nvPr/>
        </p:nvSpPr>
        <p:spPr>
          <a:xfrm>
            <a:off x="3760144" y="3005938"/>
            <a:ext cx="5974406" cy="1200329"/>
          </a:xfrm>
          <a:prstGeom prst="rect">
            <a:avLst/>
          </a:prstGeom>
          <a:noFill/>
        </p:spPr>
        <p:txBody>
          <a:bodyPr wrap="square" rtlCol="0">
            <a:spAutoFit/>
          </a:bodyPr>
          <a:lstStyle/>
          <a:p>
            <a:r>
              <a:rPr lang="en-IN" i="0" dirty="0">
                <a:solidFill>
                  <a:schemeClr val="tx1">
                    <a:lumMod val="75000"/>
                    <a:lumOff val="25000"/>
                  </a:schemeClr>
                </a:solidFill>
                <a:effectLst/>
                <a:latin typeface="Times New Roman" panose="02020603050405020304" pitchFamily="18" charset="0"/>
                <a:cs typeface="Times New Roman" panose="02020603050405020304" pitchFamily="18" charset="0"/>
              </a:rPr>
              <a:t>Cricket is a bat-and-ball game played between two teams of eleven players on a field at the centre of which is a 22-yard (20-metre) pitch with a wicket at each end, each comprising two bails balanced on three stumps</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3763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D6A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07E7A9-F238-4362-8195-5863308C0DAA}"/>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923271AD-CFB1-4FDC-9060-B4BEAE21E8DC}"/>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184A0341-3182-4892-BB75-240A4F23D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8716C66F-750A-4618-A9DA-4467186DB8EB}"/>
              </a:ext>
            </a:extLst>
          </p:cNvPr>
          <p:cNvGrpSpPr/>
          <p:nvPr/>
        </p:nvGrpSpPr>
        <p:grpSpPr>
          <a:xfrm>
            <a:off x="-962470" y="2177938"/>
            <a:ext cx="828000" cy="828000"/>
            <a:chOff x="-962470" y="2177938"/>
            <a:chExt cx="828000" cy="828000"/>
          </a:xfrm>
        </p:grpSpPr>
        <p:sp>
          <p:nvSpPr>
            <p:cNvPr id="6" name="Oval 5">
              <a:extLst>
                <a:ext uri="{FF2B5EF4-FFF2-40B4-BE49-F238E27FC236}">
                  <a16:creationId xmlns:a16="http://schemas.microsoft.com/office/drawing/2014/main" id="{1048AB41-1B1F-41BB-B55D-8BA36A958E81}"/>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11AE5B5A-C0AC-4AFB-BE12-D92E8536AD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5DE3AE5F-31F5-4059-B686-6B4BC576599D}"/>
              </a:ext>
            </a:extLst>
          </p:cNvPr>
          <p:cNvGrpSpPr/>
          <p:nvPr/>
        </p:nvGrpSpPr>
        <p:grpSpPr>
          <a:xfrm>
            <a:off x="-962470" y="5526185"/>
            <a:ext cx="8620127" cy="3314867"/>
            <a:chOff x="-962470" y="5526185"/>
            <a:chExt cx="8620127" cy="3314867"/>
          </a:xfrm>
        </p:grpSpPr>
        <p:sp>
          <p:nvSpPr>
            <p:cNvPr id="9" name="Oval 8">
              <a:extLst>
                <a:ext uri="{FF2B5EF4-FFF2-40B4-BE49-F238E27FC236}">
                  <a16:creationId xmlns:a16="http://schemas.microsoft.com/office/drawing/2014/main" id="{71812F12-2EEE-4901-B750-F244E5FC46E7}"/>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2F1D0EE-571F-432D-8FB4-5F13A0DCD0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58591" y="8241986"/>
              <a:ext cx="599066" cy="599066"/>
            </a:xfrm>
            <a:prstGeom prst="rect">
              <a:avLst/>
            </a:prstGeom>
          </p:spPr>
        </p:pic>
      </p:grpSp>
      <p:pic>
        <p:nvPicPr>
          <p:cNvPr id="11" name="Graphic 10">
            <a:hlinkClick r:id="rId8" action="ppaction://hlinksldjump"/>
            <a:extLst>
              <a:ext uri="{FF2B5EF4-FFF2-40B4-BE49-F238E27FC236}">
                <a16:creationId xmlns:a16="http://schemas.microsoft.com/office/drawing/2014/main" id="{C37D9B36-94FB-4E21-B29E-245D82535B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0899" y="4022561"/>
            <a:ext cx="488024" cy="488024"/>
          </a:xfrm>
          <a:prstGeom prst="rect">
            <a:avLst/>
          </a:prstGeom>
        </p:spPr>
      </p:pic>
      <p:sp>
        <p:nvSpPr>
          <p:cNvPr id="12" name="Oval 11">
            <a:extLst>
              <a:ext uri="{FF2B5EF4-FFF2-40B4-BE49-F238E27FC236}">
                <a16:creationId xmlns:a16="http://schemas.microsoft.com/office/drawing/2014/main" id="{CC23607A-BF32-4C01-95F2-7F243E5B7AC9}"/>
              </a:ext>
            </a:extLst>
          </p:cNvPr>
          <p:cNvSpPr>
            <a:spLocks noChangeAspect="1"/>
          </p:cNvSpPr>
          <p:nvPr/>
        </p:nvSpPr>
        <p:spPr>
          <a:xfrm>
            <a:off x="1036198"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3F4B0BD0-4797-4F7D-8750-49B8F5A1C1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30388" y="7169798"/>
            <a:ext cx="488024" cy="488024"/>
          </a:xfrm>
          <a:prstGeom prst="rect">
            <a:avLst/>
          </a:prstGeom>
        </p:spPr>
      </p:pic>
      <p:sp>
        <p:nvSpPr>
          <p:cNvPr id="14" name="Freeform: Shape 13">
            <a:extLst>
              <a:ext uri="{FF2B5EF4-FFF2-40B4-BE49-F238E27FC236}">
                <a16:creationId xmlns:a16="http://schemas.microsoft.com/office/drawing/2014/main" id="{5CB6F3A8-6C63-4685-9634-B661755DD01E}"/>
              </a:ext>
            </a:extLst>
          </p:cNvPr>
          <p:cNvSpPr/>
          <p:nvPr/>
        </p:nvSpPr>
        <p:spPr>
          <a:xfrm rot="10800000">
            <a:off x="-29991" y="-12962068"/>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5" name="Graphic 14">
            <a:hlinkClick r:id="rId13" action="ppaction://hlinksldjump"/>
            <a:extLst>
              <a:ext uri="{FF2B5EF4-FFF2-40B4-BE49-F238E27FC236}">
                <a16:creationId xmlns:a16="http://schemas.microsoft.com/office/drawing/2014/main" id="{846FFC62-AC3B-4057-9EB5-288CF39522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962" y="577706"/>
            <a:ext cx="633532" cy="664239"/>
          </a:xfrm>
          <a:prstGeom prst="rect">
            <a:avLst/>
          </a:prstGeom>
        </p:spPr>
      </p:pic>
      <p:pic>
        <p:nvPicPr>
          <p:cNvPr id="16" name="Graphic 15">
            <a:hlinkClick r:id="rId16" action="ppaction://hlinksldjump"/>
            <a:extLst>
              <a:ext uri="{FF2B5EF4-FFF2-40B4-BE49-F238E27FC236}">
                <a16:creationId xmlns:a16="http://schemas.microsoft.com/office/drawing/2014/main" id="{647BF4A9-1B15-43E9-BCDE-357329EE12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35637" y="2206329"/>
            <a:ext cx="708533" cy="708533"/>
          </a:xfrm>
          <a:prstGeom prst="rect">
            <a:avLst/>
          </a:prstGeom>
        </p:spPr>
      </p:pic>
      <p:pic>
        <p:nvPicPr>
          <p:cNvPr id="17" name="Graphic 16">
            <a:hlinkClick r:id="rId19" action="ppaction://hlinksldjump"/>
            <a:extLst>
              <a:ext uri="{FF2B5EF4-FFF2-40B4-BE49-F238E27FC236}">
                <a16:creationId xmlns:a16="http://schemas.microsoft.com/office/drawing/2014/main" id="{83B223BF-55E1-4004-8F11-461DB87A46A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4812" y="8841052"/>
            <a:ext cx="599066" cy="599066"/>
          </a:xfrm>
          <a:prstGeom prst="rect">
            <a:avLst/>
          </a:prstGeom>
        </p:spPr>
      </p:pic>
      <p:pic>
        <p:nvPicPr>
          <p:cNvPr id="21" name="Graphic 20">
            <a:extLst>
              <a:ext uri="{FF2B5EF4-FFF2-40B4-BE49-F238E27FC236}">
                <a16:creationId xmlns:a16="http://schemas.microsoft.com/office/drawing/2014/main" id="{C9B3D8A1-E311-4413-9C27-3643B8CB24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202206" y="4014601"/>
            <a:ext cx="495984" cy="495984"/>
          </a:xfrm>
          <a:prstGeom prst="rect">
            <a:avLst/>
          </a:prstGeom>
        </p:spPr>
      </p:pic>
      <p:pic>
        <p:nvPicPr>
          <p:cNvPr id="22" name="Graphic 21">
            <a:extLst>
              <a:ext uri="{FF2B5EF4-FFF2-40B4-BE49-F238E27FC236}">
                <a16:creationId xmlns:a16="http://schemas.microsoft.com/office/drawing/2014/main" id="{4B993FF9-3BFC-4F49-8C05-E8C435EAB16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19803" y="5630863"/>
            <a:ext cx="708533" cy="708533"/>
          </a:xfrm>
          <a:prstGeom prst="rect">
            <a:avLst/>
          </a:prstGeom>
        </p:spPr>
      </p:pic>
      <p:pic>
        <p:nvPicPr>
          <p:cNvPr id="23" name="Graphic 22">
            <a:extLst>
              <a:ext uri="{FF2B5EF4-FFF2-40B4-BE49-F238E27FC236}">
                <a16:creationId xmlns:a16="http://schemas.microsoft.com/office/drawing/2014/main" id="{91714817-0C78-47F8-847D-A3B1A971D18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3127" y="5630863"/>
            <a:ext cx="582155" cy="582155"/>
          </a:xfrm>
          <a:prstGeom prst="rect">
            <a:avLst/>
          </a:prstGeom>
        </p:spPr>
      </p:pic>
      <p:sp>
        <p:nvSpPr>
          <p:cNvPr id="24" name="Rectangle 23">
            <a:extLst>
              <a:ext uri="{FF2B5EF4-FFF2-40B4-BE49-F238E27FC236}">
                <a16:creationId xmlns:a16="http://schemas.microsoft.com/office/drawing/2014/main" id="{55EC3466-9252-46DA-A00C-AA699BC1B056}"/>
              </a:ext>
            </a:extLst>
          </p:cNvPr>
          <p:cNvSpPr/>
          <p:nvPr/>
        </p:nvSpPr>
        <p:spPr>
          <a:xfrm>
            <a:off x="3142028" y="1539720"/>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FAE564A8-474F-4671-8682-908153AF3C69}"/>
              </a:ext>
            </a:extLst>
          </p:cNvPr>
          <p:cNvSpPr txBox="1"/>
          <p:nvPr/>
        </p:nvSpPr>
        <p:spPr>
          <a:xfrm>
            <a:off x="3600450" y="2038350"/>
            <a:ext cx="2782888"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Our version:</a:t>
            </a:r>
            <a:endParaRPr lang="en-IN"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6C4F12C-8DEE-4E67-8FBA-065CAC84FEB6}"/>
              </a:ext>
            </a:extLst>
          </p:cNvPr>
          <p:cNvSpPr txBox="1"/>
          <p:nvPr/>
        </p:nvSpPr>
        <p:spPr>
          <a:xfrm>
            <a:off x="3643374" y="2888419"/>
            <a:ext cx="5974406" cy="2308324"/>
          </a:xfrm>
          <a:prstGeom prst="rect">
            <a:avLst/>
          </a:prstGeom>
          <a:noFill/>
        </p:spPr>
        <p:txBody>
          <a:bodyPr wrap="square" rtlCol="0">
            <a:spAutoFit/>
          </a:bodyPr>
          <a:lstStyle/>
          <a:p>
            <a:r>
              <a:rPr lang="en-IN" i="0" dirty="0">
                <a:solidFill>
                  <a:schemeClr val="tx1">
                    <a:lumMod val="75000"/>
                    <a:lumOff val="25000"/>
                  </a:schemeClr>
                </a:solidFill>
                <a:effectLst/>
                <a:latin typeface="Times New Roman" panose="02020603050405020304" pitchFamily="18" charset="0"/>
                <a:cs typeface="Times New Roman" panose="02020603050405020304" pitchFamily="18" charset="0"/>
              </a:rPr>
              <a:t>Here in our game the user will play with the computer.</a:t>
            </a:r>
            <a:r>
              <a:rPr lang="en-IN" sz="18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This game consists of zero to six numbers. The target will automatically get assigned, you just have to beat the total set by the computer. So, we have used pyqttsx3 for the voice over whenever you get into the game, get out or beat the target. A message box will also be generated when the player either surpass the score or gets out.</a:t>
            </a:r>
            <a:endParaRPr lang="en-IN" sz="1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642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6D6A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07E7A9-F238-4362-8195-5863308C0DAA}"/>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923271AD-CFB1-4FDC-9060-B4BEAE21E8DC}"/>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184A0341-3182-4892-BB75-240A4F23D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8716C66F-750A-4618-A9DA-4467186DB8EB}"/>
              </a:ext>
            </a:extLst>
          </p:cNvPr>
          <p:cNvGrpSpPr/>
          <p:nvPr/>
        </p:nvGrpSpPr>
        <p:grpSpPr>
          <a:xfrm>
            <a:off x="-962470" y="2177938"/>
            <a:ext cx="828000" cy="828000"/>
            <a:chOff x="-962470" y="2177938"/>
            <a:chExt cx="828000" cy="828000"/>
          </a:xfrm>
        </p:grpSpPr>
        <p:sp>
          <p:nvSpPr>
            <p:cNvPr id="6" name="Oval 5">
              <a:extLst>
                <a:ext uri="{FF2B5EF4-FFF2-40B4-BE49-F238E27FC236}">
                  <a16:creationId xmlns:a16="http://schemas.microsoft.com/office/drawing/2014/main" id="{1048AB41-1B1F-41BB-B55D-8BA36A958E81}"/>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11AE5B5A-C0AC-4AFB-BE12-D92E8536AD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5DE3AE5F-31F5-4059-B686-6B4BC576599D}"/>
              </a:ext>
            </a:extLst>
          </p:cNvPr>
          <p:cNvGrpSpPr/>
          <p:nvPr/>
        </p:nvGrpSpPr>
        <p:grpSpPr>
          <a:xfrm>
            <a:off x="-962470" y="5526185"/>
            <a:ext cx="8620127" cy="3314867"/>
            <a:chOff x="-962470" y="5526185"/>
            <a:chExt cx="8620127" cy="3314867"/>
          </a:xfrm>
        </p:grpSpPr>
        <p:sp>
          <p:nvSpPr>
            <p:cNvPr id="9" name="Oval 8">
              <a:extLst>
                <a:ext uri="{FF2B5EF4-FFF2-40B4-BE49-F238E27FC236}">
                  <a16:creationId xmlns:a16="http://schemas.microsoft.com/office/drawing/2014/main" id="{71812F12-2EEE-4901-B750-F244E5FC46E7}"/>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2F1D0EE-571F-432D-8FB4-5F13A0DCD0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58591" y="8241986"/>
              <a:ext cx="599066" cy="599066"/>
            </a:xfrm>
            <a:prstGeom prst="rect">
              <a:avLst/>
            </a:prstGeom>
          </p:spPr>
        </p:pic>
      </p:grpSp>
      <p:pic>
        <p:nvPicPr>
          <p:cNvPr id="11" name="Graphic 10">
            <a:hlinkClick r:id="rId8" action="ppaction://hlinksldjump"/>
            <a:extLst>
              <a:ext uri="{FF2B5EF4-FFF2-40B4-BE49-F238E27FC236}">
                <a16:creationId xmlns:a16="http://schemas.microsoft.com/office/drawing/2014/main" id="{C37D9B36-94FB-4E21-B29E-245D82535B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0899" y="4022561"/>
            <a:ext cx="488024" cy="488024"/>
          </a:xfrm>
          <a:prstGeom prst="rect">
            <a:avLst/>
          </a:prstGeom>
        </p:spPr>
      </p:pic>
      <p:sp>
        <p:nvSpPr>
          <p:cNvPr id="12" name="Oval 11">
            <a:extLst>
              <a:ext uri="{FF2B5EF4-FFF2-40B4-BE49-F238E27FC236}">
                <a16:creationId xmlns:a16="http://schemas.microsoft.com/office/drawing/2014/main" id="{CC23607A-BF32-4C01-95F2-7F243E5B7AC9}"/>
              </a:ext>
            </a:extLst>
          </p:cNvPr>
          <p:cNvSpPr>
            <a:spLocks noChangeAspect="1"/>
          </p:cNvSpPr>
          <p:nvPr/>
        </p:nvSpPr>
        <p:spPr>
          <a:xfrm>
            <a:off x="1036198"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3F4B0BD0-4797-4F7D-8750-49B8F5A1C1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30388" y="7169798"/>
            <a:ext cx="488024" cy="488024"/>
          </a:xfrm>
          <a:prstGeom prst="rect">
            <a:avLst/>
          </a:prstGeom>
        </p:spPr>
      </p:pic>
      <p:sp>
        <p:nvSpPr>
          <p:cNvPr id="14" name="Freeform: Shape 13">
            <a:extLst>
              <a:ext uri="{FF2B5EF4-FFF2-40B4-BE49-F238E27FC236}">
                <a16:creationId xmlns:a16="http://schemas.microsoft.com/office/drawing/2014/main" id="{5CB6F3A8-6C63-4685-9634-B661755DD01E}"/>
              </a:ext>
            </a:extLst>
          </p:cNvPr>
          <p:cNvSpPr/>
          <p:nvPr/>
        </p:nvSpPr>
        <p:spPr>
          <a:xfrm rot="10800000">
            <a:off x="-29991" y="-12962068"/>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5" name="Graphic 14">
            <a:hlinkClick r:id="rId13" action="ppaction://hlinksldjump"/>
            <a:extLst>
              <a:ext uri="{FF2B5EF4-FFF2-40B4-BE49-F238E27FC236}">
                <a16:creationId xmlns:a16="http://schemas.microsoft.com/office/drawing/2014/main" id="{846FFC62-AC3B-4057-9EB5-288CF39522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962" y="577706"/>
            <a:ext cx="633532" cy="664239"/>
          </a:xfrm>
          <a:prstGeom prst="rect">
            <a:avLst/>
          </a:prstGeom>
        </p:spPr>
      </p:pic>
      <p:pic>
        <p:nvPicPr>
          <p:cNvPr id="16" name="Graphic 15">
            <a:hlinkClick r:id="rId16" action="ppaction://hlinksldjump"/>
            <a:extLst>
              <a:ext uri="{FF2B5EF4-FFF2-40B4-BE49-F238E27FC236}">
                <a16:creationId xmlns:a16="http://schemas.microsoft.com/office/drawing/2014/main" id="{647BF4A9-1B15-43E9-BCDE-357329EE12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35637" y="2206329"/>
            <a:ext cx="708533" cy="708533"/>
          </a:xfrm>
          <a:prstGeom prst="rect">
            <a:avLst/>
          </a:prstGeom>
        </p:spPr>
      </p:pic>
      <p:pic>
        <p:nvPicPr>
          <p:cNvPr id="17" name="Graphic 16">
            <a:hlinkClick r:id="rId19" action="ppaction://hlinksldjump"/>
            <a:extLst>
              <a:ext uri="{FF2B5EF4-FFF2-40B4-BE49-F238E27FC236}">
                <a16:creationId xmlns:a16="http://schemas.microsoft.com/office/drawing/2014/main" id="{83B223BF-55E1-4004-8F11-461DB87A46A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4812" y="8841052"/>
            <a:ext cx="599066" cy="599066"/>
          </a:xfrm>
          <a:prstGeom prst="rect">
            <a:avLst/>
          </a:prstGeom>
        </p:spPr>
      </p:pic>
      <p:pic>
        <p:nvPicPr>
          <p:cNvPr id="21" name="Graphic 20">
            <a:extLst>
              <a:ext uri="{FF2B5EF4-FFF2-40B4-BE49-F238E27FC236}">
                <a16:creationId xmlns:a16="http://schemas.microsoft.com/office/drawing/2014/main" id="{C9B3D8A1-E311-4413-9C27-3643B8CB24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202206" y="4014601"/>
            <a:ext cx="495984" cy="495984"/>
          </a:xfrm>
          <a:prstGeom prst="rect">
            <a:avLst/>
          </a:prstGeom>
        </p:spPr>
      </p:pic>
      <p:pic>
        <p:nvPicPr>
          <p:cNvPr id="22" name="Graphic 21">
            <a:extLst>
              <a:ext uri="{FF2B5EF4-FFF2-40B4-BE49-F238E27FC236}">
                <a16:creationId xmlns:a16="http://schemas.microsoft.com/office/drawing/2014/main" id="{4B993FF9-3BFC-4F49-8C05-E8C435EAB16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19803" y="5630863"/>
            <a:ext cx="708533" cy="708533"/>
          </a:xfrm>
          <a:prstGeom prst="rect">
            <a:avLst/>
          </a:prstGeom>
        </p:spPr>
      </p:pic>
      <p:pic>
        <p:nvPicPr>
          <p:cNvPr id="23" name="Graphic 22">
            <a:extLst>
              <a:ext uri="{FF2B5EF4-FFF2-40B4-BE49-F238E27FC236}">
                <a16:creationId xmlns:a16="http://schemas.microsoft.com/office/drawing/2014/main" id="{91714817-0C78-47F8-847D-A3B1A971D18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43127" y="5630863"/>
            <a:ext cx="582155" cy="582155"/>
          </a:xfrm>
          <a:prstGeom prst="rect">
            <a:avLst/>
          </a:prstGeom>
        </p:spPr>
      </p:pic>
      <p:sp>
        <p:nvSpPr>
          <p:cNvPr id="25" name="TextBox 24">
            <a:extLst>
              <a:ext uri="{FF2B5EF4-FFF2-40B4-BE49-F238E27FC236}">
                <a16:creationId xmlns:a16="http://schemas.microsoft.com/office/drawing/2014/main" id="{FAE564A8-474F-4671-8682-908153AF3C69}"/>
              </a:ext>
            </a:extLst>
          </p:cNvPr>
          <p:cNvSpPr txBox="1"/>
          <p:nvPr/>
        </p:nvSpPr>
        <p:spPr>
          <a:xfrm>
            <a:off x="2179123" y="271484"/>
            <a:ext cx="3458141"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Requirements: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3794ADE-6512-40DA-B449-6C1CC337A894}"/>
              </a:ext>
            </a:extLst>
          </p:cNvPr>
          <p:cNvSpPr/>
          <p:nvPr/>
        </p:nvSpPr>
        <p:spPr>
          <a:xfrm>
            <a:off x="5431030" y="1227787"/>
            <a:ext cx="2335424" cy="4797513"/>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834116D-6018-46F6-87D5-3D921A797B72}"/>
              </a:ext>
            </a:extLst>
          </p:cNvPr>
          <p:cNvGrpSpPr/>
          <p:nvPr/>
        </p:nvGrpSpPr>
        <p:grpSpPr>
          <a:xfrm>
            <a:off x="5566037" y="1676400"/>
            <a:ext cx="2214102" cy="1001961"/>
            <a:chOff x="9025521" y="3688080"/>
            <a:chExt cx="1986379" cy="832574"/>
          </a:xfrm>
        </p:grpSpPr>
        <p:grpSp>
          <p:nvGrpSpPr>
            <p:cNvPr id="29" name="Group 28">
              <a:extLst>
                <a:ext uri="{FF2B5EF4-FFF2-40B4-BE49-F238E27FC236}">
                  <a16:creationId xmlns:a16="http://schemas.microsoft.com/office/drawing/2014/main" id="{49213D72-84AA-47D2-A690-15D569BD6868}"/>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34" name="Rectangle 33">
                <a:extLst>
                  <a:ext uri="{FF2B5EF4-FFF2-40B4-BE49-F238E27FC236}">
                    <a16:creationId xmlns:a16="http://schemas.microsoft.com/office/drawing/2014/main" id="{692FC197-A543-4473-BD4F-233CBDC6D427}"/>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1DB23FB-60A1-40A7-A928-91EDE2AA4610}"/>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6C06E7E2-4130-4A26-A74A-8D7E04FA6F36}"/>
                </a:ext>
              </a:extLst>
            </p:cNvPr>
            <p:cNvSpPr txBox="1"/>
            <p:nvPr/>
          </p:nvSpPr>
          <p:spPr>
            <a:xfrm>
              <a:off x="9326643" y="3947748"/>
              <a:ext cx="1685257" cy="332469"/>
            </a:xfrm>
            <a:prstGeom prst="rect">
              <a:avLst/>
            </a:prstGeom>
            <a:noFill/>
          </p:spPr>
          <p:txBody>
            <a:bodyPr wrap="square" rtlCol="0">
              <a:spAutoFit/>
            </a:bodyPr>
            <a:lstStyle/>
            <a:p>
              <a:r>
                <a:rPr lang="en-US" sz="2000" b="1" dirty="0">
                  <a:solidFill>
                    <a:srgbClr val="695E78"/>
                  </a:solidFill>
                  <a:latin typeface="Tw Cen MT" panose="020B0602020104020603" pitchFamily="34" charset="0"/>
                  <a:ea typeface="Tahoma" panose="020B0604030504040204" pitchFamily="34" charset="0"/>
                  <a:cs typeface="Arial" panose="020B0604020202020204" pitchFamily="34" charset="0"/>
                </a:rPr>
                <a:t>Python</a:t>
              </a:r>
            </a:p>
          </p:txBody>
        </p:sp>
        <p:sp>
          <p:nvSpPr>
            <p:cNvPr id="31" name="TextBox 30">
              <a:extLst>
                <a:ext uri="{FF2B5EF4-FFF2-40B4-BE49-F238E27FC236}">
                  <a16:creationId xmlns:a16="http://schemas.microsoft.com/office/drawing/2014/main" id="{A37FE07A-B372-4AAA-BFDD-EDB8BA9B8A82}"/>
                </a:ext>
              </a:extLst>
            </p:cNvPr>
            <p:cNvSpPr txBox="1"/>
            <p:nvPr/>
          </p:nvSpPr>
          <p:spPr>
            <a:xfrm>
              <a:off x="10311713" y="4058037"/>
              <a:ext cx="525085" cy="383618"/>
            </a:xfrm>
            <a:prstGeom prst="rect">
              <a:avLst/>
            </a:prstGeom>
            <a:noFill/>
          </p:spPr>
          <p:txBody>
            <a:bodyPr wrap="square" rtlCol="0">
              <a:spAutoFit/>
            </a:bodyPr>
            <a:lstStyle/>
            <a:p>
              <a:pPr algn="ctr"/>
              <a:r>
                <a:rPr lang="en-US" sz="2400" b="1" dirty="0">
                  <a:solidFill>
                    <a:schemeClr val="bg1"/>
                  </a:solidFill>
                </a:rPr>
                <a:t>1</a:t>
              </a:r>
            </a:p>
          </p:txBody>
        </p:sp>
      </p:grpSp>
      <p:grpSp>
        <p:nvGrpSpPr>
          <p:cNvPr id="36" name="Group 35">
            <a:extLst>
              <a:ext uri="{FF2B5EF4-FFF2-40B4-BE49-F238E27FC236}">
                <a16:creationId xmlns:a16="http://schemas.microsoft.com/office/drawing/2014/main" id="{FDAC7144-2ECC-4A8E-B7D7-89D00FD2F14F}"/>
              </a:ext>
            </a:extLst>
          </p:cNvPr>
          <p:cNvGrpSpPr/>
          <p:nvPr/>
        </p:nvGrpSpPr>
        <p:grpSpPr>
          <a:xfrm>
            <a:off x="5582651" y="2625728"/>
            <a:ext cx="2107989" cy="1001961"/>
            <a:chOff x="9025521" y="3688080"/>
            <a:chExt cx="1891180" cy="832574"/>
          </a:xfrm>
        </p:grpSpPr>
        <p:grpSp>
          <p:nvGrpSpPr>
            <p:cNvPr id="37" name="Group 36">
              <a:extLst>
                <a:ext uri="{FF2B5EF4-FFF2-40B4-BE49-F238E27FC236}">
                  <a16:creationId xmlns:a16="http://schemas.microsoft.com/office/drawing/2014/main" id="{50D81753-DB26-4BBC-AD8E-E7AC6152279B}"/>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42" name="Rectangle 41">
                <a:extLst>
                  <a:ext uri="{FF2B5EF4-FFF2-40B4-BE49-F238E27FC236}">
                    <a16:creationId xmlns:a16="http://schemas.microsoft.com/office/drawing/2014/main" id="{DABD2BFB-B344-4A2E-AAED-DEED49988AF3}"/>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AD25D39-EC94-483C-8DB0-66FD385C706F}"/>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953F453F-FD0D-4616-9BD3-2D5B6CFF0908}"/>
                </a:ext>
              </a:extLst>
            </p:cNvPr>
            <p:cNvSpPr txBox="1"/>
            <p:nvPr/>
          </p:nvSpPr>
          <p:spPr>
            <a:xfrm>
              <a:off x="9231444" y="3905400"/>
              <a:ext cx="1685257" cy="383618"/>
            </a:xfrm>
            <a:prstGeom prst="rect">
              <a:avLst/>
            </a:prstGeom>
            <a:noFill/>
          </p:spPr>
          <p:txBody>
            <a:bodyPr wrap="square" rtlCol="0">
              <a:spAutoFit/>
            </a:bodyPr>
            <a:lstStyle/>
            <a:p>
              <a:r>
                <a:rPr lang="en-US" sz="2400" b="1" dirty="0" err="1">
                  <a:solidFill>
                    <a:srgbClr val="F25245"/>
                  </a:solidFill>
                  <a:latin typeface="Tw Cen MT" panose="020B0602020104020603" pitchFamily="34" charset="0"/>
                  <a:ea typeface="Tahoma" panose="020B0604030504040204" pitchFamily="34" charset="0"/>
                  <a:cs typeface="Arial" panose="020B0604020202020204" pitchFamily="34" charset="0"/>
                </a:rPr>
                <a:t>Tkinter</a:t>
              </a:r>
              <a:r>
                <a:rPr lang="en-US" sz="1400" b="1" dirty="0">
                  <a:solidFill>
                    <a:srgbClr val="F25245"/>
                  </a:solidFill>
                  <a:latin typeface="Tw Cen MT" panose="020B0602020104020603" pitchFamily="34" charset="0"/>
                  <a:ea typeface="Tahoma" panose="020B0604030504040204" pitchFamily="34" charset="0"/>
                  <a:cs typeface="Arial" panose="020B0604020202020204" pitchFamily="34" charset="0"/>
                </a:rPr>
                <a:t> </a:t>
              </a:r>
            </a:p>
          </p:txBody>
        </p:sp>
        <p:sp>
          <p:nvSpPr>
            <p:cNvPr id="39" name="TextBox 38">
              <a:extLst>
                <a:ext uri="{FF2B5EF4-FFF2-40B4-BE49-F238E27FC236}">
                  <a16:creationId xmlns:a16="http://schemas.microsoft.com/office/drawing/2014/main" id="{109BEB52-A363-41A0-94C7-179F66FC5601}"/>
                </a:ext>
              </a:extLst>
            </p:cNvPr>
            <p:cNvSpPr txBox="1"/>
            <p:nvPr/>
          </p:nvSpPr>
          <p:spPr>
            <a:xfrm>
              <a:off x="10311713" y="4058037"/>
              <a:ext cx="525085" cy="383618"/>
            </a:xfrm>
            <a:prstGeom prst="rect">
              <a:avLst/>
            </a:prstGeom>
            <a:noFill/>
          </p:spPr>
          <p:txBody>
            <a:bodyPr wrap="square" rtlCol="0">
              <a:spAutoFit/>
            </a:bodyPr>
            <a:lstStyle/>
            <a:p>
              <a:pPr algn="ctr"/>
              <a:r>
                <a:rPr lang="en-US" sz="2400" b="1" dirty="0">
                  <a:solidFill>
                    <a:schemeClr val="bg1"/>
                  </a:solidFill>
                </a:rPr>
                <a:t>2</a:t>
              </a:r>
            </a:p>
          </p:txBody>
        </p:sp>
      </p:grpSp>
      <p:grpSp>
        <p:nvGrpSpPr>
          <p:cNvPr id="44" name="Group 43">
            <a:extLst>
              <a:ext uri="{FF2B5EF4-FFF2-40B4-BE49-F238E27FC236}">
                <a16:creationId xmlns:a16="http://schemas.microsoft.com/office/drawing/2014/main" id="{9351F9D3-DBC0-40D2-BF6A-81149DD69FBA}"/>
              </a:ext>
            </a:extLst>
          </p:cNvPr>
          <p:cNvGrpSpPr/>
          <p:nvPr/>
        </p:nvGrpSpPr>
        <p:grpSpPr>
          <a:xfrm>
            <a:off x="5566037" y="3574426"/>
            <a:ext cx="2048793" cy="1001961"/>
            <a:chOff x="9010614" y="3688080"/>
            <a:chExt cx="1838072" cy="832574"/>
          </a:xfrm>
        </p:grpSpPr>
        <p:grpSp>
          <p:nvGrpSpPr>
            <p:cNvPr id="45" name="Group 44">
              <a:extLst>
                <a:ext uri="{FF2B5EF4-FFF2-40B4-BE49-F238E27FC236}">
                  <a16:creationId xmlns:a16="http://schemas.microsoft.com/office/drawing/2014/main" id="{E2DEB5FF-EDCF-4EBE-BFB7-01502FC761F5}"/>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50" name="Rectangle 49">
                <a:extLst>
                  <a:ext uri="{FF2B5EF4-FFF2-40B4-BE49-F238E27FC236}">
                    <a16:creationId xmlns:a16="http://schemas.microsoft.com/office/drawing/2014/main" id="{62551BED-C450-43FB-8E1F-5129AD757AA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3120AE51-B086-4A94-94B8-7919117F0CC9}"/>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TextBox 48">
              <a:extLst>
                <a:ext uri="{FF2B5EF4-FFF2-40B4-BE49-F238E27FC236}">
                  <a16:creationId xmlns:a16="http://schemas.microsoft.com/office/drawing/2014/main" id="{9C98BBD9-BC59-444C-AF84-4F1F5217CABE}"/>
                </a:ext>
              </a:extLst>
            </p:cNvPr>
            <p:cNvSpPr txBox="1"/>
            <p:nvPr/>
          </p:nvSpPr>
          <p:spPr>
            <a:xfrm>
              <a:off x="9010614" y="3776087"/>
              <a:ext cx="1685257" cy="332469"/>
            </a:xfrm>
            <a:prstGeom prst="rect">
              <a:avLst/>
            </a:prstGeom>
            <a:noFill/>
          </p:spPr>
          <p:txBody>
            <a:bodyPr wrap="square" rtlCol="0">
              <a:spAutoFit/>
            </a:bodyPr>
            <a:lstStyle/>
            <a:p>
              <a:r>
                <a:rPr lang="en-US" sz="2000" b="1" dirty="0">
                  <a:solidFill>
                    <a:srgbClr val="FFA956"/>
                  </a:solidFill>
                  <a:latin typeface="Tw Cen MT" panose="020B0602020104020603" pitchFamily="34" charset="0"/>
                  <a:ea typeface="Tahoma" panose="020B0604030504040204" pitchFamily="34" charset="0"/>
                  <a:cs typeface="Arial" panose="020B0604020202020204" pitchFamily="34" charset="0"/>
                </a:rPr>
                <a:t>Pyttsx3 module</a:t>
              </a:r>
            </a:p>
          </p:txBody>
        </p:sp>
        <p:sp>
          <p:nvSpPr>
            <p:cNvPr id="47" name="TextBox 46">
              <a:extLst>
                <a:ext uri="{FF2B5EF4-FFF2-40B4-BE49-F238E27FC236}">
                  <a16:creationId xmlns:a16="http://schemas.microsoft.com/office/drawing/2014/main" id="{0730AF55-16CC-4FF6-865D-E3427C95B44C}"/>
                </a:ext>
              </a:extLst>
            </p:cNvPr>
            <p:cNvSpPr txBox="1"/>
            <p:nvPr/>
          </p:nvSpPr>
          <p:spPr>
            <a:xfrm>
              <a:off x="10311713" y="4058037"/>
              <a:ext cx="525085" cy="383618"/>
            </a:xfrm>
            <a:prstGeom prst="rect">
              <a:avLst/>
            </a:prstGeom>
            <a:noFill/>
          </p:spPr>
          <p:txBody>
            <a:bodyPr wrap="square" rtlCol="0">
              <a:spAutoFit/>
            </a:bodyPr>
            <a:lstStyle/>
            <a:p>
              <a:pPr algn="ctr"/>
              <a:r>
                <a:rPr lang="en-US" sz="2400" b="1" dirty="0">
                  <a:solidFill>
                    <a:schemeClr val="bg1"/>
                  </a:solidFill>
                </a:rPr>
                <a:t>3</a:t>
              </a:r>
            </a:p>
          </p:txBody>
        </p:sp>
      </p:grpSp>
      <p:grpSp>
        <p:nvGrpSpPr>
          <p:cNvPr id="52" name="Group 51">
            <a:extLst>
              <a:ext uri="{FF2B5EF4-FFF2-40B4-BE49-F238E27FC236}">
                <a16:creationId xmlns:a16="http://schemas.microsoft.com/office/drawing/2014/main" id="{AB0CD1CB-7B4D-4EB0-96A7-014F983EBFC7}"/>
              </a:ext>
            </a:extLst>
          </p:cNvPr>
          <p:cNvGrpSpPr/>
          <p:nvPr/>
        </p:nvGrpSpPr>
        <p:grpSpPr>
          <a:xfrm>
            <a:off x="5582653" y="4524223"/>
            <a:ext cx="2356257" cy="1001961"/>
            <a:chOff x="9025521" y="3688080"/>
            <a:chExt cx="2113913" cy="832574"/>
          </a:xfrm>
        </p:grpSpPr>
        <p:grpSp>
          <p:nvGrpSpPr>
            <p:cNvPr id="53" name="Group 52">
              <a:extLst>
                <a:ext uri="{FF2B5EF4-FFF2-40B4-BE49-F238E27FC236}">
                  <a16:creationId xmlns:a16="http://schemas.microsoft.com/office/drawing/2014/main" id="{2270F580-C9B8-46C2-AE17-42D2A4D086BC}"/>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58" name="Rectangle 57">
                <a:extLst>
                  <a:ext uri="{FF2B5EF4-FFF2-40B4-BE49-F238E27FC236}">
                    <a16:creationId xmlns:a16="http://schemas.microsoft.com/office/drawing/2014/main" id="{0C454DAD-73ED-4AED-8F8B-5B7387B7C6A1}"/>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C0FC49B3-D97A-4162-9E4E-980C8D544FA9}"/>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07200635-8FD6-4E89-BC38-1D042E125A55}"/>
                </a:ext>
              </a:extLst>
            </p:cNvPr>
            <p:cNvSpPr txBox="1"/>
            <p:nvPr/>
          </p:nvSpPr>
          <p:spPr>
            <a:xfrm>
              <a:off x="9454177" y="3956271"/>
              <a:ext cx="1685257" cy="255746"/>
            </a:xfrm>
            <a:prstGeom prst="rect">
              <a:avLst/>
            </a:prstGeom>
            <a:noFill/>
          </p:spPr>
          <p:txBody>
            <a:bodyPr wrap="square" rtlCol="0">
              <a:spAutoFit/>
            </a:bodyPr>
            <a:lstStyle/>
            <a:p>
              <a:r>
                <a:rPr lang="en-US" sz="1400" b="1" dirty="0">
                  <a:solidFill>
                    <a:srgbClr val="9C5D71"/>
                  </a:solidFill>
                  <a:latin typeface="Tw Cen MT" panose="020B0602020104020603" pitchFamily="34" charset="0"/>
                  <a:ea typeface="Tahoma" panose="020B0604030504040204" pitchFamily="34" charset="0"/>
                  <a:cs typeface="Arial" panose="020B0604020202020204" pitchFamily="34" charset="0"/>
                </a:rPr>
                <a:t>Vs Code</a:t>
              </a:r>
            </a:p>
          </p:txBody>
        </p:sp>
        <p:sp>
          <p:nvSpPr>
            <p:cNvPr id="55" name="TextBox 54">
              <a:extLst>
                <a:ext uri="{FF2B5EF4-FFF2-40B4-BE49-F238E27FC236}">
                  <a16:creationId xmlns:a16="http://schemas.microsoft.com/office/drawing/2014/main" id="{F2631D75-8139-4A24-8226-5EC8F7153D0D}"/>
                </a:ext>
              </a:extLst>
            </p:cNvPr>
            <p:cNvSpPr txBox="1"/>
            <p:nvPr/>
          </p:nvSpPr>
          <p:spPr>
            <a:xfrm>
              <a:off x="10311713" y="4058037"/>
              <a:ext cx="525085" cy="383618"/>
            </a:xfrm>
            <a:prstGeom prst="rect">
              <a:avLst/>
            </a:prstGeom>
            <a:noFill/>
          </p:spPr>
          <p:txBody>
            <a:bodyPr wrap="square" rtlCol="0">
              <a:spAutoFit/>
            </a:bodyPr>
            <a:lstStyle/>
            <a:p>
              <a:pPr algn="ctr"/>
              <a:r>
                <a:rPr lang="en-US" sz="2400" b="1" dirty="0">
                  <a:solidFill>
                    <a:schemeClr val="bg1"/>
                  </a:solidFill>
                </a:rPr>
                <a:t>4</a:t>
              </a:r>
            </a:p>
          </p:txBody>
        </p:sp>
      </p:grpSp>
    </p:spTree>
    <p:extLst>
      <p:ext uri="{BB962C8B-B14F-4D97-AF65-F5344CB8AC3E}">
        <p14:creationId xmlns:p14="http://schemas.microsoft.com/office/powerpoint/2010/main" val="27784899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Effect transition="in" filter="fade">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324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D089DE-8B88-4EB8-9215-85E1DD7F88CD}"/>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D6781849-657A-4459-865A-5F7577825AB4}"/>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96263867-3481-40DF-A924-ED9C9C92A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2E4846AC-8868-4C8C-B9C2-84B2E3F989E5}"/>
              </a:ext>
            </a:extLst>
          </p:cNvPr>
          <p:cNvGrpSpPr/>
          <p:nvPr/>
        </p:nvGrpSpPr>
        <p:grpSpPr>
          <a:xfrm>
            <a:off x="-962470" y="2177938"/>
            <a:ext cx="828000" cy="828000"/>
            <a:chOff x="-962470" y="2177938"/>
            <a:chExt cx="828000" cy="828000"/>
          </a:xfrm>
        </p:grpSpPr>
        <p:sp>
          <p:nvSpPr>
            <p:cNvPr id="6" name="Oval 5">
              <a:extLst>
                <a:ext uri="{FF2B5EF4-FFF2-40B4-BE49-F238E27FC236}">
                  <a16:creationId xmlns:a16="http://schemas.microsoft.com/office/drawing/2014/main" id="{5791F393-5729-4179-8C8D-BE41CDAA293E}"/>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60443EF5-8533-4A42-B24B-7820512CC4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5866D31C-D22C-4C74-949D-C1599FF0DFE7}"/>
              </a:ext>
            </a:extLst>
          </p:cNvPr>
          <p:cNvGrpSpPr/>
          <p:nvPr/>
        </p:nvGrpSpPr>
        <p:grpSpPr>
          <a:xfrm>
            <a:off x="1013494" y="5526184"/>
            <a:ext cx="4237783" cy="6980983"/>
            <a:chOff x="-962470" y="5526185"/>
            <a:chExt cx="4237783" cy="6980983"/>
          </a:xfrm>
        </p:grpSpPr>
        <p:sp>
          <p:nvSpPr>
            <p:cNvPr id="9" name="Oval 8">
              <a:extLst>
                <a:ext uri="{FF2B5EF4-FFF2-40B4-BE49-F238E27FC236}">
                  <a16:creationId xmlns:a16="http://schemas.microsoft.com/office/drawing/2014/main" id="{8FC9DFAB-9B10-4E48-A1D3-E4865F006351}"/>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3251DB0-24E3-4012-A42F-B6018A37F7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6247" y="11908102"/>
              <a:ext cx="599066" cy="599066"/>
            </a:xfrm>
            <a:prstGeom prst="rect">
              <a:avLst/>
            </a:prstGeom>
          </p:spPr>
        </p:pic>
      </p:grpSp>
      <p:sp>
        <p:nvSpPr>
          <p:cNvPr id="11" name="Oval 10">
            <a:extLst>
              <a:ext uri="{FF2B5EF4-FFF2-40B4-BE49-F238E27FC236}">
                <a16:creationId xmlns:a16="http://schemas.microsoft.com/office/drawing/2014/main" id="{42337049-8FF6-43DA-B6DC-657A753A7A2E}"/>
              </a:ext>
            </a:extLst>
          </p:cNvPr>
          <p:cNvSpPr>
            <a:spLocks noChangeAspect="1"/>
          </p:cNvSpPr>
          <p:nvPr/>
        </p:nvSpPr>
        <p:spPr>
          <a:xfrm>
            <a:off x="-956318"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a:extLst>
              <a:ext uri="{FF2B5EF4-FFF2-40B4-BE49-F238E27FC236}">
                <a16:creationId xmlns:a16="http://schemas.microsoft.com/office/drawing/2014/main" id="{8C4D6BBB-BB7B-4D9C-957C-189796256B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714" y="4022561"/>
            <a:ext cx="488024" cy="488024"/>
          </a:xfrm>
          <a:prstGeom prst="rect">
            <a:avLst/>
          </a:prstGeom>
        </p:spPr>
      </p:pic>
      <p:sp>
        <p:nvSpPr>
          <p:cNvPr id="13" name="Freeform: Shape 12">
            <a:extLst>
              <a:ext uri="{FF2B5EF4-FFF2-40B4-BE49-F238E27FC236}">
                <a16:creationId xmlns:a16="http://schemas.microsoft.com/office/drawing/2014/main" id="{CF2A9D29-8AB1-49B3-9BD5-43747E0CD34A}"/>
              </a:ext>
            </a:extLst>
          </p:cNvPr>
          <p:cNvSpPr/>
          <p:nvPr/>
        </p:nvSpPr>
        <p:spPr>
          <a:xfrm rot="10800000">
            <a:off x="0" y="-11287944"/>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4" name="Graphic 13">
            <a:hlinkClick r:id="rId10" action="ppaction://hlinksldjump"/>
            <a:extLst>
              <a:ext uri="{FF2B5EF4-FFF2-40B4-BE49-F238E27FC236}">
                <a16:creationId xmlns:a16="http://schemas.microsoft.com/office/drawing/2014/main" id="{CB49966B-D0A7-4ABB-9446-A481610651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9962" y="577706"/>
            <a:ext cx="633532" cy="664239"/>
          </a:xfrm>
          <a:prstGeom prst="rect">
            <a:avLst/>
          </a:prstGeom>
        </p:spPr>
      </p:pic>
      <p:pic>
        <p:nvPicPr>
          <p:cNvPr id="15" name="Graphic 14">
            <a:hlinkClick r:id="rId13" action="ppaction://hlinksldjump"/>
            <a:extLst>
              <a:ext uri="{FF2B5EF4-FFF2-40B4-BE49-F238E27FC236}">
                <a16:creationId xmlns:a16="http://schemas.microsoft.com/office/drawing/2014/main" id="{C3F5F767-FA0C-485D-95DD-4DB4DA15D2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5637" y="2206329"/>
            <a:ext cx="708533" cy="708533"/>
          </a:xfrm>
          <a:prstGeom prst="rect">
            <a:avLst/>
          </a:prstGeom>
        </p:spPr>
      </p:pic>
      <p:pic>
        <p:nvPicPr>
          <p:cNvPr id="16" name="Graphic 15">
            <a:hlinkClick r:id="rId16" action="ppaction://hlinksldjump"/>
            <a:extLst>
              <a:ext uri="{FF2B5EF4-FFF2-40B4-BE49-F238E27FC236}">
                <a16:creationId xmlns:a16="http://schemas.microsoft.com/office/drawing/2014/main" id="{C519E526-D8A9-4B96-87BB-F7822C6A9D4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5762" y="5640652"/>
            <a:ext cx="599066" cy="599066"/>
          </a:xfrm>
          <a:prstGeom prst="rect">
            <a:avLst/>
          </a:prstGeom>
        </p:spPr>
      </p:pic>
      <p:pic>
        <p:nvPicPr>
          <p:cNvPr id="17" name="Graphic 16">
            <a:hlinkClick r:id="rId19" action="ppaction://hlinksldjump"/>
            <a:extLst>
              <a:ext uri="{FF2B5EF4-FFF2-40B4-BE49-F238E27FC236}">
                <a16:creationId xmlns:a16="http://schemas.microsoft.com/office/drawing/2014/main" id="{A7EC73F9-A7AD-44D8-9F48-44CA9151B5D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70899" y="4022561"/>
            <a:ext cx="488024" cy="488024"/>
          </a:xfrm>
          <a:prstGeom prst="rect">
            <a:avLst/>
          </a:prstGeom>
        </p:spPr>
      </p:pic>
      <p:pic>
        <p:nvPicPr>
          <p:cNvPr id="19" name="Graphic 18">
            <a:extLst>
              <a:ext uri="{FF2B5EF4-FFF2-40B4-BE49-F238E27FC236}">
                <a16:creationId xmlns:a16="http://schemas.microsoft.com/office/drawing/2014/main" id="{1020B372-F51C-4595-B206-DE5199BA7DA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19513" y="5618018"/>
            <a:ext cx="582155" cy="582155"/>
          </a:xfrm>
          <a:prstGeom prst="rect">
            <a:avLst/>
          </a:prstGeom>
        </p:spPr>
      </p:pic>
      <p:pic>
        <p:nvPicPr>
          <p:cNvPr id="21" name="Picture 20">
            <a:extLst>
              <a:ext uri="{FF2B5EF4-FFF2-40B4-BE49-F238E27FC236}">
                <a16:creationId xmlns:a16="http://schemas.microsoft.com/office/drawing/2014/main" id="{38444F33-C826-40CF-BA1C-9C59D6CDB76E}"/>
              </a:ext>
            </a:extLst>
          </p:cNvPr>
          <p:cNvPicPr>
            <a:picLocks noChangeAspect="1"/>
          </p:cNvPicPr>
          <p:nvPr/>
        </p:nvPicPr>
        <p:blipFill>
          <a:blip r:embed="rId24"/>
          <a:stretch>
            <a:fillRect/>
          </a:stretch>
        </p:blipFill>
        <p:spPr>
          <a:xfrm>
            <a:off x="4725988" y="1206297"/>
            <a:ext cx="3314700" cy="1714500"/>
          </a:xfrm>
          <a:prstGeom prst="rect">
            <a:avLst/>
          </a:prstGeom>
        </p:spPr>
      </p:pic>
      <p:sp>
        <p:nvSpPr>
          <p:cNvPr id="22" name="TextBox 21">
            <a:extLst>
              <a:ext uri="{FF2B5EF4-FFF2-40B4-BE49-F238E27FC236}">
                <a16:creationId xmlns:a16="http://schemas.microsoft.com/office/drawing/2014/main" id="{5C90A764-9A2F-4A5A-8729-7FBA62DE393D}"/>
              </a:ext>
            </a:extLst>
          </p:cNvPr>
          <p:cNvSpPr txBox="1"/>
          <p:nvPr/>
        </p:nvSpPr>
        <p:spPr>
          <a:xfrm>
            <a:off x="2087880" y="577706"/>
            <a:ext cx="256433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OUTPUT:</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6D3CD182-B27D-4FF0-8D6C-1A8ADF376F64}"/>
              </a:ext>
            </a:extLst>
          </p:cNvPr>
          <p:cNvPicPr>
            <a:picLocks noChangeAspect="1"/>
          </p:cNvPicPr>
          <p:nvPr/>
        </p:nvPicPr>
        <p:blipFill>
          <a:blip r:embed="rId25"/>
          <a:stretch>
            <a:fillRect/>
          </a:stretch>
        </p:blipFill>
        <p:spPr>
          <a:xfrm>
            <a:off x="2336582" y="3429000"/>
            <a:ext cx="2066925" cy="1323975"/>
          </a:xfrm>
          <a:prstGeom prst="rect">
            <a:avLst/>
          </a:prstGeom>
        </p:spPr>
      </p:pic>
      <p:pic>
        <p:nvPicPr>
          <p:cNvPr id="26" name="Picture 25">
            <a:extLst>
              <a:ext uri="{FF2B5EF4-FFF2-40B4-BE49-F238E27FC236}">
                <a16:creationId xmlns:a16="http://schemas.microsoft.com/office/drawing/2014/main" id="{E058B6AE-C07C-4631-8A82-2CFCA5F68A75}"/>
              </a:ext>
            </a:extLst>
          </p:cNvPr>
          <p:cNvPicPr>
            <a:picLocks noChangeAspect="1"/>
          </p:cNvPicPr>
          <p:nvPr/>
        </p:nvPicPr>
        <p:blipFill>
          <a:blip r:embed="rId26"/>
          <a:stretch>
            <a:fillRect/>
          </a:stretch>
        </p:blipFill>
        <p:spPr>
          <a:xfrm>
            <a:off x="5251277" y="3429000"/>
            <a:ext cx="2066925" cy="1333500"/>
          </a:xfrm>
          <a:prstGeom prst="rect">
            <a:avLst/>
          </a:prstGeom>
        </p:spPr>
      </p:pic>
      <p:pic>
        <p:nvPicPr>
          <p:cNvPr id="28" name="Picture 27">
            <a:extLst>
              <a:ext uri="{FF2B5EF4-FFF2-40B4-BE49-F238E27FC236}">
                <a16:creationId xmlns:a16="http://schemas.microsoft.com/office/drawing/2014/main" id="{9A40E420-8677-480E-ACA3-3B811CB21130}"/>
              </a:ext>
            </a:extLst>
          </p:cNvPr>
          <p:cNvPicPr>
            <a:picLocks noChangeAspect="1"/>
          </p:cNvPicPr>
          <p:nvPr/>
        </p:nvPicPr>
        <p:blipFill>
          <a:blip r:embed="rId27"/>
          <a:stretch>
            <a:fillRect/>
          </a:stretch>
        </p:blipFill>
        <p:spPr>
          <a:xfrm>
            <a:off x="8481060" y="3448050"/>
            <a:ext cx="2209800" cy="1314450"/>
          </a:xfrm>
          <a:prstGeom prst="rect">
            <a:avLst/>
          </a:prstGeom>
        </p:spPr>
      </p:pic>
    </p:spTree>
    <p:extLst>
      <p:ext uri="{BB962C8B-B14F-4D97-AF65-F5344CB8AC3E}">
        <p14:creationId xmlns:p14="http://schemas.microsoft.com/office/powerpoint/2010/main" val="36520489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324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D089DE-8B88-4EB8-9215-85E1DD7F88CD}"/>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D6781849-657A-4459-865A-5F7577825AB4}"/>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96263867-3481-40DF-A924-ED9C9C92A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2E4846AC-8868-4C8C-B9C2-84B2E3F989E5}"/>
              </a:ext>
            </a:extLst>
          </p:cNvPr>
          <p:cNvGrpSpPr/>
          <p:nvPr/>
        </p:nvGrpSpPr>
        <p:grpSpPr>
          <a:xfrm>
            <a:off x="-962470" y="2177938"/>
            <a:ext cx="828000" cy="828000"/>
            <a:chOff x="-962470" y="2177938"/>
            <a:chExt cx="828000" cy="828000"/>
          </a:xfrm>
        </p:grpSpPr>
        <p:sp>
          <p:nvSpPr>
            <p:cNvPr id="6" name="Oval 5">
              <a:extLst>
                <a:ext uri="{FF2B5EF4-FFF2-40B4-BE49-F238E27FC236}">
                  <a16:creationId xmlns:a16="http://schemas.microsoft.com/office/drawing/2014/main" id="{5791F393-5729-4179-8C8D-BE41CDAA293E}"/>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60443EF5-8533-4A42-B24B-7820512CC4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5866D31C-D22C-4C74-949D-C1599FF0DFE7}"/>
              </a:ext>
            </a:extLst>
          </p:cNvPr>
          <p:cNvGrpSpPr/>
          <p:nvPr/>
        </p:nvGrpSpPr>
        <p:grpSpPr>
          <a:xfrm>
            <a:off x="1013494" y="5526184"/>
            <a:ext cx="4237783" cy="6980983"/>
            <a:chOff x="-962470" y="5526185"/>
            <a:chExt cx="4237783" cy="6980983"/>
          </a:xfrm>
        </p:grpSpPr>
        <p:sp>
          <p:nvSpPr>
            <p:cNvPr id="9" name="Oval 8">
              <a:extLst>
                <a:ext uri="{FF2B5EF4-FFF2-40B4-BE49-F238E27FC236}">
                  <a16:creationId xmlns:a16="http://schemas.microsoft.com/office/drawing/2014/main" id="{8FC9DFAB-9B10-4E48-A1D3-E4865F006351}"/>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3251DB0-24E3-4012-A42F-B6018A37F7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6247" y="11908102"/>
              <a:ext cx="599066" cy="599066"/>
            </a:xfrm>
            <a:prstGeom prst="rect">
              <a:avLst/>
            </a:prstGeom>
          </p:spPr>
        </p:pic>
      </p:grpSp>
      <p:sp>
        <p:nvSpPr>
          <p:cNvPr id="11" name="Oval 10">
            <a:extLst>
              <a:ext uri="{FF2B5EF4-FFF2-40B4-BE49-F238E27FC236}">
                <a16:creationId xmlns:a16="http://schemas.microsoft.com/office/drawing/2014/main" id="{42337049-8FF6-43DA-B6DC-657A753A7A2E}"/>
              </a:ext>
            </a:extLst>
          </p:cNvPr>
          <p:cNvSpPr>
            <a:spLocks noChangeAspect="1"/>
          </p:cNvSpPr>
          <p:nvPr/>
        </p:nvSpPr>
        <p:spPr>
          <a:xfrm>
            <a:off x="-956318"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a:extLst>
              <a:ext uri="{FF2B5EF4-FFF2-40B4-BE49-F238E27FC236}">
                <a16:creationId xmlns:a16="http://schemas.microsoft.com/office/drawing/2014/main" id="{8C4D6BBB-BB7B-4D9C-957C-189796256B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714" y="4022561"/>
            <a:ext cx="488024" cy="488024"/>
          </a:xfrm>
          <a:prstGeom prst="rect">
            <a:avLst/>
          </a:prstGeom>
        </p:spPr>
      </p:pic>
      <p:sp>
        <p:nvSpPr>
          <p:cNvPr id="13" name="Freeform: Shape 12">
            <a:extLst>
              <a:ext uri="{FF2B5EF4-FFF2-40B4-BE49-F238E27FC236}">
                <a16:creationId xmlns:a16="http://schemas.microsoft.com/office/drawing/2014/main" id="{CF2A9D29-8AB1-49B3-9BD5-43747E0CD34A}"/>
              </a:ext>
            </a:extLst>
          </p:cNvPr>
          <p:cNvSpPr/>
          <p:nvPr/>
        </p:nvSpPr>
        <p:spPr>
          <a:xfrm rot="10800000">
            <a:off x="0" y="-11287944"/>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4" name="Graphic 13">
            <a:hlinkClick r:id="rId10" action="ppaction://hlinksldjump"/>
            <a:extLst>
              <a:ext uri="{FF2B5EF4-FFF2-40B4-BE49-F238E27FC236}">
                <a16:creationId xmlns:a16="http://schemas.microsoft.com/office/drawing/2014/main" id="{CB49966B-D0A7-4ABB-9446-A481610651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9962" y="577706"/>
            <a:ext cx="633532" cy="664239"/>
          </a:xfrm>
          <a:prstGeom prst="rect">
            <a:avLst/>
          </a:prstGeom>
        </p:spPr>
      </p:pic>
      <p:pic>
        <p:nvPicPr>
          <p:cNvPr id="15" name="Graphic 14">
            <a:hlinkClick r:id="rId13" action="ppaction://hlinksldjump"/>
            <a:extLst>
              <a:ext uri="{FF2B5EF4-FFF2-40B4-BE49-F238E27FC236}">
                <a16:creationId xmlns:a16="http://schemas.microsoft.com/office/drawing/2014/main" id="{C3F5F767-FA0C-485D-95DD-4DB4DA15D2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5637" y="2206329"/>
            <a:ext cx="708533" cy="708533"/>
          </a:xfrm>
          <a:prstGeom prst="rect">
            <a:avLst/>
          </a:prstGeom>
        </p:spPr>
      </p:pic>
      <p:pic>
        <p:nvPicPr>
          <p:cNvPr id="16" name="Graphic 15">
            <a:hlinkClick r:id="rId16" action="ppaction://hlinksldjump"/>
            <a:extLst>
              <a:ext uri="{FF2B5EF4-FFF2-40B4-BE49-F238E27FC236}">
                <a16:creationId xmlns:a16="http://schemas.microsoft.com/office/drawing/2014/main" id="{C519E526-D8A9-4B96-87BB-F7822C6A9D4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5762" y="5640652"/>
            <a:ext cx="599066" cy="599066"/>
          </a:xfrm>
          <a:prstGeom prst="rect">
            <a:avLst/>
          </a:prstGeom>
        </p:spPr>
      </p:pic>
      <p:pic>
        <p:nvPicPr>
          <p:cNvPr id="17" name="Graphic 16">
            <a:hlinkClick r:id="rId19" action="ppaction://hlinksldjump"/>
            <a:extLst>
              <a:ext uri="{FF2B5EF4-FFF2-40B4-BE49-F238E27FC236}">
                <a16:creationId xmlns:a16="http://schemas.microsoft.com/office/drawing/2014/main" id="{A7EC73F9-A7AD-44D8-9F48-44CA9151B5D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70899" y="4022561"/>
            <a:ext cx="488024" cy="488024"/>
          </a:xfrm>
          <a:prstGeom prst="rect">
            <a:avLst/>
          </a:prstGeom>
        </p:spPr>
      </p:pic>
      <p:pic>
        <p:nvPicPr>
          <p:cNvPr id="19" name="Graphic 18">
            <a:extLst>
              <a:ext uri="{FF2B5EF4-FFF2-40B4-BE49-F238E27FC236}">
                <a16:creationId xmlns:a16="http://schemas.microsoft.com/office/drawing/2014/main" id="{1020B372-F51C-4595-B206-DE5199BA7DA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19513" y="5618018"/>
            <a:ext cx="582155" cy="582155"/>
          </a:xfrm>
          <a:prstGeom prst="rect">
            <a:avLst/>
          </a:prstGeom>
        </p:spPr>
      </p:pic>
      <p:pic>
        <p:nvPicPr>
          <p:cNvPr id="20" name="Picture 19">
            <a:extLst>
              <a:ext uri="{FF2B5EF4-FFF2-40B4-BE49-F238E27FC236}">
                <a16:creationId xmlns:a16="http://schemas.microsoft.com/office/drawing/2014/main" id="{7E33F9EE-A7D5-4463-940D-056F54521188}"/>
              </a:ext>
            </a:extLst>
          </p:cNvPr>
          <p:cNvPicPr>
            <a:picLocks noChangeAspect="1"/>
          </p:cNvPicPr>
          <p:nvPr/>
        </p:nvPicPr>
        <p:blipFill>
          <a:blip r:embed="rId24"/>
          <a:stretch>
            <a:fillRect/>
          </a:stretch>
        </p:blipFill>
        <p:spPr>
          <a:xfrm>
            <a:off x="2476536" y="286759"/>
            <a:ext cx="8229600" cy="6067425"/>
          </a:xfrm>
          <a:prstGeom prst="rect">
            <a:avLst/>
          </a:prstGeom>
        </p:spPr>
      </p:pic>
    </p:spTree>
    <p:extLst>
      <p:ext uri="{BB962C8B-B14F-4D97-AF65-F5344CB8AC3E}">
        <p14:creationId xmlns:p14="http://schemas.microsoft.com/office/powerpoint/2010/main" val="3191999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324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D089DE-8B88-4EB8-9215-85E1DD7F88CD}"/>
              </a:ext>
            </a:extLst>
          </p:cNvPr>
          <p:cNvGrpSpPr/>
          <p:nvPr/>
        </p:nvGrpSpPr>
        <p:grpSpPr>
          <a:xfrm>
            <a:off x="-962470" y="503815"/>
            <a:ext cx="828000" cy="828000"/>
            <a:chOff x="-962470" y="503815"/>
            <a:chExt cx="828000" cy="828000"/>
          </a:xfrm>
        </p:grpSpPr>
        <p:sp>
          <p:nvSpPr>
            <p:cNvPr id="3" name="Oval 2">
              <a:extLst>
                <a:ext uri="{FF2B5EF4-FFF2-40B4-BE49-F238E27FC236}">
                  <a16:creationId xmlns:a16="http://schemas.microsoft.com/office/drawing/2014/main" id="{D6781849-657A-4459-865A-5F7577825AB4}"/>
                </a:ext>
              </a:extLst>
            </p:cNvPr>
            <p:cNvSpPr>
              <a:spLocks noChangeAspect="1"/>
            </p:cNvSpPr>
            <p:nvPr/>
          </p:nvSpPr>
          <p:spPr>
            <a:xfrm>
              <a:off x="-962470" y="50381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96263867-3481-40DF-A924-ED9C9C92A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803" y="577706"/>
              <a:ext cx="633532" cy="664239"/>
            </a:xfrm>
            <a:prstGeom prst="rect">
              <a:avLst/>
            </a:prstGeom>
          </p:spPr>
        </p:pic>
      </p:grpSp>
      <p:grpSp>
        <p:nvGrpSpPr>
          <p:cNvPr id="5" name="Group 4">
            <a:extLst>
              <a:ext uri="{FF2B5EF4-FFF2-40B4-BE49-F238E27FC236}">
                <a16:creationId xmlns:a16="http://schemas.microsoft.com/office/drawing/2014/main" id="{2E4846AC-8868-4C8C-B9C2-84B2E3F989E5}"/>
              </a:ext>
            </a:extLst>
          </p:cNvPr>
          <p:cNvGrpSpPr/>
          <p:nvPr/>
        </p:nvGrpSpPr>
        <p:grpSpPr>
          <a:xfrm>
            <a:off x="-962470" y="2177938"/>
            <a:ext cx="828000" cy="828000"/>
            <a:chOff x="-962470" y="2177938"/>
            <a:chExt cx="828000" cy="828000"/>
          </a:xfrm>
        </p:grpSpPr>
        <p:sp>
          <p:nvSpPr>
            <p:cNvPr id="6" name="Oval 5">
              <a:extLst>
                <a:ext uri="{FF2B5EF4-FFF2-40B4-BE49-F238E27FC236}">
                  <a16:creationId xmlns:a16="http://schemas.microsoft.com/office/drawing/2014/main" id="{5791F393-5729-4179-8C8D-BE41CDAA293E}"/>
                </a:ext>
              </a:extLst>
            </p:cNvPr>
            <p:cNvSpPr>
              <a:spLocks noChangeAspect="1"/>
            </p:cNvSpPr>
            <p:nvPr/>
          </p:nvSpPr>
          <p:spPr>
            <a:xfrm>
              <a:off x="-962470" y="2177938"/>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a:extLst>
                <a:ext uri="{FF2B5EF4-FFF2-40B4-BE49-F238E27FC236}">
                  <a16:creationId xmlns:a16="http://schemas.microsoft.com/office/drawing/2014/main" id="{60443EF5-8533-4A42-B24B-7820512CC4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128" y="2206329"/>
              <a:ext cx="708533" cy="708533"/>
            </a:xfrm>
            <a:prstGeom prst="rect">
              <a:avLst/>
            </a:prstGeom>
          </p:spPr>
        </p:pic>
      </p:grpSp>
      <p:grpSp>
        <p:nvGrpSpPr>
          <p:cNvPr id="8" name="Group 7">
            <a:extLst>
              <a:ext uri="{FF2B5EF4-FFF2-40B4-BE49-F238E27FC236}">
                <a16:creationId xmlns:a16="http://schemas.microsoft.com/office/drawing/2014/main" id="{5866D31C-D22C-4C74-949D-C1599FF0DFE7}"/>
              </a:ext>
            </a:extLst>
          </p:cNvPr>
          <p:cNvGrpSpPr/>
          <p:nvPr/>
        </p:nvGrpSpPr>
        <p:grpSpPr>
          <a:xfrm>
            <a:off x="1013494" y="5526184"/>
            <a:ext cx="4237783" cy="6980983"/>
            <a:chOff x="-962470" y="5526185"/>
            <a:chExt cx="4237783" cy="6980983"/>
          </a:xfrm>
        </p:grpSpPr>
        <p:sp>
          <p:nvSpPr>
            <p:cNvPr id="9" name="Oval 8">
              <a:extLst>
                <a:ext uri="{FF2B5EF4-FFF2-40B4-BE49-F238E27FC236}">
                  <a16:creationId xmlns:a16="http://schemas.microsoft.com/office/drawing/2014/main" id="{8FC9DFAB-9B10-4E48-A1D3-E4865F006351}"/>
                </a:ext>
              </a:extLst>
            </p:cNvPr>
            <p:cNvSpPr>
              <a:spLocks noChangeAspect="1"/>
            </p:cNvSpPr>
            <p:nvPr/>
          </p:nvSpPr>
          <p:spPr>
            <a:xfrm>
              <a:off x="-962470" y="5526185"/>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3251DB0-24E3-4012-A42F-B6018A37F7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6247" y="11908102"/>
              <a:ext cx="599066" cy="599066"/>
            </a:xfrm>
            <a:prstGeom prst="rect">
              <a:avLst/>
            </a:prstGeom>
          </p:spPr>
        </p:pic>
      </p:grpSp>
      <p:sp>
        <p:nvSpPr>
          <p:cNvPr id="11" name="Oval 10">
            <a:extLst>
              <a:ext uri="{FF2B5EF4-FFF2-40B4-BE49-F238E27FC236}">
                <a16:creationId xmlns:a16="http://schemas.microsoft.com/office/drawing/2014/main" id="{42337049-8FF6-43DA-B6DC-657A753A7A2E}"/>
              </a:ext>
            </a:extLst>
          </p:cNvPr>
          <p:cNvSpPr>
            <a:spLocks noChangeAspect="1"/>
          </p:cNvSpPr>
          <p:nvPr/>
        </p:nvSpPr>
        <p:spPr>
          <a:xfrm>
            <a:off x="-956318" y="3852061"/>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a:extLst>
              <a:ext uri="{FF2B5EF4-FFF2-40B4-BE49-F238E27FC236}">
                <a16:creationId xmlns:a16="http://schemas.microsoft.com/office/drawing/2014/main" id="{8C4D6BBB-BB7B-4D9C-957C-189796256B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714" y="4022561"/>
            <a:ext cx="488024" cy="488024"/>
          </a:xfrm>
          <a:prstGeom prst="rect">
            <a:avLst/>
          </a:prstGeom>
        </p:spPr>
      </p:pic>
      <p:sp>
        <p:nvSpPr>
          <p:cNvPr id="13" name="Freeform: Shape 12">
            <a:extLst>
              <a:ext uri="{FF2B5EF4-FFF2-40B4-BE49-F238E27FC236}">
                <a16:creationId xmlns:a16="http://schemas.microsoft.com/office/drawing/2014/main" id="{CF2A9D29-8AB1-49B3-9BD5-43747E0CD34A}"/>
              </a:ext>
            </a:extLst>
          </p:cNvPr>
          <p:cNvSpPr/>
          <p:nvPr/>
        </p:nvSpPr>
        <p:spPr>
          <a:xfrm rot="10800000">
            <a:off x="0" y="-11287944"/>
            <a:ext cx="1463040" cy="34456257"/>
          </a:xfrm>
          <a:custGeom>
            <a:avLst/>
            <a:gdLst>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 name="connsiteX0" fmla="*/ 0 w 1463040"/>
              <a:gd name="connsiteY0" fmla="*/ 34456257 h 34456257"/>
              <a:gd name="connsiteX1" fmla="*/ 0 w 1463040"/>
              <a:gd name="connsiteY1" fmla="*/ 17966594 h 34456257"/>
              <a:gd name="connsiteX2" fmla="*/ 603950 w 1463040"/>
              <a:gd name="connsiteY2" fmla="*/ 17228128 h 34456257"/>
              <a:gd name="connsiteX3" fmla="*/ 0 w 1463040"/>
              <a:gd name="connsiteY3" fmla="*/ 16489662 h 34456257"/>
              <a:gd name="connsiteX4" fmla="*/ 0 w 1463040"/>
              <a:gd name="connsiteY4" fmla="*/ 0 h 34456257"/>
              <a:gd name="connsiteX5" fmla="*/ 1463040 w 1463040"/>
              <a:gd name="connsiteY5" fmla="*/ 0 h 34456257"/>
              <a:gd name="connsiteX6" fmla="*/ 1463040 w 1463040"/>
              <a:gd name="connsiteY6" fmla="*/ 34456257 h 34456257"/>
              <a:gd name="connsiteX7" fmla="*/ 0 w 1463040"/>
              <a:gd name="connsiteY7" fmla="*/ 34456257 h 34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0" h="34456257">
                <a:moveTo>
                  <a:pt x="0" y="34456257"/>
                </a:moveTo>
                <a:lnTo>
                  <a:pt x="0" y="17966594"/>
                </a:lnTo>
                <a:cubicBezTo>
                  <a:pt x="60123" y="17720440"/>
                  <a:pt x="654766" y="17534794"/>
                  <a:pt x="603950" y="17228128"/>
                </a:cubicBezTo>
                <a:cubicBezTo>
                  <a:pt x="654766" y="16857587"/>
                  <a:pt x="70208" y="16823224"/>
                  <a:pt x="0" y="16489662"/>
                </a:cubicBezTo>
                <a:lnTo>
                  <a:pt x="0" y="0"/>
                </a:lnTo>
                <a:lnTo>
                  <a:pt x="1463040" y="0"/>
                </a:lnTo>
                <a:lnTo>
                  <a:pt x="1463040" y="34456257"/>
                </a:lnTo>
                <a:lnTo>
                  <a:pt x="0" y="344562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4" name="Graphic 13">
            <a:hlinkClick r:id="rId10" action="ppaction://hlinksldjump"/>
            <a:extLst>
              <a:ext uri="{FF2B5EF4-FFF2-40B4-BE49-F238E27FC236}">
                <a16:creationId xmlns:a16="http://schemas.microsoft.com/office/drawing/2014/main" id="{CB49966B-D0A7-4ABB-9446-A481610651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9962" y="577706"/>
            <a:ext cx="633532" cy="664239"/>
          </a:xfrm>
          <a:prstGeom prst="rect">
            <a:avLst/>
          </a:prstGeom>
        </p:spPr>
      </p:pic>
      <p:pic>
        <p:nvPicPr>
          <p:cNvPr id="15" name="Graphic 14">
            <a:hlinkClick r:id="rId13" action="ppaction://hlinksldjump"/>
            <a:extLst>
              <a:ext uri="{FF2B5EF4-FFF2-40B4-BE49-F238E27FC236}">
                <a16:creationId xmlns:a16="http://schemas.microsoft.com/office/drawing/2014/main" id="{C3F5F767-FA0C-485D-95DD-4DB4DA15D2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5637" y="2206329"/>
            <a:ext cx="708533" cy="708533"/>
          </a:xfrm>
          <a:prstGeom prst="rect">
            <a:avLst/>
          </a:prstGeom>
        </p:spPr>
      </p:pic>
      <p:pic>
        <p:nvPicPr>
          <p:cNvPr id="16" name="Graphic 15">
            <a:hlinkClick r:id="rId16" action="ppaction://hlinksldjump"/>
            <a:extLst>
              <a:ext uri="{FF2B5EF4-FFF2-40B4-BE49-F238E27FC236}">
                <a16:creationId xmlns:a16="http://schemas.microsoft.com/office/drawing/2014/main" id="{C519E526-D8A9-4B96-87BB-F7822C6A9D4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5762" y="5640652"/>
            <a:ext cx="599066" cy="599066"/>
          </a:xfrm>
          <a:prstGeom prst="rect">
            <a:avLst/>
          </a:prstGeom>
        </p:spPr>
      </p:pic>
      <p:pic>
        <p:nvPicPr>
          <p:cNvPr id="17" name="Graphic 16">
            <a:hlinkClick r:id="rId19" action="ppaction://hlinksldjump"/>
            <a:extLst>
              <a:ext uri="{FF2B5EF4-FFF2-40B4-BE49-F238E27FC236}">
                <a16:creationId xmlns:a16="http://schemas.microsoft.com/office/drawing/2014/main" id="{A7EC73F9-A7AD-44D8-9F48-44CA9151B5D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70899" y="4022561"/>
            <a:ext cx="488024" cy="488024"/>
          </a:xfrm>
          <a:prstGeom prst="rect">
            <a:avLst/>
          </a:prstGeom>
        </p:spPr>
      </p:pic>
      <p:pic>
        <p:nvPicPr>
          <p:cNvPr id="19" name="Graphic 18">
            <a:extLst>
              <a:ext uri="{FF2B5EF4-FFF2-40B4-BE49-F238E27FC236}">
                <a16:creationId xmlns:a16="http://schemas.microsoft.com/office/drawing/2014/main" id="{1020B372-F51C-4595-B206-DE5199BA7DA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19513" y="5618018"/>
            <a:ext cx="582155" cy="582155"/>
          </a:xfrm>
          <a:prstGeom prst="rect">
            <a:avLst/>
          </a:prstGeom>
        </p:spPr>
      </p:pic>
      <p:pic>
        <p:nvPicPr>
          <p:cNvPr id="20" name="Picture 19">
            <a:extLst>
              <a:ext uri="{FF2B5EF4-FFF2-40B4-BE49-F238E27FC236}">
                <a16:creationId xmlns:a16="http://schemas.microsoft.com/office/drawing/2014/main" id="{8718D384-7694-468E-B2DC-A3754C970F68}"/>
              </a:ext>
            </a:extLst>
          </p:cNvPr>
          <p:cNvPicPr>
            <a:picLocks noChangeAspect="1"/>
          </p:cNvPicPr>
          <p:nvPr/>
        </p:nvPicPr>
        <p:blipFill>
          <a:blip r:embed="rId24"/>
          <a:stretch>
            <a:fillRect/>
          </a:stretch>
        </p:blipFill>
        <p:spPr>
          <a:xfrm>
            <a:off x="3007042" y="489924"/>
            <a:ext cx="7762875" cy="6010275"/>
          </a:xfrm>
          <a:prstGeom prst="rect">
            <a:avLst/>
          </a:prstGeom>
        </p:spPr>
      </p:pic>
    </p:spTree>
    <p:extLst>
      <p:ext uri="{BB962C8B-B14F-4D97-AF65-F5344CB8AC3E}">
        <p14:creationId xmlns:p14="http://schemas.microsoft.com/office/powerpoint/2010/main" val="39485180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219</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khunnu2001@gmail.com</dc:creator>
  <cp:lastModifiedBy>khunnu2001@gmail.com</cp:lastModifiedBy>
  <cp:revision>34</cp:revision>
  <dcterms:created xsi:type="dcterms:W3CDTF">2020-12-19T13:02:15Z</dcterms:created>
  <dcterms:modified xsi:type="dcterms:W3CDTF">2021-05-24T09:59:41Z</dcterms:modified>
</cp:coreProperties>
</file>