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010C59-539E-4396-AA67-9E0B50201DCB}" v="10" dt="2024-01-09T06:08:04.517"/>
    <p1510:client id="{92639276-4E4A-4C36-808C-3AE535E93DCA}" v="3" dt="2024-01-09T07:27:27.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1" d="100"/>
          <a:sy n="111" d="100"/>
        </p:scale>
        <p:origin x="53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 Arjariya" userId="49393c58-a7de-43fc-8d9f-68196c5b31db" providerId="ADAL" clId="{6D010C59-539E-4396-AA67-9E0B50201DCB}"/>
    <pc:docChg chg="undo custSel modSld">
      <pc:chgData name="Richa Arjariya" userId="49393c58-a7de-43fc-8d9f-68196c5b31db" providerId="ADAL" clId="{6D010C59-539E-4396-AA67-9E0B50201DCB}" dt="2024-01-09T06:08:18.309" v="622" actId="1076"/>
      <pc:docMkLst>
        <pc:docMk/>
      </pc:docMkLst>
      <pc:sldChg chg="addSp delSp modSp mod">
        <pc:chgData name="Richa Arjariya" userId="49393c58-a7de-43fc-8d9f-68196c5b31db" providerId="ADAL" clId="{6D010C59-539E-4396-AA67-9E0B50201DCB}" dt="2024-01-09T06:06:54.680" v="606" actId="1076"/>
        <pc:sldMkLst>
          <pc:docMk/>
          <pc:sldMk cId="1464183590" sldId="256"/>
        </pc:sldMkLst>
        <pc:spChg chg="mod">
          <ac:chgData name="Richa Arjariya" userId="49393c58-a7de-43fc-8d9f-68196c5b31db" providerId="ADAL" clId="{6D010C59-539E-4396-AA67-9E0B50201DCB}" dt="2024-01-09T06:06:54.680" v="606" actId="1076"/>
          <ac:spMkLst>
            <pc:docMk/>
            <pc:sldMk cId="1464183590" sldId="256"/>
            <ac:spMk id="10" creationId="{856FA96D-4271-70BF-11CC-C8E44196E80F}"/>
          </ac:spMkLst>
        </pc:spChg>
        <pc:spChg chg="add mod">
          <ac:chgData name="Richa Arjariya" userId="49393c58-a7de-43fc-8d9f-68196c5b31db" providerId="ADAL" clId="{6D010C59-539E-4396-AA67-9E0B50201DCB}" dt="2024-01-09T05:58:52.762" v="373" actId="1076"/>
          <ac:spMkLst>
            <pc:docMk/>
            <pc:sldMk cId="1464183590" sldId="256"/>
            <ac:spMk id="11" creationId="{3E32636F-327F-0F4F-89C3-51EB98A1971D}"/>
          </ac:spMkLst>
        </pc:spChg>
        <pc:spChg chg="add mod">
          <ac:chgData name="Richa Arjariya" userId="49393c58-a7de-43fc-8d9f-68196c5b31db" providerId="ADAL" clId="{6D010C59-539E-4396-AA67-9E0B50201DCB}" dt="2024-01-09T05:59:27.127" v="387" actId="1076"/>
          <ac:spMkLst>
            <pc:docMk/>
            <pc:sldMk cId="1464183590" sldId="256"/>
            <ac:spMk id="14" creationId="{1280C6D6-FC1C-8E71-3AC3-D0E0933C78E5}"/>
          </ac:spMkLst>
        </pc:spChg>
        <pc:spChg chg="add mod">
          <ac:chgData name="Richa Arjariya" userId="49393c58-a7de-43fc-8d9f-68196c5b31db" providerId="ADAL" clId="{6D010C59-539E-4396-AA67-9E0B50201DCB}" dt="2024-01-09T06:00:00.339" v="395" actId="122"/>
          <ac:spMkLst>
            <pc:docMk/>
            <pc:sldMk cId="1464183590" sldId="256"/>
            <ac:spMk id="15" creationId="{5B3C3846-8DC2-FBD9-8DF6-E8CF9A1A1EBD}"/>
          </ac:spMkLst>
        </pc:spChg>
        <pc:spChg chg="add mod">
          <ac:chgData name="Richa Arjariya" userId="49393c58-a7de-43fc-8d9f-68196c5b31db" providerId="ADAL" clId="{6D010C59-539E-4396-AA67-9E0B50201DCB}" dt="2024-01-09T06:00:32.130" v="408" actId="122"/>
          <ac:spMkLst>
            <pc:docMk/>
            <pc:sldMk cId="1464183590" sldId="256"/>
            <ac:spMk id="16" creationId="{CEC7B6DC-7BA8-8736-C9C1-D390A2D34222}"/>
          </ac:spMkLst>
        </pc:spChg>
        <pc:picChg chg="del mod">
          <ac:chgData name="Richa Arjariya" userId="49393c58-a7de-43fc-8d9f-68196c5b31db" providerId="ADAL" clId="{6D010C59-539E-4396-AA67-9E0B50201DCB}" dt="2024-01-09T05:58:20.434" v="366" actId="478"/>
          <ac:picMkLst>
            <pc:docMk/>
            <pc:sldMk cId="1464183590" sldId="256"/>
            <ac:picMk id="5" creationId="{044183B5-66CE-5376-599E-E5CB7F1DB47E}"/>
          </ac:picMkLst>
        </pc:picChg>
        <pc:picChg chg="del">
          <ac:chgData name="Richa Arjariya" userId="49393c58-a7de-43fc-8d9f-68196c5b31db" providerId="ADAL" clId="{6D010C59-539E-4396-AA67-9E0B50201DCB}" dt="2024-01-09T05:58:21.154" v="367" actId="478"/>
          <ac:picMkLst>
            <pc:docMk/>
            <pc:sldMk cId="1464183590" sldId="256"/>
            <ac:picMk id="7" creationId="{114048B0-75DA-B7AF-2BB0-922A26403041}"/>
          </ac:picMkLst>
        </pc:picChg>
        <pc:picChg chg="del">
          <ac:chgData name="Richa Arjariya" userId="49393c58-a7de-43fc-8d9f-68196c5b31db" providerId="ADAL" clId="{6D010C59-539E-4396-AA67-9E0B50201DCB}" dt="2024-01-09T05:58:21.890" v="368" actId="478"/>
          <ac:picMkLst>
            <pc:docMk/>
            <pc:sldMk cId="1464183590" sldId="256"/>
            <ac:picMk id="9" creationId="{3038569B-E44C-2A24-6D84-C4A1E784D272}"/>
          </ac:picMkLst>
        </pc:picChg>
        <pc:picChg chg="add mod">
          <ac:chgData name="Richa Arjariya" userId="49393c58-a7de-43fc-8d9f-68196c5b31db" providerId="ADAL" clId="{6D010C59-539E-4396-AA67-9E0B50201DCB}" dt="2024-01-09T05:58:46.066" v="372" actId="1076"/>
          <ac:picMkLst>
            <pc:docMk/>
            <pc:sldMk cId="1464183590" sldId="256"/>
            <ac:picMk id="13" creationId="{F6BA5BA2-CA45-FB8D-3990-541CCC6DF90C}"/>
          </ac:picMkLst>
        </pc:picChg>
        <pc:cxnChg chg="add del">
          <ac:chgData name="Richa Arjariya" userId="49393c58-a7de-43fc-8d9f-68196c5b31db" providerId="ADAL" clId="{6D010C59-539E-4396-AA67-9E0B50201DCB}" dt="2024-01-09T05:30:08.224" v="360" actId="478"/>
          <ac:cxnSpMkLst>
            <pc:docMk/>
            <pc:sldMk cId="1464183590" sldId="256"/>
            <ac:cxnSpMk id="3" creationId="{20E6DBDC-70E8-14E8-4209-17C32129645C}"/>
          </ac:cxnSpMkLst>
        </pc:cxnChg>
        <pc:cxnChg chg="add del mod">
          <ac:chgData name="Richa Arjariya" userId="49393c58-a7de-43fc-8d9f-68196c5b31db" providerId="ADAL" clId="{6D010C59-539E-4396-AA67-9E0B50201DCB}" dt="2024-01-09T05:30:38.592" v="364" actId="478"/>
          <ac:cxnSpMkLst>
            <pc:docMk/>
            <pc:sldMk cId="1464183590" sldId="256"/>
            <ac:cxnSpMk id="6" creationId="{473A70AF-0043-C206-EEE9-1A659E2A145D}"/>
          </ac:cxnSpMkLst>
        </pc:cxnChg>
      </pc:sldChg>
      <pc:sldChg chg="addSp delSp modSp mod">
        <pc:chgData name="Richa Arjariya" userId="49393c58-a7de-43fc-8d9f-68196c5b31db" providerId="ADAL" clId="{6D010C59-539E-4396-AA67-9E0B50201DCB}" dt="2024-01-09T06:08:18.309" v="622" actId="1076"/>
        <pc:sldMkLst>
          <pc:docMk/>
          <pc:sldMk cId="1847933930" sldId="257"/>
        </pc:sldMkLst>
        <pc:spChg chg="add mod">
          <ac:chgData name="Richa Arjariya" userId="49393c58-a7de-43fc-8d9f-68196c5b31db" providerId="ADAL" clId="{6D010C59-539E-4396-AA67-9E0B50201DCB}" dt="2024-01-09T06:08:18.309" v="622" actId="1076"/>
          <ac:spMkLst>
            <pc:docMk/>
            <pc:sldMk cId="1847933930" sldId="257"/>
            <ac:spMk id="10" creationId="{F9F2A6CF-9F0B-FE36-581B-374FC87B436A}"/>
          </ac:spMkLst>
        </pc:spChg>
        <pc:spChg chg="add mod">
          <ac:chgData name="Richa Arjariya" userId="49393c58-a7de-43fc-8d9f-68196c5b31db" providerId="ADAL" clId="{6D010C59-539E-4396-AA67-9E0B50201DCB}" dt="2024-01-09T06:08:18.309" v="622" actId="1076"/>
          <ac:spMkLst>
            <pc:docMk/>
            <pc:sldMk cId="1847933930" sldId="257"/>
            <ac:spMk id="12" creationId="{09499B36-0129-91B2-B137-E12E2C005655}"/>
          </ac:spMkLst>
        </pc:spChg>
        <pc:spChg chg="add mod">
          <ac:chgData name="Richa Arjariya" userId="49393c58-a7de-43fc-8d9f-68196c5b31db" providerId="ADAL" clId="{6D010C59-539E-4396-AA67-9E0B50201DCB}" dt="2024-01-09T06:01:10.937" v="419" actId="1076"/>
          <ac:spMkLst>
            <pc:docMk/>
            <pc:sldMk cId="1847933930" sldId="257"/>
            <ac:spMk id="14" creationId="{9D5DFD7A-7CC7-45D5-1FC5-88EFB39A2518}"/>
          </ac:spMkLst>
        </pc:spChg>
        <pc:spChg chg="add mod">
          <ac:chgData name="Richa Arjariya" userId="49393c58-a7de-43fc-8d9f-68196c5b31db" providerId="ADAL" clId="{6D010C59-539E-4396-AA67-9E0B50201DCB}" dt="2024-01-09T06:01:43.816" v="425" actId="1076"/>
          <ac:spMkLst>
            <pc:docMk/>
            <pc:sldMk cId="1847933930" sldId="257"/>
            <ac:spMk id="15" creationId="{49D9626C-C6A8-D5BA-F609-2A5F6B1C82F0}"/>
          </ac:spMkLst>
        </pc:spChg>
        <pc:spChg chg="add mod">
          <ac:chgData name="Richa Arjariya" userId="49393c58-a7de-43fc-8d9f-68196c5b31db" providerId="ADAL" clId="{6D010C59-539E-4396-AA67-9E0B50201DCB}" dt="2024-01-09T06:08:18.309" v="622" actId="1076"/>
          <ac:spMkLst>
            <pc:docMk/>
            <pc:sldMk cId="1847933930" sldId="257"/>
            <ac:spMk id="16" creationId="{5961EBF4-1AAA-6058-9A3C-4A3DB232D0B6}"/>
          </ac:spMkLst>
        </pc:spChg>
        <pc:picChg chg="del">
          <ac:chgData name="Richa Arjariya" userId="49393c58-a7de-43fc-8d9f-68196c5b31db" providerId="ADAL" clId="{6D010C59-539E-4396-AA67-9E0B50201DCB}" dt="2024-01-09T06:00:43.833" v="409" actId="478"/>
          <ac:picMkLst>
            <pc:docMk/>
            <pc:sldMk cId="1847933930" sldId="257"/>
            <ac:picMk id="3" creationId="{EF7EA3C4-311C-E2DF-F05B-716DFBC4B0ED}"/>
          </ac:picMkLst>
        </pc:picChg>
        <pc:picChg chg="add mod">
          <ac:chgData name="Richa Arjariya" userId="49393c58-a7de-43fc-8d9f-68196c5b31db" providerId="ADAL" clId="{6D010C59-539E-4396-AA67-9E0B50201DCB}" dt="2024-01-09T06:07:12.719" v="608" actId="1076"/>
          <ac:picMkLst>
            <pc:docMk/>
            <pc:sldMk cId="1847933930" sldId="257"/>
            <ac:picMk id="4" creationId="{839A5A7E-9C51-DE05-75DB-16B1A7353B67}"/>
          </ac:picMkLst>
        </pc:picChg>
        <pc:picChg chg="del">
          <ac:chgData name="Richa Arjariya" userId="49393c58-a7de-43fc-8d9f-68196c5b31db" providerId="ADAL" clId="{6D010C59-539E-4396-AA67-9E0B50201DCB}" dt="2024-01-09T06:00:44.561" v="410" actId="478"/>
          <ac:picMkLst>
            <pc:docMk/>
            <pc:sldMk cId="1847933930" sldId="257"/>
            <ac:picMk id="5" creationId="{E90C7331-7D8F-A86F-0302-B82836048FF8}"/>
          </ac:picMkLst>
        </pc:picChg>
        <pc:picChg chg="del">
          <ac:chgData name="Richa Arjariya" userId="49393c58-a7de-43fc-8d9f-68196c5b31db" providerId="ADAL" clId="{6D010C59-539E-4396-AA67-9E0B50201DCB}" dt="2024-01-09T06:00:45.388" v="411" actId="478"/>
          <ac:picMkLst>
            <pc:docMk/>
            <pc:sldMk cId="1847933930" sldId="257"/>
            <ac:picMk id="7" creationId="{657B9A7C-FF14-6FA7-C9B5-D1163BB8E12F}"/>
          </ac:picMkLst>
        </pc:picChg>
        <pc:picChg chg="add mod">
          <ac:chgData name="Richa Arjariya" userId="49393c58-a7de-43fc-8d9f-68196c5b31db" providerId="ADAL" clId="{6D010C59-539E-4396-AA67-9E0B50201DCB}" dt="2024-01-09T06:08:00.685" v="620" actId="1036"/>
          <ac:picMkLst>
            <pc:docMk/>
            <pc:sldMk cId="1847933930" sldId="257"/>
            <ac:picMk id="8" creationId="{088EBF8F-8D24-1F35-ED96-8B90061E22F0}"/>
          </ac:picMkLst>
        </pc:picChg>
        <pc:picChg chg="del">
          <ac:chgData name="Richa Arjariya" userId="49393c58-a7de-43fc-8d9f-68196c5b31db" providerId="ADAL" clId="{6D010C59-539E-4396-AA67-9E0B50201DCB}" dt="2024-01-09T06:00:46.353" v="412" actId="478"/>
          <ac:picMkLst>
            <pc:docMk/>
            <pc:sldMk cId="1847933930" sldId="257"/>
            <ac:picMk id="9" creationId="{DF07C50F-0D54-0780-40DC-DB2D1D490EA2}"/>
          </ac:picMkLst>
        </pc:picChg>
        <pc:picChg chg="del">
          <ac:chgData name="Richa Arjariya" userId="49393c58-a7de-43fc-8d9f-68196c5b31db" providerId="ADAL" clId="{6D010C59-539E-4396-AA67-9E0B50201DCB}" dt="2024-01-09T06:00:47.097" v="413" actId="478"/>
          <ac:picMkLst>
            <pc:docMk/>
            <pc:sldMk cId="1847933930" sldId="257"/>
            <ac:picMk id="11" creationId="{2A14CA39-75F2-2010-BAC8-ABD3D0BB5A01}"/>
          </ac:picMkLst>
        </pc:picChg>
        <pc:picChg chg="del">
          <ac:chgData name="Richa Arjariya" userId="49393c58-a7de-43fc-8d9f-68196c5b31db" providerId="ADAL" clId="{6D010C59-539E-4396-AA67-9E0B50201DCB}" dt="2024-01-09T06:00:47.696" v="414" actId="478"/>
          <ac:picMkLst>
            <pc:docMk/>
            <pc:sldMk cId="1847933930" sldId="257"/>
            <ac:picMk id="13" creationId="{5ED861FB-FCF1-67FF-BF13-3C97D137D94F}"/>
          </ac:picMkLst>
        </pc:picChg>
      </pc:sldChg>
    </pc:docChg>
  </pc:docChgLst>
  <pc:docChgLst>
    <pc:chgData name="Gopan" userId="dc5e3704-5b6d-45f4-83ab-c0af47a120fe" providerId="ADAL" clId="{92639276-4E4A-4C36-808C-3AE535E93DCA}"/>
    <pc:docChg chg="custSel modSld">
      <pc:chgData name="Gopan" userId="dc5e3704-5b6d-45f4-83ab-c0af47a120fe" providerId="ADAL" clId="{92639276-4E4A-4C36-808C-3AE535E93DCA}" dt="2024-01-09T07:29:09.993" v="893" actId="20577"/>
      <pc:docMkLst>
        <pc:docMk/>
      </pc:docMkLst>
      <pc:sldChg chg="modSp mod">
        <pc:chgData name="Gopan" userId="dc5e3704-5b6d-45f4-83ab-c0af47a120fe" providerId="ADAL" clId="{92639276-4E4A-4C36-808C-3AE535E93DCA}" dt="2024-01-09T07:29:09.993" v="893" actId="20577"/>
        <pc:sldMkLst>
          <pc:docMk/>
          <pc:sldMk cId="1464183590" sldId="256"/>
        </pc:sldMkLst>
        <pc:spChg chg="mod">
          <ac:chgData name="Gopan" userId="dc5e3704-5b6d-45f4-83ab-c0af47a120fe" providerId="ADAL" clId="{92639276-4E4A-4C36-808C-3AE535E93DCA}" dt="2024-01-09T07:29:09.993" v="893" actId="20577"/>
          <ac:spMkLst>
            <pc:docMk/>
            <pc:sldMk cId="1464183590" sldId="256"/>
            <ac:spMk id="10" creationId="{856FA96D-4271-70BF-11CC-C8E44196E80F}"/>
          </ac:spMkLst>
        </pc:spChg>
        <pc:spChg chg="mod">
          <ac:chgData name="Gopan" userId="dc5e3704-5b6d-45f4-83ab-c0af47a120fe" providerId="ADAL" clId="{92639276-4E4A-4C36-808C-3AE535E93DCA}" dt="2024-01-09T07:27:47.012" v="859" actId="1076"/>
          <ac:spMkLst>
            <pc:docMk/>
            <pc:sldMk cId="1464183590" sldId="256"/>
            <ac:spMk id="14" creationId="{1280C6D6-FC1C-8E71-3AC3-D0E0933C78E5}"/>
          </ac:spMkLst>
        </pc:spChg>
        <pc:spChg chg="mod">
          <ac:chgData name="Gopan" userId="dc5e3704-5b6d-45f4-83ab-c0af47a120fe" providerId="ADAL" clId="{92639276-4E4A-4C36-808C-3AE535E93DCA}" dt="2024-01-09T07:27:47.012" v="859" actId="1076"/>
          <ac:spMkLst>
            <pc:docMk/>
            <pc:sldMk cId="1464183590" sldId="256"/>
            <ac:spMk id="15" creationId="{5B3C3846-8DC2-FBD9-8DF6-E8CF9A1A1EBD}"/>
          </ac:spMkLst>
        </pc:spChg>
        <pc:spChg chg="mod">
          <ac:chgData name="Gopan" userId="dc5e3704-5b6d-45f4-83ab-c0af47a120fe" providerId="ADAL" clId="{92639276-4E4A-4C36-808C-3AE535E93DCA}" dt="2024-01-09T07:27:47.012" v="859" actId="1076"/>
          <ac:spMkLst>
            <pc:docMk/>
            <pc:sldMk cId="1464183590" sldId="256"/>
            <ac:spMk id="16" creationId="{CEC7B6DC-7BA8-8736-C9C1-D390A2D342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D816-DAD4-DCBB-4936-B2722A620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A836BCA-016A-8234-1FC1-FD14CE930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0A0670-C3AC-CD51-CEAA-9A800BAEC9D9}"/>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CF734436-421E-0D97-5CA0-B2B84D157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73B3A-3C45-664B-F0C5-9E0680591371}"/>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139427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2715-E12A-BB48-2279-051EB1DD31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7795E-67B2-F3E2-C55A-BEDC0A90C6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C51130-806D-7527-2495-F38924FF02B4}"/>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F856145E-6874-B9D5-405E-0E5B2F275B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4349C-72A8-7EC3-853C-D20B1B414436}"/>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99996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19FE3-8FF9-0BC2-CEB1-DBEDB761DE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01BFA9-518C-6A91-1BDC-3EB3C5D3D3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EC319-8C7E-FD98-4034-74302A95AE85}"/>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26E2CFE6-B265-DF4D-C217-7E381BBF1A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C6808-107B-6D61-0E56-DA4F412E781E}"/>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173471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5D38-107A-6BBA-486A-29310774E5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D35D1D-75B2-6542-7631-BF112387B5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07789A-BB66-DB9E-5C06-D2E3832F65A7}"/>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C8DE2132-C72C-329C-4D7C-20216ECE0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4F3AFD-A1D7-9524-828F-24F7CF832B36}"/>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410231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B7A4-8B2D-3FDB-9812-FF9BF55944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29D7D9-7207-C14F-D1CB-93251330C9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899C2D-B309-86F2-1685-FDD2B0C8408C}"/>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448CBCA6-FD99-E786-084D-2C1C4BE2DB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575CB-306A-3D14-15D6-4163C2384993}"/>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349251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2609-451D-A2A5-74CF-384DB8205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29D4BD-6565-1658-6F25-98786A606E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E6DB72-8662-D352-DBA0-F945B31D6A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487A9A-E362-CAF6-ADE5-0134B797BBAD}"/>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6" name="Footer Placeholder 5">
            <a:extLst>
              <a:ext uri="{FF2B5EF4-FFF2-40B4-BE49-F238E27FC236}">
                <a16:creationId xmlns:a16="http://schemas.microsoft.com/office/drawing/2014/main" id="{8FF5AA21-C8A7-85AD-DEE1-FCEBDCBF0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C8146B-EAFC-713D-F68E-03A429BC5FA3}"/>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2388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68FE-E89F-57C9-51E3-4FC9D34CB3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E56B92-A677-A9C7-1563-A873B04019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7C75E-B7B6-A3E1-4417-386AD4859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B9A233-CF5A-7B6F-2E87-29C6C99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38CC0-D907-7FFF-F9B7-A5F2204F2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DD22BA-A949-C4D2-76D7-479385327E2B}"/>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8" name="Footer Placeholder 7">
            <a:extLst>
              <a:ext uri="{FF2B5EF4-FFF2-40B4-BE49-F238E27FC236}">
                <a16:creationId xmlns:a16="http://schemas.microsoft.com/office/drawing/2014/main" id="{B6F30C2A-60E8-6649-018C-4A66EDF0A6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6BD9DF-9AD8-93F2-20D8-B5F39A98C77B}"/>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91541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7F18-6908-AA55-EFC3-042F609C77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5E12C6-F6A9-4C88-78FD-90A587AFA91A}"/>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4" name="Footer Placeholder 3">
            <a:extLst>
              <a:ext uri="{FF2B5EF4-FFF2-40B4-BE49-F238E27FC236}">
                <a16:creationId xmlns:a16="http://schemas.microsoft.com/office/drawing/2014/main" id="{64807078-CFC3-EEF2-6918-B6A37C45FA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DF3662-FF7C-0124-389F-E35665E13BAB}"/>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14237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ACB45-1A67-69A7-02C7-1B9E09D34D06}"/>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3" name="Footer Placeholder 2">
            <a:extLst>
              <a:ext uri="{FF2B5EF4-FFF2-40B4-BE49-F238E27FC236}">
                <a16:creationId xmlns:a16="http://schemas.microsoft.com/office/drawing/2014/main" id="{146A5BA7-A977-A2CA-B475-28E438C4F4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3B0159-9711-38FF-A814-00EDE03F5A1B}"/>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278135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48AD-94C3-F18B-0085-C320677DB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DA2DC2-E378-3386-502E-787083BE6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66FABE-F3AA-AC6C-26D7-DA5CCAC33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4C3AD-6052-69CF-63E1-2CA3200AE7F7}"/>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6" name="Footer Placeholder 5">
            <a:extLst>
              <a:ext uri="{FF2B5EF4-FFF2-40B4-BE49-F238E27FC236}">
                <a16:creationId xmlns:a16="http://schemas.microsoft.com/office/drawing/2014/main" id="{B04242C5-23F1-A9BB-E186-1731CC4265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26E88B-CF6F-C127-614E-FEF2D5907155}"/>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418798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2572-C146-96AA-4FB7-9FDB47DDB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0520D9-7CAB-0421-F9F5-3E6CF0CFE7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395234-0520-FB33-8B08-98F82B27C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C18FA9-B799-C8F2-C78F-86BAF069E393}"/>
              </a:ext>
            </a:extLst>
          </p:cNvPr>
          <p:cNvSpPr>
            <a:spLocks noGrp="1"/>
          </p:cNvSpPr>
          <p:nvPr>
            <p:ph type="dt" sz="half" idx="10"/>
          </p:nvPr>
        </p:nvSpPr>
        <p:spPr/>
        <p:txBody>
          <a:bodyPr/>
          <a:lstStyle/>
          <a:p>
            <a:fld id="{27CF4B3D-4797-4850-BB29-46706A710D22}" type="datetimeFigureOut">
              <a:rPr lang="en-IN" smtClean="0"/>
              <a:t>09-01-2024</a:t>
            </a:fld>
            <a:endParaRPr lang="en-IN"/>
          </a:p>
        </p:txBody>
      </p:sp>
      <p:sp>
        <p:nvSpPr>
          <p:cNvPr id="6" name="Footer Placeholder 5">
            <a:extLst>
              <a:ext uri="{FF2B5EF4-FFF2-40B4-BE49-F238E27FC236}">
                <a16:creationId xmlns:a16="http://schemas.microsoft.com/office/drawing/2014/main" id="{CB333249-B125-9344-ECBA-C066C327A6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37251E-74B2-34CB-4B6D-26DF314673AC}"/>
              </a:ext>
            </a:extLst>
          </p:cNvPr>
          <p:cNvSpPr>
            <a:spLocks noGrp="1"/>
          </p:cNvSpPr>
          <p:nvPr>
            <p:ph type="sldNum" sz="quarter" idx="12"/>
          </p:nvPr>
        </p:nvSpPr>
        <p:spPr/>
        <p:txBody>
          <a:bodyPr/>
          <a:lstStyle/>
          <a:p>
            <a:fld id="{3B3D90E1-60C3-4DD5-8592-E6CBBC1DDACF}" type="slidenum">
              <a:rPr lang="en-IN" smtClean="0"/>
              <a:t>‹#›</a:t>
            </a:fld>
            <a:endParaRPr lang="en-IN"/>
          </a:p>
        </p:txBody>
      </p:sp>
    </p:spTree>
    <p:extLst>
      <p:ext uri="{BB962C8B-B14F-4D97-AF65-F5344CB8AC3E}">
        <p14:creationId xmlns:p14="http://schemas.microsoft.com/office/powerpoint/2010/main" val="7243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AB1321-A09E-ACA9-1592-40D9AF6DB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32CC9-5BBD-B547-E504-1637C02BA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A0218-AB0C-D78C-29A0-6C14C663F5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CF4B3D-4797-4850-BB29-46706A710D22}" type="datetimeFigureOut">
              <a:rPr lang="en-IN" smtClean="0"/>
              <a:t>09-01-2024</a:t>
            </a:fld>
            <a:endParaRPr lang="en-IN"/>
          </a:p>
        </p:txBody>
      </p:sp>
      <p:sp>
        <p:nvSpPr>
          <p:cNvPr id="5" name="Footer Placeholder 4">
            <a:extLst>
              <a:ext uri="{FF2B5EF4-FFF2-40B4-BE49-F238E27FC236}">
                <a16:creationId xmlns:a16="http://schemas.microsoft.com/office/drawing/2014/main" id="{A2C4D3EE-EEB5-7CF1-C2CA-4F5674526F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3D39FD-4316-B3E9-DD6F-3BEE00C5B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3D90E1-60C3-4DD5-8592-E6CBBC1DDACF}" type="slidenum">
              <a:rPr lang="en-IN" smtClean="0"/>
              <a:t>‹#›</a:t>
            </a:fld>
            <a:endParaRPr lang="en-IN"/>
          </a:p>
        </p:txBody>
      </p:sp>
    </p:spTree>
    <p:extLst>
      <p:ext uri="{BB962C8B-B14F-4D97-AF65-F5344CB8AC3E}">
        <p14:creationId xmlns:p14="http://schemas.microsoft.com/office/powerpoint/2010/main" val="1654826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56FA96D-4271-70BF-11CC-C8E44196E80F}"/>
              </a:ext>
            </a:extLst>
          </p:cNvPr>
          <p:cNvSpPr txBox="1"/>
          <p:nvPr/>
        </p:nvSpPr>
        <p:spPr>
          <a:xfrm>
            <a:off x="1164336" y="3534013"/>
            <a:ext cx="9884668" cy="3323987"/>
          </a:xfrm>
          <a:prstGeom prst="rect">
            <a:avLst/>
          </a:prstGeom>
          <a:noFill/>
        </p:spPr>
        <p:txBody>
          <a:bodyPr wrap="square" rtlCol="0">
            <a:spAutoFit/>
          </a:bodyPr>
          <a:lstStyle/>
          <a:p>
            <a:r>
              <a:rPr lang="en-US" sz="1400" dirty="0"/>
              <a:t>Different types of assembles islands of a molecule are observed in the AFM images. They are depicted by different color as follows: Hexagonal islands (green), Oblique islands (magenta), 1D islands (orange). We measure three channels in the AFM images (phase, amplitude and topography). Though topography is very useful, due to large height variations, the image quality is not very good. So, we dependent mostly on phase and amplitude images, where the islands are more </a:t>
            </a:r>
            <a:r>
              <a:rPr lang="en-US" sz="1400"/>
              <a:t>clearly visible. </a:t>
            </a:r>
            <a:r>
              <a:rPr lang="en-US" sz="1400" dirty="0"/>
              <a:t>In some cases, phase contrast can also distinguish different types of arrangements of molecules on surface. What we are looking for are the following,  </a:t>
            </a:r>
          </a:p>
          <a:p>
            <a:r>
              <a:rPr lang="en-US" sz="1400" dirty="0"/>
              <a:t>   </a:t>
            </a:r>
          </a:p>
          <a:p>
            <a:pPr marL="342900" indent="-342900">
              <a:buFontTx/>
              <a:buAutoNum type="arabicPeriod"/>
            </a:pPr>
            <a:r>
              <a:rPr lang="en-US" sz="1400" dirty="0"/>
              <a:t>Removal of noise, line like noise along the width of the image. This noise is due to the tip contamination and observed randomly. </a:t>
            </a:r>
            <a:endParaRPr lang="en-IN" sz="1400" dirty="0"/>
          </a:p>
          <a:p>
            <a:pPr marL="342900" indent="-342900">
              <a:buAutoNum type="arabicPeriod"/>
            </a:pPr>
            <a:r>
              <a:rPr lang="en-US" sz="1400" dirty="0"/>
              <a:t>Percentage coverage of different types of islands (types by shape).</a:t>
            </a:r>
          </a:p>
          <a:p>
            <a:pPr marL="342900" indent="-342900">
              <a:buAutoNum type="arabicPeriod"/>
            </a:pPr>
            <a:r>
              <a:rPr lang="en-US" sz="1400" dirty="0"/>
              <a:t>Size and shape of different types of island.</a:t>
            </a:r>
          </a:p>
          <a:p>
            <a:pPr marL="342900" indent="-342900">
              <a:buAutoNum type="arabicPeriod"/>
            </a:pPr>
            <a:r>
              <a:rPr lang="en-US" sz="1400" dirty="0"/>
              <a:t>Statistics of relative orientation between 1D islands (angles between the long edges of 1D islands can be used for this purpose) . </a:t>
            </a:r>
          </a:p>
          <a:p>
            <a:pPr marL="342900" indent="-342900">
              <a:buAutoNum type="arabicPeriod"/>
            </a:pPr>
            <a:r>
              <a:rPr lang="en-US" sz="1400" dirty="0"/>
              <a:t>Statistics of relative orientation of oblique and hexagon islands (facet angles or edge angles; follow the line marking the edges of islands) .</a:t>
            </a:r>
          </a:p>
        </p:txBody>
      </p:sp>
      <p:sp>
        <p:nvSpPr>
          <p:cNvPr id="11" name="TextBox 10">
            <a:extLst>
              <a:ext uri="{FF2B5EF4-FFF2-40B4-BE49-F238E27FC236}">
                <a16:creationId xmlns:a16="http://schemas.microsoft.com/office/drawing/2014/main" id="{3E32636F-327F-0F4F-89C3-51EB98A1971D}"/>
              </a:ext>
            </a:extLst>
          </p:cNvPr>
          <p:cNvSpPr txBox="1"/>
          <p:nvPr/>
        </p:nvSpPr>
        <p:spPr>
          <a:xfrm>
            <a:off x="171559" y="1615686"/>
            <a:ext cx="992777" cy="369332"/>
          </a:xfrm>
          <a:prstGeom prst="rect">
            <a:avLst/>
          </a:prstGeom>
          <a:noFill/>
        </p:spPr>
        <p:txBody>
          <a:bodyPr wrap="square" rtlCol="0">
            <a:spAutoFit/>
          </a:bodyPr>
          <a:lstStyle/>
          <a:p>
            <a:r>
              <a:rPr lang="en-US" dirty="0"/>
              <a:t>Image 1</a:t>
            </a:r>
            <a:endParaRPr lang="en-IN" dirty="0"/>
          </a:p>
        </p:txBody>
      </p:sp>
      <p:pic>
        <p:nvPicPr>
          <p:cNvPr id="13" name="Picture 12" descr="A close-up of a wall&#10;&#10;Description automatically generated">
            <a:extLst>
              <a:ext uri="{FF2B5EF4-FFF2-40B4-BE49-F238E27FC236}">
                <a16:creationId xmlns:a16="http://schemas.microsoft.com/office/drawing/2014/main" id="{F6BA5BA2-CA45-FB8D-3990-541CCC6DF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336" y="171704"/>
            <a:ext cx="9863328" cy="3257296"/>
          </a:xfrm>
          <a:prstGeom prst="rect">
            <a:avLst/>
          </a:prstGeom>
        </p:spPr>
      </p:pic>
      <p:sp>
        <p:nvSpPr>
          <p:cNvPr id="14" name="TextBox 13">
            <a:extLst>
              <a:ext uri="{FF2B5EF4-FFF2-40B4-BE49-F238E27FC236}">
                <a16:creationId xmlns:a16="http://schemas.microsoft.com/office/drawing/2014/main" id="{1280C6D6-FC1C-8E71-3AC3-D0E0933C78E5}"/>
              </a:ext>
            </a:extLst>
          </p:cNvPr>
          <p:cNvSpPr txBox="1"/>
          <p:nvPr/>
        </p:nvSpPr>
        <p:spPr>
          <a:xfrm>
            <a:off x="1551040" y="245274"/>
            <a:ext cx="2100404" cy="369332"/>
          </a:xfrm>
          <a:prstGeom prst="rect">
            <a:avLst/>
          </a:prstGeom>
          <a:noFill/>
        </p:spPr>
        <p:txBody>
          <a:bodyPr wrap="square" rtlCol="0">
            <a:spAutoFit/>
          </a:bodyPr>
          <a:lstStyle/>
          <a:p>
            <a:pPr algn="ctr"/>
            <a:r>
              <a:rPr lang="en-US" dirty="0"/>
              <a:t>Amplitude</a:t>
            </a:r>
            <a:endParaRPr lang="en-IN" dirty="0"/>
          </a:p>
        </p:txBody>
      </p:sp>
      <p:sp>
        <p:nvSpPr>
          <p:cNvPr id="15" name="TextBox 14">
            <a:extLst>
              <a:ext uri="{FF2B5EF4-FFF2-40B4-BE49-F238E27FC236}">
                <a16:creationId xmlns:a16="http://schemas.microsoft.com/office/drawing/2014/main" id="{5B3C3846-8DC2-FBD9-8DF6-E8CF9A1A1EBD}"/>
              </a:ext>
            </a:extLst>
          </p:cNvPr>
          <p:cNvSpPr txBox="1"/>
          <p:nvPr/>
        </p:nvSpPr>
        <p:spPr>
          <a:xfrm>
            <a:off x="4686556" y="245274"/>
            <a:ext cx="2788468" cy="369332"/>
          </a:xfrm>
          <a:prstGeom prst="rect">
            <a:avLst/>
          </a:prstGeom>
          <a:noFill/>
        </p:spPr>
        <p:txBody>
          <a:bodyPr wrap="square" rtlCol="0">
            <a:spAutoFit/>
          </a:bodyPr>
          <a:lstStyle/>
          <a:p>
            <a:pPr algn="ctr"/>
            <a:r>
              <a:rPr lang="en-US" dirty="0"/>
              <a:t>Phase</a:t>
            </a:r>
            <a:endParaRPr lang="en-IN" dirty="0"/>
          </a:p>
        </p:txBody>
      </p:sp>
      <p:sp>
        <p:nvSpPr>
          <p:cNvPr id="16" name="TextBox 15">
            <a:extLst>
              <a:ext uri="{FF2B5EF4-FFF2-40B4-BE49-F238E27FC236}">
                <a16:creationId xmlns:a16="http://schemas.microsoft.com/office/drawing/2014/main" id="{CEC7B6DC-7BA8-8736-C9C1-D390A2D34222}"/>
              </a:ext>
            </a:extLst>
          </p:cNvPr>
          <p:cNvSpPr txBox="1"/>
          <p:nvPr/>
        </p:nvSpPr>
        <p:spPr>
          <a:xfrm>
            <a:off x="7995490" y="227167"/>
            <a:ext cx="2851842" cy="369332"/>
          </a:xfrm>
          <a:prstGeom prst="rect">
            <a:avLst/>
          </a:prstGeom>
          <a:noFill/>
        </p:spPr>
        <p:txBody>
          <a:bodyPr wrap="square" rtlCol="0">
            <a:spAutoFit/>
          </a:bodyPr>
          <a:lstStyle/>
          <a:p>
            <a:pPr algn="ctr"/>
            <a:r>
              <a:rPr lang="en-US" dirty="0"/>
              <a:t>Topography</a:t>
            </a:r>
            <a:endParaRPr lang="en-IN" dirty="0"/>
          </a:p>
        </p:txBody>
      </p:sp>
    </p:spTree>
    <p:extLst>
      <p:ext uri="{BB962C8B-B14F-4D97-AF65-F5344CB8AC3E}">
        <p14:creationId xmlns:p14="http://schemas.microsoft.com/office/powerpoint/2010/main" val="146418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D5DFD7A-7CC7-45D5-1FC5-88EFB39A2518}"/>
              </a:ext>
            </a:extLst>
          </p:cNvPr>
          <p:cNvSpPr txBox="1"/>
          <p:nvPr/>
        </p:nvSpPr>
        <p:spPr>
          <a:xfrm>
            <a:off x="241857" y="1440164"/>
            <a:ext cx="992777" cy="369332"/>
          </a:xfrm>
          <a:prstGeom prst="rect">
            <a:avLst/>
          </a:prstGeom>
          <a:noFill/>
        </p:spPr>
        <p:txBody>
          <a:bodyPr wrap="square" rtlCol="0">
            <a:spAutoFit/>
          </a:bodyPr>
          <a:lstStyle/>
          <a:p>
            <a:r>
              <a:rPr lang="en-US" dirty="0"/>
              <a:t>Image 2</a:t>
            </a:r>
            <a:endParaRPr lang="en-IN" dirty="0"/>
          </a:p>
        </p:txBody>
      </p:sp>
      <p:sp>
        <p:nvSpPr>
          <p:cNvPr id="15" name="TextBox 14">
            <a:extLst>
              <a:ext uri="{FF2B5EF4-FFF2-40B4-BE49-F238E27FC236}">
                <a16:creationId xmlns:a16="http://schemas.microsoft.com/office/drawing/2014/main" id="{49D9626C-C6A8-D5BA-F609-2A5F6B1C82F0}"/>
              </a:ext>
            </a:extLst>
          </p:cNvPr>
          <p:cNvSpPr txBox="1"/>
          <p:nvPr/>
        </p:nvSpPr>
        <p:spPr>
          <a:xfrm>
            <a:off x="241857" y="4786075"/>
            <a:ext cx="992777" cy="369332"/>
          </a:xfrm>
          <a:prstGeom prst="rect">
            <a:avLst/>
          </a:prstGeom>
          <a:noFill/>
        </p:spPr>
        <p:txBody>
          <a:bodyPr wrap="square" rtlCol="0">
            <a:spAutoFit/>
          </a:bodyPr>
          <a:lstStyle/>
          <a:p>
            <a:r>
              <a:rPr lang="en-US" dirty="0"/>
              <a:t>Image 3</a:t>
            </a:r>
            <a:endParaRPr lang="en-IN" dirty="0"/>
          </a:p>
        </p:txBody>
      </p:sp>
      <p:pic>
        <p:nvPicPr>
          <p:cNvPr id="4" name="Picture 3" descr="A close up of a glass&#10;&#10;Description automatically generated">
            <a:extLst>
              <a:ext uri="{FF2B5EF4-FFF2-40B4-BE49-F238E27FC236}">
                <a16:creationId xmlns:a16="http://schemas.microsoft.com/office/drawing/2014/main" id="{839A5A7E-9C51-DE05-75DB-16B1A7353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238" y="83089"/>
            <a:ext cx="8878087" cy="2921484"/>
          </a:xfrm>
          <a:prstGeom prst="rect">
            <a:avLst/>
          </a:prstGeom>
        </p:spPr>
      </p:pic>
      <p:pic>
        <p:nvPicPr>
          <p:cNvPr id="8" name="Picture 7" descr="A close up of a surface&#10;&#10;Description automatically generated">
            <a:extLst>
              <a:ext uri="{FF2B5EF4-FFF2-40B4-BE49-F238E27FC236}">
                <a16:creationId xmlns:a16="http://schemas.microsoft.com/office/drawing/2014/main" id="{088EBF8F-8D24-1F35-ED96-8B90061E2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6238" y="3495985"/>
            <a:ext cx="8878087" cy="2926923"/>
          </a:xfrm>
          <a:prstGeom prst="rect">
            <a:avLst/>
          </a:prstGeom>
        </p:spPr>
      </p:pic>
      <p:sp>
        <p:nvSpPr>
          <p:cNvPr id="10" name="TextBox 9">
            <a:extLst>
              <a:ext uri="{FF2B5EF4-FFF2-40B4-BE49-F238E27FC236}">
                <a16:creationId xmlns:a16="http://schemas.microsoft.com/office/drawing/2014/main" id="{F9F2A6CF-9F0B-FE36-581B-374FC87B436A}"/>
              </a:ext>
            </a:extLst>
          </p:cNvPr>
          <p:cNvSpPr txBox="1"/>
          <p:nvPr/>
        </p:nvSpPr>
        <p:spPr>
          <a:xfrm>
            <a:off x="1439502" y="3051962"/>
            <a:ext cx="2100404" cy="369332"/>
          </a:xfrm>
          <a:prstGeom prst="rect">
            <a:avLst/>
          </a:prstGeom>
          <a:noFill/>
        </p:spPr>
        <p:txBody>
          <a:bodyPr wrap="square" rtlCol="0">
            <a:spAutoFit/>
          </a:bodyPr>
          <a:lstStyle/>
          <a:p>
            <a:pPr algn="ctr"/>
            <a:r>
              <a:rPr lang="en-US" dirty="0"/>
              <a:t>Amplitude</a:t>
            </a:r>
            <a:endParaRPr lang="en-IN" dirty="0"/>
          </a:p>
        </p:txBody>
      </p:sp>
      <p:sp>
        <p:nvSpPr>
          <p:cNvPr id="12" name="TextBox 11">
            <a:extLst>
              <a:ext uri="{FF2B5EF4-FFF2-40B4-BE49-F238E27FC236}">
                <a16:creationId xmlns:a16="http://schemas.microsoft.com/office/drawing/2014/main" id="{09499B36-0129-91B2-B137-E12E2C005655}"/>
              </a:ext>
            </a:extLst>
          </p:cNvPr>
          <p:cNvSpPr txBox="1"/>
          <p:nvPr/>
        </p:nvSpPr>
        <p:spPr>
          <a:xfrm>
            <a:off x="4575018" y="3051962"/>
            <a:ext cx="2788468" cy="369332"/>
          </a:xfrm>
          <a:prstGeom prst="rect">
            <a:avLst/>
          </a:prstGeom>
          <a:noFill/>
        </p:spPr>
        <p:txBody>
          <a:bodyPr wrap="square" rtlCol="0">
            <a:spAutoFit/>
          </a:bodyPr>
          <a:lstStyle/>
          <a:p>
            <a:pPr algn="ctr"/>
            <a:r>
              <a:rPr lang="en-US" dirty="0"/>
              <a:t>Phase</a:t>
            </a:r>
            <a:endParaRPr lang="en-IN" dirty="0"/>
          </a:p>
        </p:txBody>
      </p:sp>
      <p:sp>
        <p:nvSpPr>
          <p:cNvPr id="16" name="TextBox 15">
            <a:extLst>
              <a:ext uri="{FF2B5EF4-FFF2-40B4-BE49-F238E27FC236}">
                <a16:creationId xmlns:a16="http://schemas.microsoft.com/office/drawing/2014/main" id="{5961EBF4-1AAA-6058-9A3C-4A3DB232D0B6}"/>
              </a:ext>
            </a:extLst>
          </p:cNvPr>
          <p:cNvSpPr txBox="1"/>
          <p:nvPr/>
        </p:nvSpPr>
        <p:spPr>
          <a:xfrm>
            <a:off x="7894622" y="3033855"/>
            <a:ext cx="2851842" cy="369332"/>
          </a:xfrm>
          <a:prstGeom prst="rect">
            <a:avLst/>
          </a:prstGeom>
          <a:noFill/>
        </p:spPr>
        <p:txBody>
          <a:bodyPr wrap="square" rtlCol="0">
            <a:spAutoFit/>
          </a:bodyPr>
          <a:lstStyle/>
          <a:p>
            <a:pPr algn="ctr"/>
            <a:r>
              <a:rPr lang="en-US" dirty="0"/>
              <a:t>Topography</a:t>
            </a:r>
            <a:endParaRPr lang="en-IN" dirty="0"/>
          </a:p>
        </p:txBody>
      </p:sp>
    </p:spTree>
    <p:extLst>
      <p:ext uri="{BB962C8B-B14F-4D97-AF65-F5344CB8AC3E}">
        <p14:creationId xmlns:p14="http://schemas.microsoft.com/office/powerpoint/2010/main" val="184793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1530</TotalTime>
  <Words>230</Words>
  <Application>Microsoft Office PowerPoint</Application>
  <PresentationFormat>Widescreen</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 Arjariya</dc:creator>
  <cp:lastModifiedBy>Gopan</cp:lastModifiedBy>
  <cp:revision>1</cp:revision>
  <dcterms:created xsi:type="dcterms:W3CDTF">2024-01-04T12:25:06Z</dcterms:created>
  <dcterms:modified xsi:type="dcterms:W3CDTF">2024-01-09T07:29:14Z</dcterms:modified>
</cp:coreProperties>
</file>