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5"/>
  </p:notesMasterIdLst>
  <p:handoutMasterIdLst>
    <p:handoutMasterId r:id="rId16"/>
  </p:handoutMasterIdLst>
  <p:sldIdLst>
    <p:sldId id="277" r:id="rId4"/>
    <p:sldId id="399" r:id="rId5"/>
    <p:sldId id="400" r:id="rId6"/>
    <p:sldId id="401" r:id="rId7"/>
    <p:sldId id="402" r:id="rId8"/>
    <p:sldId id="403" r:id="rId9"/>
    <p:sldId id="404" r:id="rId10"/>
    <p:sldId id="408" r:id="rId11"/>
    <p:sldId id="405" r:id="rId12"/>
    <p:sldId id="406" r:id="rId13"/>
    <p:sldId id="40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p:scale>
          <a:sx n="84" d="100"/>
          <a:sy n="84" d="100"/>
        </p:scale>
        <p:origin x="80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Khajanchi" userId="763e4d4c692ede57" providerId="LiveId" clId="{4597E1AE-74ED-48DF-B520-6C06896ECEA4}"/>
    <pc:docChg chg="custSel addSld modSld">
      <pc:chgData name="Aniket Khajanchi" userId="763e4d4c692ede57" providerId="LiveId" clId="{4597E1AE-74ED-48DF-B520-6C06896ECEA4}" dt="2021-07-25T17:09:01.844" v="134" actId="20578"/>
      <pc:docMkLst>
        <pc:docMk/>
      </pc:docMkLst>
      <pc:sldChg chg="modSp mod">
        <pc:chgData name="Aniket Khajanchi" userId="763e4d4c692ede57" providerId="LiveId" clId="{4597E1AE-74ED-48DF-B520-6C06896ECEA4}" dt="2021-07-25T17:09:01.844" v="134" actId="20578"/>
        <pc:sldMkLst>
          <pc:docMk/>
          <pc:sldMk cId="456502190" sldId="277"/>
        </pc:sldMkLst>
        <pc:spChg chg="mod">
          <ac:chgData name="Aniket Khajanchi" userId="763e4d4c692ede57" providerId="LiveId" clId="{4597E1AE-74ED-48DF-B520-6C06896ECEA4}" dt="2021-07-25T17:09:01.844" v="134" actId="20578"/>
          <ac:spMkLst>
            <pc:docMk/>
            <pc:sldMk cId="456502190" sldId="277"/>
            <ac:spMk id="5" creationId="{00000000-0000-0000-0000-000000000000}"/>
          </ac:spMkLst>
        </pc:spChg>
      </pc:sldChg>
      <pc:sldChg chg="modSp mod">
        <pc:chgData name="Aniket Khajanchi" userId="763e4d4c692ede57" providerId="LiveId" clId="{4597E1AE-74ED-48DF-B520-6C06896ECEA4}" dt="2021-07-24T18:39:03.707" v="44" actId="5793"/>
        <pc:sldMkLst>
          <pc:docMk/>
          <pc:sldMk cId="3401012766" sldId="400"/>
        </pc:sldMkLst>
        <pc:spChg chg="mod">
          <ac:chgData name="Aniket Khajanchi" userId="763e4d4c692ede57" providerId="LiveId" clId="{4597E1AE-74ED-48DF-B520-6C06896ECEA4}" dt="2021-07-24T18:39:03.707" v="44" actId="5793"/>
          <ac:spMkLst>
            <pc:docMk/>
            <pc:sldMk cId="3401012766" sldId="400"/>
            <ac:spMk id="3" creationId="{00000000-0000-0000-0000-000000000000}"/>
          </ac:spMkLst>
        </pc:spChg>
      </pc:sldChg>
      <pc:sldChg chg="modSp mod">
        <pc:chgData name="Aniket Khajanchi" userId="763e4d4c692ede57" providerId="LiveId" clId="{4597E1AE-74ED-48DF-B520-6C06896ECEA4}" dt="2021-07-24T18:26:44.353" v="33" actId="313"/>
        <pc:sldMkLst>
          <pc:docMk/>
          <pc:sldMk cId="474965306" sldId="402"/>
        </pc:sldMkLst>
        <pc:spChg chg="mod">
          <ac:chgData name="Aniket Khajanchi" userId="763e4d4c692ede57" providerId="LiveId" clId="{4597E1AE-74ED-48DF-B520-6C06896ECEA4}" dt="2021-07-24T18:26:44.353" v="33" actId="313"/>
          <ac:spMkLst>
            <pc:docMk/>
            <pc:sldMk cId="474965306" sldId="402"/>
            <ac:spMk id="3" creationId="{00000000-0000-0000-0000-000000000000}"/>
          </ac:spMkLst>
        </pc:spChg>
      </pc:sldChg>
      <pc:sldChg chg="modSp mod">
        <pc:chgData name="Aniket Khajanchi" userId="763e4d4c692ede57" providerId="LiveId" clId="{4597E1AE-74ED-48DF-B520-6C06896ECEA4}" dt="2021-07-24T18:34:34.031" v="38" actId="27636"/>
        <pc:sldMkLst>
          <pc:docMk/>
          <pc:sldMk cId="2285240125" sldId="403"/>
        </pc:sldMkLst>
        <pc:spChg chg="mod">
          <ac:chgData name="Aniket Khajanchi" userId="763e4d4c692ede57" providerId="LiveId" clId="{4597E1AE-74ED-48DF-B520-6C06896ECEA4}" dt="2021-07-24T18:34:34.031" v="38" actId="27636"/>
          <ac:spMkLst>
            <pc:docMk/>
            <pc:sldMk cId="2285240125" sldId="403"/>
            <ac:spMk id="3" creationId="{00000000-0000-0000-0000-000000000000}"/>
          </ac:spMkLst>
        </pc:spChg>
      </pc:sldChg>
      <pc:sldChg chg="addSp delSp modSp mod">
        <pc:chgData name="Aniket Khajanchi" userId="763e4d4c692ede57" providerId="LiveId" clId="{4597E1AE-74ED-48DF-B520-6C06896ECEA4}" dt="2021-07-25T17:06:08.632" v="113" actId="14100"/>
        <pc:sldMkLst>
          <pc:docMk/>
          <pc:sldMk cId="4003662714" sldId="404"/>
        </pc:sldMkLst>
        <pc:spChg chg="del mod">
          <ac:chgData name="Aniket Khajanchi" userId="763e4d4c692ede57" providerId="LiveId" clId="{4597E1AE-74ED-48DF-B520-6C06896ECEA4}" dt="2021-07-25T16:57:24.444" v="92" actId="478"/>
          <ac:spMkLst>
            <pc:docMk/>
            <pc:sldMk cId="4003662714" sldId="404"/>
            <ac:spMk id="3" creationId="{00000000-0000-0000-0000-000000000000}"/>
          </ac:spMkLst>
        </pc:spChg>
        <pc:picChg chg="add mod">
          <ac:chgData name="Aniket Khajanchi" userId="763e4d4c692ede57" providerId="LiveId" clId="{4597E1AE-74ED-48DF-B520-6C06896ECEA4}" dt="2021-07-25T17:06:01.582" v="111" actId="1076"/>
          <ac:picMkLst>
            <pc:docMk/>
            <pc:sldMk cId="4003662714" sldId="404"/>
            <ac:picMk id="6" creationId="{CED7F5A2-180F-4641-A1A6-863F926F5E52}"/>
          </ac:picMkLst>
        </pc:picChg>
        <pc:picChg chg="add mod">
          <ac:chgData name="Aniket Khajanchi" userId="763e4d4c692ede57" providerId="LiveId" clId="{4597E1AE-74ED-48DF-B520-6C06896ECEA4}" dt="2021-07-25T17:06:08.632" v="113" actId="14100"/>
          <ac:picMkLst>
            <pc:docMk/>
            <pc:sldMk cId="4003662714" sldId="404"/>
            <ac:picMk id="8" creationId="{F45E4B1B-4B46-41CB-BC0D-3D41184A7238}"/>
          </ac:picMkLst>
        </pc:picChg>
        <pc:picChg chg="add del mod">
          <ac:chgData name="Aniket Khajanchi" userId="763e4d4c692ede57" providerId="LiveId" clId="{4597E1AE-74ED-48DF-B520-6C06896ECEA4}" dt="2021-07-25T17:05:53.830" v="109" actId="478"/>
          <ac:picMkLst>
            <pc:docMk/>
            <pc:sldMk cId="4003662714" sldId="404"/>
            <ac:picMk id="10" creationId="{EF46D1A3-74B1-43C3-895F-B50D505BD039}"/>
          </ac:picMkLst>
        </pc:picChg>
        <pc:picChg chg="add del mod">
          <ac:chgData name="Aniket Khajanchi" userId="763e4d4c692ede57" providerId="LiveId" clId="{4597E1AE-74ED-48DF-B520-6C06896ECEA4}" dt="2021-07-25T17:05:52.839" v="108" actId="478"/>
          <ac:picMkLst>
            <pc:docMk/>
            <pc:sldMk cId="4003662714" sldId="404"/>
            <ac:picMk id="12" creationId="{82F4B50A-A02F-4724-BCCF-0E15D574302B}"/>
          </ac:picMkLst>
        </pc:picChg>
      </pc:sldChg>
      <pc:sldChg chg="modSp mod">
        <pc:chgData name="Aniket Khajanchi" userId="763e4d4c692ede57" providerId="LiveId" clId="{4597E1AE-74ED-48DF-B520-6C06896ECEA4}" dt="2021-07-24T18:37:08.966" v="39" actId="5793"/>
        <pc:sldMkLst>
          <pc:docMk/>
          <pc:sldMk cId="880465665" sldId="405"/>
        </pc:sldMkLst>
        <pc:spChg chg="mod">
          <ac:chgData name="Aniket Khajanchi" userId="763e4d4c692ede57" providerId="LiveId" clId="{4597E1AE-74ED-48DF-B520-6C06896ECEA4}" dt="2021-07-24T18:37:08.966" v="39" actId="5793"/>
          <ac:spMkLst>
            <pc:docMk/>
            <pc:sldMk cId="880465665" sldId="405"/>
            <ac:spMk id="3" creationId="{00000000-0000-0000-0000-000000000000}"/>
          </ac:spMkLst>
        </pc:spChg>
      </pc:sldChg>
      <pc:sldChg chg="modSp mod">
        <pc:chgData name="Aniket Khajanchi" userId="763e4d4c692ede57" providerId="LiveId" clId="{4597E1AE-74ED-48DF-B520-6C06896ECEA4}" dt="2021-07-25T17:07:46.144" v="133" actId="20577"/>
        <pc:sldMkLst>
          <pc:docMk/>
          <pc:sldMk cId="1952428375" sldId="406"/>
        </pc:sldMkLst>
        <pc:spChg chg="mod">
          <ac:chgData name="Aniket Khajanchi" userId="763e4d4c692ede57" providerId="LiveId" clId="{4597E1AE-74ED-48DF-B520-6C06896ECEA4}" dt="2021-07-25T17:07:46.144" v="133" actId="20577"/>
          <ac:spMkLst>
            <pc:docMk/>
            <pc:sldMk cId="1952428375" sldId="406"/>
            <ac:spMk id="3" creationId="{00000000-0000-0000-0000-000000000000}"/>
          </ac:spMkLst>
        </pc:spChg>
      </pc:sldChg>
      <pc:sldChg chg="delSp modSp add mod">
        <pc:chgData name="Aniket Khajanchi" userId="763e4d4c692ede57" providerId="LiveId" clId="{4597E1AE-74ED-48DF-B520-6C06896ECEA4}" dt="2021-07-25T17:07:18.708" v="123" actId="14100"/>
        <pc:sldMkLst>
          <pc:docMk/>
          <pc:sldMk cId="3651956867" sldId="408"/>
        </pc:sldMkLst>
        <pc:picChg chg="del">
          <ac:chgData name="Aniket Khajanchi" userId="763e4d4c692ede57" providerId="LiveId" clId="{4597E1AE-74ED-48DF-B520-6C06896ECEA4}" dt="2021-07-25T17:06:15.534" v="114" actId="478"/>
          <ac:picMkLst>
            <pc:docMk/>
            <pc:sldMk cId="3651956867" sldId="408"/>
            <ac:picMk id="6" creationId="{CED7F5A2-180F-4641-A1A6-863F926F5E52}"/>
          </ac:picMkLst>
        </pc:picChg>
        <pc:picChg chg="del">
          <ac:chgData name="Aniket Khajanchi" userId="763e4d4c692ede57" providerId="LiveId" clId="{4597E1AE-74ED-48DF-B520-6C06896ECEA4}" dt="2021-07-25T17:06:16.339" v="115" actId="478"/>
          <ac:picMkLst>
            <pc:docMk/>
            <pc:sldMk cId="3651956867" sldId="408"/>
            <ac:picMk id="8" creationId="{F45E4B1B-4B46-41CB-BC0D-3D41184A7238}"/>
          </ac:picMkLst>
        </pc:picChg>
        <pc:picChg chg="mod modCrop">
          <ac:chgData name="Aniket Khajanchi" userId="763e4d4c692ede57" providerId="LiveId" clId="{4597E1AE-74ED-48DF-B520-6C06896ECEA4}" dt="2021-07-25T17:07:00.228" v="121" actId="14100"/>
          <ac:picMkLst>
            <pc:docMk/>
            <pc:sldMk cId="3651956867" sldId="408"/>
            <ac:picMk id="10" creationId="{EF46D1A3-74B1-43C3-895F-B50D505BD039}"/>
          </ac:picMkLst>
        </pc:picChg>
        <pc:picChg chg="mod">
          <ac:chgData name="Aniket Khajanchi" userId="763e4d4c692ede57" providerId="LiveId" clId="{4597E1AE-74ED-48DF-B520-6C06896ECEA4}" dt="2021-07-25T17:07:18.708" v="123" actId="14100"/>
          <ac:picMkLst>
            <pc:docMk/>
            <pc:sldMk cId="3651956867" sldId="408"/>
            <ac:picMk id="12" creationId="{82F4B50A-A02F-4724-BCCF-0E15D574302B}"/>
          </ac:picMkLst>
        </pc:picChg>
      </pc:sldChg>
    </pc:docChg>
  </pc:docChgLst>
  <pc:docChgLst>
    <pc:chgData name="Pranav Goel" userId="2d8688c2901729ad" providerId="LiveId" clId="{688AD10A-3F9B-4866-93F7-8614EAD5EA3F}"/>
    <pc:docChg chg="undo custSel modSld">
      <pc:chgData name="Pranav Goel" userId="2d8688c2901729ad" providerId="LiveId" clId="{688AD10A-3F9B-4866-93F7-8614EAD5EA3F}" dt="2021-07-25T17:16:35.743" v="1004" actId="208"/>
      <pc:docMkLst>
        <pc:docMk/>
      </pc:docMkLst>
      <pc:sldChg chg="delSp modSp mod">
        <pc:chgData name="Pranav Goel" userId="2d8688c2901729ad" providerId="LiveId" clId="{688AD10A-3F9B-4866-93F7-8614EAD5EA3F}" dt="2021-07-25T15:27:23.808" v="459" actId="14100"/>
        <pc:sldMkLst>
          <pc:docMk/>
          <pc:sldMk cId="456502190" sldId="277"/>
        </pc:sldMkLst>
        <pc:spChg chg="mod">
          <ac:chgData name="Pranav Goel" userId="2d8688c2901729ad" providerId="LiveId" clId="{688AD10A-3F9B-4866-93F7-8614EAD5EA3F}" dt="2021-07-25T15:20:47.683" v="410" actId="403"/>
          <ac:spMkLst>
            <pc:docMk/>
            <pc:sldMk cId="456502190" sldId="277"/>
            <ac:spMk id="5" creationId="{00000000-0000-0000-0000-000000000000}"/>
          </ac:spMkLst>
        </pc:spChg>
        <pc:spChg chg="mod">
          <ac:chgData name="Pranav Goel" userId="2d8688c2901729ad" providerId="LiveId" clId="{688AD10A-3F9B-4866-93F7-8614EAD5EA3F}" dt="2021-07-25T15:21:45.420" v="417" actId="1076"/>
          <ac:spMkLst>
            <pc:docMk/>
            <pc:sldMk cId="456502190" sldId="277"/>
            <ac:spMk id="6" creationId="{00000000-0000-0000-0000-000000000000}"/>
          </ac:spMkLst>
        </pc:spChg>
        <pc:spChg chg="mod">
          <ac:chgData name="Pranav Goel" userId="2d8688c2901729ad" providerId="LiveId" clId="{688AD10A-3F9B-4866-93F7-8614EAD5EA3F}" dt="2021-07-25T15:14:02.726" v="387" actId="20577"/>
          <ac:spMkLst>
            <pc:docMk/>
            <pc:sldMk cId="456502190" sldId="277"/>
            <ac:spMk id="26" creationId="{00000000-0000-0000-0000-000000000000}"/>
          </ac:spMkLst>
        </pc:spChg>
        <pc:spChg chg="mod">
          <ac:chgData name="Pranav Goel" userId="2d8688c2901729ad" providerId="LiveId" clId="{688AD10A-3F9B-4866-93F7-8614EAD5EA3F}" dt="2021-07-25T15:27:23.808" v="459" actId="14100"/>
          <ac:spMkLst>
            <pc:docMk/>
            <pc:sldMk cId="456502190" sldId="277"/>
            <ac:spMk id="31" creationId="{00000000-0000-0000-0000-000000000000}"/>
          </ac:spMkLst>
        </pc:spChg>
        <pc:spChg chg="del mod">
          <ac:chgData name="Pranav Goel" userId="2d8688c2901729ad" providerId="LiveId" clId="{688AD10A-3F9B-4866-93F7-8614EAD5EA3F}" dt="2021-07-25T15:20:33.611" v="409" actId="478"/>
          <ac:spMkLst>
            <pc:docMk/>
            <pc:sldMk cId="456502190" sldId="277"/>
            <ac:spMk id="37" creationId="{0983CA01-DED8-4A8A-82CA-5B1BE1DADB0C}"/>
          </ac:spMkLst>
        </pc:spChg>
        <pc:spChg chg="mod">
          <ac:chgData name="Pranav Goel" userId="2d8688c2901729ad" providerId="LiveId" clId="{688AD10A-3F9B-4866-93F7-8614EAD5EA3F}" dt="2021-07-25T15:21:08.107" v="414" actId="1076"/>
          <ac:spMkLst>
            <pc:docMk/>
            <pc:sldMk cId="456502190" sldId="277"/>
            <ac:spMk id="45" creationId="{00000000-0000-0000-0000-000000000000}"/>
          </ac:spMkLst>
        </pc:spChg>
      </pc:sldChg>
      <pc:sldChg chg="modSp mod">
        <pc:chgData name="Pranav Goel" userId="2d8688c2901729ad" providerId="LiveId" clId="{688AD10A-3F9B-4866-93F7-8614EAD5EA3F}" dt="2021-07-25T15:22:57.072" v="419" actId="404"/>
        <pc:sldMkLst>
          <pc:docMk/>
          <pc:sldMk cId="2605982579" sldId="399"/>
        </pc:sldMkLst>
        <pc:spChg chg="mod">
          <ac:chgData name="Pranav Goel" userId="2d8688c2901729ad" providerId="LiveId" clId="{688AD10A-3F9B-4866-93F7-8614EAD5EA3F}" dt="2021-07-25T15:22:57.072" v="419" actId="404"/>
          <ac:spMkLst>
            <pc:docMk/>
            <pc:sldMk cId="2605982579" sldId="399"/>
            <ac:spMk id="3" creationId="{00000000-0000-0000-0000-000000000000}"/>
          </ac:spMkLst>
        </pc:spChg>
      </pc:sldChg>
      <pc:sldChg chg="modSp mod">
        <pc:chgData name="Pranav Goel" userId="2d8688c2901729ad" providerId="LiveId" clId="{688AD10A-3F9B-4866-93F7-8614EAD5EA3F}" dt="2021-07-25T15:23:47.319" v="426" actId="123"/>
        <pc:sldMkLst>
          <pc:docMk/>
          <pc:sldMk cId="3401012766" sldId="400"/>
        </pc:sldMkLst>
        <pc:spChg chg="mod">
          <ac:chgData name="Pranav Goel" userId="2d8688c2901729ad" providerId="LiveId" clId="{688AD10A-3F9B-4866-93F7-8614EAD5EA3F}" dt="2021-07-25T15:14:18.087" v="388" actId="113"/>
          <ac:spMkLst>
            <pc:docMk/>
            <pc:sldMk cId="3401012766" sldId="400"/>
            <ac:spMk id="2" creationId="{00000000-0000-0000-0000-000000000000}"/>
          </ac:spMkLst>
        </pc:spChg>
        <pc:spChg chg="mod">
          <ac:chgData name="Pranav Goel" userId="2d8688c2901729ad" providerId="LiveId" clId="{688AD10A-3F9B-4866-93F7-8614EAD5EA3F}" dt="2021-07-25T15:23:47.319" v="426" actId="123"/>
          <ac:spMkLst>
            <pc:docMk/>
            <pc:sldMk cId="3401012766" sldId="400"/>
            <ac:spMk id="3" creationId="{00000000-0000-0000-0000-000000000000}"/>
          </ac:spMkLst>
        </pc:spChg>
        <pc:spChg chg="mod">
          <ac:chgData name="Pranav Goel" userId="2d8688c2901729ad" providerId="LiveId" clId="{688AD10A-3F9B-4866-93F7-8614EAD5EA3F}" dt="2021-07-24T17:49:49.112" v="257" actId="2711"/>
          <ac:spMkLst>
            <pc:docMk/>
            <pc:sldMk cId="3401012766" sldId="400"/>
            <ac:spMk id="4" creationId="{00000000-0000-0000-0000-000000000000}"/>
          </ac:spMkLst>
        </pc:spChg>
      </pc:sldChg>
      <pc:sldChg chg="modSp mod">
        <pc:chgData name="Pranav Goel" userId="2d8688c2901729ad" providerId="LiveId" clId="{688AD10A-3F9B-4866-93F7-8614EAD5EA3F}" dt="2021-07-25T15:23:57.018" v="427" actId="123"/>
        <pc:sldMkLst>
          <pc:docMk/>
          <pc:sldMk cId="4093034545" sldId="401"/>
        </pc:sldMkLst>
        <pc:spChg chg="mod">
          <ac:chgData name="Pranav Goel" userId="2d8688c2901729ad" providerId="LiveId" clId="{688AD10A-3F9B-4866-93F7-8614EAD5EA3F}" dt="2021-07-25T15:14:22.343" v="389" actId="113"/>
          <ac:spMkLst>
            <pc:docMk/>
            <pc:sldMk cId="4093034545" sldId="401"/>
            <ac:spMk id="2" creationId="{00000000-0000-0000-0000-000000000000}"/>
          </ac:spMkLst>
        </pc:spChg>
        <pc:spChg chg="mod">
          <ac:chgData name="Pranav Goel" userId="2d8688c2901729ad" providerId="LiveId" clId="{688AD10A-3F9B-4866-93F7-8614EAD5EA3F}" dt="2021-07-25T15:23:57.018" v="427" actId="123"/>
          <ac:spMkLst>
            <pc:docMk/>
            <pc:sldMk cId="4093034545" sldId="401"/>
            <ac:spMk id="3" creationId="{00000000-0000-0000-0000-000000000000}"/>
          </ac:spMkLst>
        </pc:spChg>
        <pc:spChg chg="mod">
          <ac:chgData name="Pranav Goel" userId="2d8688c2901729ad" providerId="LiveId" clId="{688AD10A-3F9B-4866-93F7-8614EAD5EA3F}" dt="2021-07-24T17:50:18.795" v="258" actId="2711"/>
          <ac:spMkLst>
            <pc:docMk/>
            <pc:sldMk cId="4093034545" sldId="401"/>
            <ac:spMk id="4" creationId="{00000000-0000-0000-0000-000000000000}"/>
          </ac:spMkLst>
        </pc:spChg>
      </pc:sldChg>
      <pc:sldChg chg="modSp mod">
        <pc:chgData name="Pranav Goel" userId="2d8688c2901729ad" providerId="LiveId" clId="{688AD10A-3F9B-4866-93F7-8614EAD5EA3F}" dt="2021-07-25T15:24:53.593" v="435" actId="120"/>
        <pc:sldMkLst>
          <pc:docMk/>
          <pc:sldMk cId="474965306" sldId="402"/>
        </pc:sldMkLst>
        <pc:spChg chg="mod">
          <ac:chgData name="Pranav Goel" userId="2d8688c2901729ad" providerId="LiveId" clId="{688AD10A-3F9B-4866-93F7-8614EAD5EA3F}" dt="2021-07-25T15:14:38.049" v="392" actId="20577"/>
          <ac:spMkLst>
            <pc:docMk/>
            <pc:sldMk cId="474965306" sldId="402"/>
            <ac:spMk id="2" creationId="{00000000-0000-0000-0000-000000000000}"/>
          </ac:spMkLst>
        </pc:spChg>
        <pc:spChg chg="mod">
          <ac:chgData name="Pranav Goel" userId="2d8688c2901729ad" providerId="LiveId" clId="{688AD10A-3F9B-4866-93F7-8614EAD5EA3F}" dt="2021-07-25T15:24:53.593" v="435" actId="120"/>
          <ac:spMkLst>
            <pc:docMk/>
            <pc:sldMk cId="474965306" sldId="402"/>
            <ac:spMk id="3" creationId="{00000000-0000-0000-0000-000000000000}"/>
          </ac:spMkLst>
        </pc:spChg>
        <pc:spChg chg="mod">
          <ac:chgData name="Pranav Goel" userId="2d8688c2901729ad" providerId="LiveId" clId="{688AD10A-3F9B-4866-93F7-8614EAD5EA3F}" dt="2021-07-24T17:50:24.413" v="259" actId="2711"/>
          <ac:spMkLst>
            <pc:docMk/>
            <pc:sldMk cId="474965306" sldId="402"/>
            <ac:spMk id="4" creationId="{00000000-0000-0000-0000-000000000000}"/>
          </ac:spMkLst>
        </pc:spChg>
      </pc:sldChg>
      <pc:sldChg chg="modSp mod">
        <pc:chgData name="Pranav Goel" userId="2d8688c2901729ad" providerId="LiveId" clId="{688AD10A-3F9B-4866-93F7-8614EAD5EA3F}" dt="2021-07-25T15:25:54.243" v="448" actId="123"/>
        <pc:sldMkLst>
          <pc:docMk/>
          <pc:sldMk cId="2285240125" sldId="403"/>
        </pc:sldMkLst>
        <pc:spChg chg="mod">
          <ac:chgData name="Pranav Goel" userId="2d8688c2901729ad" providerId="LiveId" clId="{688AD10A-3F9B-4866-93F7-8614EAD5EA3F}" dt="2021-07-25T15:25:37.431" v="447" actId="20577"/>
          <ac:spMkLst>
            <pc:docMk/>
            <pc:sldMk cId="2285240125" sldId="403"/>
            <ac:spMk id="2" creationId="{00000000-0000-0000-0000-000000000000}"/>
          </ac:spMkLst>
        </pc:spChg>
        <pc:spChg chg="mod">
          <ac:chgData name="Pranav Goel" userId="2d8688c2901729ad" providerId="LiveId" clId="{688AD10A-3F9B-4866-93F7-8614EAD5EA3F}" dt="2021-07-25T15:25:54.243" v="448" actId="123"/>
          <ac:spMkLst>
            <pc:docMk/>
            <pc:sldMk cId="2285240125" sldId="403"/>
            <ac:spMk id="3" creationId="{00000000-0000-0000-0000-000000000000}"/>
          </ac:spMkLst>
        </pc:spChg>
        <pc:spChg chg="mod">
          <ac:chgData name="Pranav Goel" userId="2d8688c2901729ad" providerId="LiveId" clId="{688AD10A-3F9B-4866-93F7-8614EAD5EA3F}" dt="2021-07-24T17:50:33.385" v="264" actId="1035"/>
          <ac:spMkLst>
            <pc:docMk/>
            <pc:sldMk cId="2285240125" sldId="403"/>
            <ac:spMk id="4" creationId="{00000000-0000-0000-0000-000000000000}"/>
          </ac:spMkLst>
        </pc:spChg>
      </pc:sldChg>
      <pc:sldChg chg="modSp mod">
        <pc:chgData name="Pranav Goel" userId="2d8688c2901729ad" providerId="LiveId" clId="{688AD10A-3F9B-4866-93F7-8614EAD5EA3F}" dt="2021-07-25T17:16:35.743" v="1004" actId="208"/>
        <pc:sldMkLst>
          <pc:docMk/>
          <pc:sldMk cId="4003662714" sldId="404"/>
        </pc:sldMkLst>
        <pc:spChg chg="mod">
          <ac:chgData name="Pranav Goel" userId="2d8688c2901729ad" providerId="LiveId" clId="{688AD10A-3F9B-4866-93F7-8614EAD5EA3F}" dt="2021-07-25T15:14:56.100" v="394" actId="113"/>
          <ac:spMkLst>
            <pc:docMk/>
            <pc:sldMk cId="4003662714" sldId="404"/>
            <ac:spMk id="2" creationId="{00000000-0000-0000-0000-000000000000}"/>
          </ac:spMkLst>
        </pc:spChg>
        <pc:spChg chg="mod">
          <ac:chgData name="Pranav Goel" userId="2d8688c2901729ad" providerId="LiveId" clId="{688AD10A-3F9B-4866-93F7-8614EAD5EA3F}" dt="2021-07-25T15:19:45.687" v="399" actId="313"/>
          <ac:spMkLst>
            <pc:docMk/>
            <pc:sldMk cId="4003662714" sldId="404"/>
            <ac:spMk id="3" creationId="{00000000-0000-0000-0000-000000000000}"/>
          </ac:spMkLst>
        </pc:spChg>
        <pc:spChg chg="mod">
          <ac:chgData name="Pranav Goel" userId="2d8688c2901729ad" providerId="LiveId" clId="{688AD10A-3F9B-4866-93F7-8614EAD5EA3F}" dt="2021-07-24T17:50:39.284" v="265" actId="2711"/>
          <ac:spMkLst>
            <pc:docMk/>
            <pc:sldMk cId="4003662714" sldId="404"/>
            <ac:spMk id="4" creationId="{00000000-0000-0000-0000-000000000000}"/>
          </ac:spMkLst>
        </pc:spChg>
        <pc:picChg chg="mod modCrop">
          <ac:chgData name="Pranav Goel" userId="2d8688c2901729ad" providerId="LiveId" clId="{688AD10A-3F9B-4866-93F7-8614EAD5EA3F}" dt="2021-07-25T17:16:35.743" v="1004" actId="208"/>
          <ac:picMkLst>
            <pc:docMk/>
            <pc:sldMk cId="4003662714" sldId="404"/>
            <ac:picMk id="6" creationId="{CED7F5A2-180F-4641-A1A6-863F926F5E52}"/>
          </ac:picMkLst>
        </pc:picChg>
        <pc:picChg chg="mod modCrop">
          <ac:chgData name="Pranav Goel" userId="2d8688c2901729ad" providerId="LiveId" clId="{688AD10A-3F9B-4866-93F7-8614EAD5EA3F}" dt="2021-07-25T17:16:24.232" v="1002" actId="1076"/>
          <ac:picMkLst>
            <pc:docMk/>
            <pc:sldMk cId="4003662714" sldId="404"/>
            <ac:picMk id="8" creationId="{F45E4B1B-4B46-41CB-BC0D-3D41184A7238}"/>
          </ac:picMkLst>
        </pc:picChg>
      </pc:sldChg>
      <pc:sldChg chg="modSp mod">
        <pc:chgData name="Pranav Goel" userId="2d8688c2901729ad" providerId="LiveId" clId="{688AD10A-3F9B-4866-93F7-8614EAD5EA3F}" dt="2021-07-25T15:26:14.496" v="451" actId="123"/>
        <pc:sldMkLst>
          <pc:docMk/>
          <pc:sldMk cId="880465665" sldId="405"/>
        </pc:sldMkLst>
        <pc:spChg chg="mod">
          <ac:chgData name="Pranav Goel" userId="2d8688c2901729ad" providerId="LiveId" clId="{688AD10A-3F9B-4866-93F7-8614EAD5EA3F}" dt="2021-07-25T15:15:02.380" v="395" actId="113"/>
          <ac:spMkLst>
            <pc:docMk/>
            <pc:sldMk cId="880465665" sldId="405"/>
            <ac:spMk id="2" creationId="{00000000-0000-0000-0000-000000000000}"/>
          </ac:spMkLst>
        </pc:spChg>
        <pc:spChg chg="mod">
          <ac:chgData name="Pranav Goel" userId="2d8688c2901729ad" providerId="LiveId" clId="{688AD10A-3F9B-4866-93F7-8614EAD5EA3F}" dt="2021-07-25T15:26:14.496" v="451" actId="123"/>
          <ac:spMkLst>
            <pc:docMk/>
            <pc:sldMk cId="880465665" sldId="405"/>
            <ac:spMk id="3" creationId="{00000000-0000-0000-0000-000000000000}"/>
          </ac:spMkLst>
        </pc:spChg>
        <pc:spChg chg="mod">
          <ac:chgData name="Pranav Goel" userId="2d8688c2901729ad" providerId="LiveId" clId="{688AD10A-3F9B-4866-93F7-8614EAD5EA3F}" dt="2021-07-25T11:39:44.373" v="267" actId="2711"/>
          <ac:spMkLst>
            <pc:docMk/>
            <pc:sldMk cId="880465665" sldId="405"/>
            <ac:spMk id="4" creationId="{00000000-0000-0000-0000-000000000000}"/>
          </ac:spMkLst>
        </pc:spChg>
      </pc:sldChg>
      <pc:sldChg chg="modSp mod">
        <pc:chgData name="Pranav Goel" userId="2d8688c2901729ad" providerId="LiveId" clId="{688AD10A-3F9B-4866-93F7-8614EAD5EA3F}" dt="2021-07-25T17:14:07.420" v="991" actId="20577"/>
        <pc:sldMkLst>
          <pc:docMk/>
          <pc:sldMk cId="1952428375" sldId="406"/>
        </pc:sldMkLst>
        <pc:spChg chg="mod">
          <ac:chgData name="Pranav Goel" userId="2d8688c2901729ad" providerId="LiveId" clId="{688AD10A-3F9B-4866-93F7-8614EAD5EA3F}" dt="2021-07-25T15:15:41.723" v="397" actId="113"/>
          <ac:spMkLst>
            <pc:docMk/>
            <pc:sldMk cId="1952428375" sldId="406"/>
            <ac:spMk id="2" creationId="{00000000-0000-0000-0000-000000000000}"/>
          </ac:spMkLst>
        </pc:spChg>
        <pc:spChg chg="mod">
          <ac:chgData name="Pranav Goel" userId="2d8688c2901729ad" providerId="LiveId" clId="{688AD10A-3F9B-4866-93F7-8614EAD5EA3F}" dt="2021-07-25T17:14:07.420" v="991" actId="20577"/>
          <ac:spMkLst>
            <pc:docMk/>
            <pc:sldMk cId="1952428375" sldId="406"/>
            <ac:spMk id="3" creationId="{00000000-0000-0000-0000-000000000000}"/>
          </ac:spMkLst>
        </pc:spChg>
        <pc:spChg chg="mod">
          <ac:chgData name="Pranav Goel" userId="2d8688c2901729ad" providerId="LiveId" clId="{688AD10A-3F9B-4866-93F7-8614EAD5EA3F}" dt="2021-07-25T15:15:36.605" v="396" actId="2711"/>
          <ac:spMkLst>
            <pc:docMk/>
            <pc:sldMk cId="1952428375" sldId="406"/>
            <ac:spMk id="4" creationId="{00000000-0000-0000-0000-000000000000}"/>
          </ac:spMkLst>
        </pc:spChg>
      </pc:sldChg>
      <pc:sldChg chg="modSp mod">
        <pc:chgData name="Pranav Goel" userId="2d8688c2901729ad" providerId="LiveId" clId="{688AD10A-3F9B-4866-93F7-8614EAD5EA3F}" dt="2021-07-25T15:26:48.310" v="458" actId="120"/>
        <pc:sldMkLst>
          <pc:docMk/>
          <pc:sldMk cId="191225856" sldId="407"/>
        </pc:sldMkLst>
        <pc:spChg chg="mod">
          <ac:chgData name="Pranav Goel" userId="2d8688c2901729ad" providerId="LiveId" clId="{688AD10A-3F9B-4866-93F7-8614EAD5EA3F}" dt="2021-07-25T15:15:46.333" v="398" actId="113"/>
          <ac:spMkLst>
            <pc:docMk/>
            <pc:sldMk cId="191225856" sldId="407"/>
            <ac:spMk id="2" creationId="{00000000-0000-0000-0000-000000000000}"/>
          </ac:spMkLst>
        </pc:spChg>
        <pc:spChg chg="mod">
          <ac:chgData name="Pranav Goel" userId="2d8688c2901729ad" providerId="LiveId" clId="{688AD10A-3F9B-4866-93F7-8614EAD5EA3F}" dt="2021-07-25T15:26:48.310" v="458" actId="120"/>
          <ac:spMkLst>
            <pc:docMk/>
            <pc:sldMk cId="191225856" sldId="407"/>
            <ac:spMk id="3" creationId="{00000000-0000-0000-0000-000000000000}"/>
          </ac:spMkLst>
        </pc:spChg>
        <pc:spChg chg="mod">
          <ac:chgData name="Pranav Goel" userId="2d8688c2901729ad" providerId="LiveId" clId="{688AD10A-3F9B-4866-93F7-8614EAD5EA3F}" dt="2021-07-24T17:50:47.294" v="266" actId="2711"/>
          <ac:spMkLst>
            <pc:docMk/>
            <pc:sldMk cId="191225856" sldId="407"/>
            <ac:spMk id="4" creationId="{00000000-0000-0000-0000-000000000000}"/>
          </ac:spMkLst>
        </pc:spChg>
      </pc:sldChg>
      <pc:sldChg chg="modSp mod">
        <pc:chgData name="Pranav Goel" userId="2d8688c2901729ad" providerId="LiveId" clId="{688AD10A-3F9B-4866-93F7-8614EAD5EA3F}" dt="2021-07-25T17:15:50.107" v="998" actId="208"/>
        <pc:sldMkLst>
          <pc:docMk/>
          <pc:sldMk cId="3651956867" sldId="408"/>
        </pc:sldMkLst>
        <pc:picChg chg="mod modCrop">
          <ac:chgData name="Pranav Goel" userId="2d8688c2901729ad" providerId="LiveId" clId="{688AD10A-3F9B-4866-93F7-8614EAD5EA3F}" dt="2021-07-25T17:15:20.547" v="996" actId="732"/>
          <ac:picMkLst>
            <pc:docMk/>
            <pc:sldMk cId="3651956867" sldId="408"/>
            <ac:picMk id="10" creationId="{EF46D1A3-74B1-43C3-895F-B50D505BD039}"/>
          </ac:picMkLst>
        </pc:picChg>
        <pc:picChg chg="mod modCrop">
          <ac:chgData name="Pranav Goel" userId="2d8688c2901729ad" providerId="LiveId" clId="{688AD10A-3F9B-4866-93F7-8614EAD5EA3F}" dt="2021-07-25T17:15:50.107" v="998" actId="208"/>
          <ac:picMkLst>
            <pc:docMk/>
            <pc:sldMk cId="3651956867" sldId="408"/>
            <ac:picMk id="12" creationId="{82F4B50A-A02F-4724-BCCF-0E15D574302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7/25/2021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dirty="0"/>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dirty="0"/>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stackoverflow.com/questions/22088133/how-do-you-write-to-adat-file-in-c/22088178" TargetMode="External"/><Relationship Id="rId3" Type="http://schemas.openxmlformats.org/officeDocument/2006/relationships/hyperlink" Target="https://www.tutorialspoint.com/cplusplus/cpp_files_streams.htm" TargetMode="External"/><Relationship Id="rId7" Type="http://schemas.openxmlformats.org/officeDocument/2006/relationships/hyperlink" Target="https://docs.cyberark.com/Product-Doc/OnlineHelp/AAMCP/Latest/en/Content/CP%20and%20ASCP/C-Application-PasswordSDK.htm" TargetMode="External"/><Relationship Id="rId2" Type="http://schemas.openxmlformats.org/officeDocument/2006/relationships/hyperlink" Target="https://www.cplusplus.com/reference/iomanip/setw/?kw=setw" TargetMode="External"/><Relationship Id="rId1" Type="http://schemas.openxmlformats.org/officeDocument/2006/relationships/slideLayout" Target="../slideLayouts/slideLayout2.xml"/><Relationship Id="rId6" Type="http://schemas.openxmlformats.org/officeDocument/2006/relationships/hyperlink" Target="https://codereview.stackexchange.com/questions/37235/basic-passwordauthentication-system-app" TargetMode="External"/><Relationship Id="rId5" Type="http://schemas.openxmlformats.org/officeDocument/2006/relationships/hyperlink" Target="http://www.cplusplus.com/forum/beginner/84082" TargetMode="External"/><Relationship Id="rId4" Type="http://schemas.openxmlformats.org/officeDocument/2006/relationships/hyperlink" Target="https://stackoverflow.com/questions/41652182/how-to-display-asteriskfor-input-password-in-c-usingclion#:~:text=%23include%20%23include,%5D%3B%2F%2Fto%20store%20password" TargetMode="External"/><Relationship Id="rId9" Type="http://schemas.openxmlformats.org/officeDocument/2006/relationships/hyperlink" Target="http://www.java2s.com/Tutorial/Cpp/0240__FileStream/Openfileexampledatforreadingandwriting.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939880"/>
            <a:ext cx="12196420" cy="553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317258" y="1458403"/>
            <a:ext cx="7553061"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i="1"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p>
          <a:p>
            <a:pPr algn="ctr"/>
            <a:r>
              <a:rPr lang="en-US" sz="2800" b="1" dirty="0">
                <a:solidFill>
                  <a:srgbClr val="000000"/>
                </a:solidFill>
                <a:latin typeface="Times New Roman" panose="02020603050405020304" pitchFamily="18" charset="0"/>
                <a:cs typeface="Times New Roman" panose="02020603050405020304" pitchFamily="18" charset="0"/>
              </a:rPr>
              <a:t>BACHELOR OF ENGINEERING </a:t>
            </a:r>
            <a:endParaRPr lang="en-US" sz="2800" dirty="0">
              <a:solidFill>
                <a:srgbClr val="000000"/>
              </a:solidFill>
              <a:latin typeface="Times New Roman" panose="02020603050405020304" pitchFamily="18" charset="0"/>
              <a:cs typeface="Times New Roman" panose="02020603050405020304" pitchFamily="18" charset="0"/>
            </a:endParaRPr>
          </a:p>
          <a:p>
            <a:pPr algn="ctr"/>
            <a:r>
              <a:rPr lang="en-US" sz="2800" i="1" dirty="0">
                <a:solidFill>
                  <a:srgbClr val="000000"/>
                </a:solidFill>
                <a:latin typeface="Times New Roman" panose="02020603050405020304" pitchFamily="18" charset="0"/>
                <a:cs typeface="Times New Roman" panose="02020603050405020304" pitchFamily="18" charset="0"/>
              </a:rPr>
              <a:t> in</a:t>
            </a:r>
          </a:p>
          <a:p>
            <a:pPr algn="ctr"/>
            <a:r>
              <a:rPr lang="en-US" sz="2800" b="1" dirty="0">
                <a:solidFill>
                  <a:srgbClr val="000000"/>
                </a:solidFill>
                <a:latin typeface="Times New Roman" panose="02020603050405020304" pitchFamily="18" charset="0"/>
                <a:cs typeface="Times New Roman" panose="02020603050405020304" pitchFamily="18" charset="0"/>
              </a:rPr>
              <a:t>CSE – Cloud Computing</a:t>
            </a:r>
            <a:endParaRPr lang="en-US" sz="2800" dirty="0">
              <a:solidFill>
                <a:srgbClr val="000000"/>
              </a:solidFill>
              <a:latin typeface="Times New Roman" panose="02020603050405020304" pitchFamily="18" charset="0"/>
              <a:cs typeface="Times New Roman" panose="02020603050405020304" pitchFamily="18" charset="0"/>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832104" y="474508"/>
            <a:ext cx="11091672"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Times New Roman" panose="02020603050405020304" pitchFamily="18" charset="0"/>
                <a:cs typeface="Times New Roman" panose="02020603050405020304" pitchFamily="18" charset="0"/>
              </a:rPr>
              <a:t>Billing &amp; Inventory Management System</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dirty="0"/>
          </a:p>
        </p:txBody>
      </p:sp>
      <p:sp>
        <p:nvSpPr>
          <p:cNvPr id="5" name="TextBox 4"/>
          <p:cNvSpPr txBox="1"/>
          <p:nvPr/>
        </p:nvSpPr>
        <p:spPr>
          <a:xfrm>
            <a:off x="1699071" y="4725655"/>
            <a:ext cx="3969356" cy="1200329"/>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Submitted by: </a:t>
            </a:r>
          </a:p>
          <a:p>
            <a:r>
              <a:rPr lang="en-US" sz="2400" dirty="0">
                <a:latin typeface="Times New Roman" panose="02020603050405020304" pitchFamily="18" charset="0"/>
                <a:cs typeface="Times New Roman" panose="02020603050405020304" pitchFamily="18" charset="0"/>
              </a:rPr>
              <a:t>Pranav Goel-20BCS4116</a:t>
            </a:r>
          </a:p>
          <a:p>
            <a:r>
              <a:rPr lang="en-US" sz="2400" dirty="0">
                <a:latin typeface="Times New Roman" panose="02020603050405020304" pitchFamily="18" charset="0"/>
                <a:cs typeface="Times New Roman" panose="02020603050405020304" pitchFamily="18" charset="0"/>
              </a:rPr>
              <a:t>Aniket Khajanchi-20BCS4098</a:t>
            </a:r>
          </a:p>
        </p:txBody>
      </p:sp>
      <p:sp>
        <p:nvSpPr>
          <p:cNvPr id="6" name="TextBox 5"/>
          <p:cNvSpPr txBox="1"/>
          <p:nvPr/>
        </p:nvSpPr>
        <p:spPr>
          <a:xfrm>
            <a:off x="6841737" y="4723792"/>
            <a:ext cx="3651192" cy="1200329"/>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Under the Supervision of: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Harmandeep Kaur Jhajj</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838200" y="1690688"/>
            <a:ext cx="10515600" cy="4351338"/>
          </a:xfrm>
        </p:spPr>
        <p:txBody>
          <a:bodyPr/>
          <a:lstStyle/>
          <a:p>
            <a:r>
              <a:rPr lang="en-US" dirty="0">
                <a:latin typeface="Times New Roman" panose="02020603050405020304" pitchFamily="18" charset="0"/>
                <a:cs typeface="Times New Roman" panose="02020603050405020304" pitchFamily="18" charset="0"/>
              </a:rPr>
              <a:t>For a Digital World we plan on going completely paperless, by implementing digital transcripts of the items purchased, sent directly to your email/phone, with no requirement of a printable invoice.</a:t>
            </a:r>
          </a:p>
          <a:p>
            <a:r>
              <a:rPr lang="en-US" dirty="0">
                <a:latin typeface="Times New Roman" panose="02020603050405020304" pitchFamily="18" charset="0"/>
                <a:cs typeface="Times New Roman" panose="02020603050405020304" pitchFamily="18" charset="0"/>
              </a:rPr>
              <a:t>We further plan on a better data management system with modern GUI tools for remote Database Updates making it easier for the Manager to control the Inventory.</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42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690688"/>
            <a:ext cx="10515600" cy="4351338"/>
          </a:xfrm>
        </p:spPr>
        <p:txBody>
          <a:bodyPr>
            <a:normAutofit fontScale="85000" lnSpcReduction="20000"/>
          </a:bodyPr>
          <a:lstStyle/>
          <a:p>
            <a:pPr>
              <a:lnSpc>
                <a:spcPct val="110000"/>
              </a:lnSpc>
            </a:pPr>
            <a:r>
              <a:rPr lang="pt-BR" sz="2400" dirty="0">
                <a:latin typeface="Times New Roman" panose="02020603050405020304" pitchFamily="18" charset="0"/>
                <a:cs typeface="Times New Roman" panose="02020603050405020304" pitchFamily="18" charset="0"/>
                <a:hlinkClick r:id="rId2"/>
              </a:rPr>
              <a:t>https://www.cplusplus.com/reference/iomanip/setw/?kw=setw</a:t>
            </a:r>
            <a:r>
              <a:rPr lang="pt-BR" sz="2400" dirty="0">
                <a:latin typeface="Times New Roman" panose="02020603050405020304" pitchFamily="18" charset="0"/>
                <a:cs typeface="Times New Roman" panose="02020603050405020304" pitchFamily="18" charset="0"/>
              </a:rPr>
              <a:t> </a:t>
            </a:r>
          </a:p>
          <a:p>
            <a:pPr>
              <a:lnSpc>
                <a:spcPct val="110000"/>
              </a:lnSpc>
            </a:pPr>
            <a:r>
              <a:rPr lang="pt-BR" sz="2400" dirty="0">
                <a:latin typeface="Times New Roman" panose="02020603050405020304" pitchFamily="18" charset="0"/>
                <a:cs typeface="Times New Roman" panose="02020603050405020304" pitchFamily="18" charset="0"/>
                <a:hlinkClick r:id="rId3"/>
              </a:rPr>
              <a:t>https://www.tutorialspoint.com/cplusplus/cpp_files_streams.htm</a:t>
            </a:r>
            <a:r>
              <a:rPr lang="pt-BR" sz="2400" dirty="0">
                <a:latin typeface="Times New Roman" panose="02020603050405020304" pitchFamily="18" charset="0"/>
                <a:cs typeface="Times New Roman" panose="02020603050405020304" pitchFamily="18" charset="0"/>
              </a:rPr>
              <a:t> </a:t>
            </a:r>
          </a:p>
          <a:p>
            <a:pPr>
              <a:lnSpc>
                <a:spcPct val="110000"/>
              </a:lnSpc>
            </a:pPr>
            <a:r>
              <a:rPr lang="pt-BR" sz="2400" dirty="0">
                <a:latin typeface="Times New Roman" panose="02020603050405020304" pitchFamily="18" charset="0"/>
                <a:cs typeface="Times New Roman" panose="02020603050405020304" pitchFamily="18" charset="0"/>
                <a:hlinkClick r:id="rId4"/>
              </a:rPr>
              <a:t>https://stackoverflow.com/questions/41652182/how-to-display-asteriskfor-input-password-in-c-usingclion#:~:text=%23include%20%23include,%5D%3B%2F%2Fto%20store%20password</a:t>
            </a:r>
            <a:r>
              <a:rPr lang="pt-BR" sz="2400" dirty="0">
                <a:latin typeface="Times New Roman" panose="02020603050405020304" pitchFamily="18" charset="0"/>
                <a:cs typeface="Times New Roman" panose="02020603050405020304" pitchFamily="18" charset="0"/>
              </a:rPr>
              <a:t> </a:t>
            </a:r>
          </a:p>
          <a:p>
            <a:pPr>
              <a:lnSpc>
                <a:spcPct val="110000"/>
              </a:lnSpc>
            </a:pPr>
            <a:r>
              <a:rPr lang="pt-BR" sz="2400" dirty="0">
                <a:latin typeface="Times New Roman" panose="02020603050405020304" pitchFamily="18" charset="0"/>
                <a:cs typeface="Times New Roman" panose="02020603050405020304" pitchFamily="18" charset="0"/>
                <a:hlinkClick r:id="rId5"/>
              </a:rPr>
              <a:t>http://www.cplusplus.com/forum/beginner/84082</a:t>
            </a:r>
            <a:r>
              <a:rPr lang="pt-BR" sz="2400" dirty="0">
                <a:latin typeface="Times New Roman" panose="02020603050405020304" pitchFamily="18" charset="0"/>
                <a:cs typeface="Times New Roman" panose="02020603050405020304" pitchFamily="18" charset="0"/>
              </a:rPr>
              <a:t>  </a:t>
            </a:r>
          </a:p>
          <a:p>
            <a:pPr>
              <a:lnSpc>
                <a:spcPct val="110000"/>
              </a:lnSpc>
            </a:pPr>
            <a:r>
              <a:rPr lang="pt-BR" sz="2400" dirty="0">
                <a:latin typeface="Times New Roman" panose="02020603050405020304" pitchFamily="18" charset="0"/>
                <a:cs typeface="Times New Roman" panose="02020603050405020304" pitchFamily="18" charset="0"/>
                <a:hlinkClick r:id="rId6"/>
              </a:rPr>
              <a:t>https://codereview.stackexchange.com/questions/37235/basic-passwordauthentication-system-app</a:t>
            </a:r>
            <a:r>
              <a:rPr lang="pt-BR" sz="2400" dirty="0">
                <a:latin typeface="Times New Roman" panose="02020603050405020304" pitchFamily="18" charset="0"/>
                <a:cs typeface="Times New Roman" panose="02020603050405020304" pitchFamily="18" charset="0"/>
              </a:rPr>
              <a:t> </a:t>
            </a:r>
          </a:p>
          <a:p>
            <a:pPr>
              <a:lnSpc>
                <a:spcPct val="110000"/>
              </a:lnSpc>
            </a:pPr>
            <a:r>
              <a:rPr lang="pt-BR" sz="2400" dirty="0">
                <a:latin typeface="Times New Roman" panose="02020603050405020304" pitchFamily="18" charset="0"/>
                <a:cs typeface="Times New Roman" panose="02020603050405020304" pitchFamily="18" charset="0"/>
                <a:hlinkClick r:id="rId7"/>
              </a:rPr>
              <a:t>https://docs.cyberark.com/Product-Doc/OnlineHelp/AAMCP/Latest/en/Content/CP%20and%20ASCP/C-Application-PasswordSDK.htm</a:t>
            </a:r>
            <a:endParaRPr lang="pt-BR" sz="2400" dirty="0">
              <a:latin typeface="Times New Roman" panose="02020603050405020304" pitchFamily="18" charset="0"/>
              <a:cs typeface="Times New Roman" panose="02020603050405020304" pitchFamily="18" charset="0"/>
            </a:endParaRPr>
          </a:p>
          <a:p>
            <a:pPr>
              <a:lnSpc>
                <a:spcPct val="110000"/>
              </a:lnSpc>
            </a:pPr>
            <a:r>
              <a:rPr lang="pt-BR" sz="2400" dirty="0">
                <a:latin typeface="Times New Roman" panose="02020603050405020304" pitchFamily="18" charset="0"/>
                <a:cs typeface="Times New Roman" panose="02020603050405020304" pitchFamily="18" charset="0"/>
                <a:hlinkClick r:id="rId8"/>
              </a:rPr>
              <a:t>https://stackoverflow.com/questions/22088133/how-do-you-write-to-adat-file-in-c/22088178</a:t>
            </a:r>
            <a:r>
              <a:rPr lang="pt-BR" sz="2400" dirty="0">
                <a:latin typeface="Times New Roman" panose="02020603050405020304" pitchFamily="18" charset="0"/>
                <a:cs typeface="Times New Roman" panose="02020603050405020304" pitchFamily="18" charset="0"/>
              </a:rPr>
              <a:t> </a:t>
            </a:r>
          </a:p>
          <a:p>
            <a:pPr>
              <a:lnSpc>
                <a:spcPct val="110000"/>
              </a:lnSpc>
            </a:pPr>
            <a:r>
              <a:rPr lang="pt-BR" sz="2400" dirty="0">
                <a:latin typeface="Times New Roman" panose="02020603050405020304" pitchFamily="18" charset="0"/>
                <a:cs typeface="Times New Roman" panose="02020603050405020304" pitchFamily="18" charset="0"/>
                <a:hlinkClick r:id="rId9"/>
              </a:rPr>
              <a:t>http://www.java2s.com/Tutorial/Cpp/0240__FileStream/Openfileexampledatforreadingandwriting.htm</a:t>
            </a:r>
            <a:r>
              <a:rPr lang="pt-BR"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anose="02020603050405020304" pitchFamily="18" charset="0"/>
                <a:cs typeface="Times New Roman" panose="02020603050405020304" pitchFamily="18" charset="0"/>
              </a:rPr>
              <a:pPr/>
              <a:t>11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655320" y="1661372"/>
            <a:ext cx="11186160" cy="2581443"/>
          </a:xfrm>
        </p:spPr>
        <p:txBody>
          <a:bodyPr numCol="2">
            <a:noAutofit/>
          </a:bodyPr>
          <a:lstStyle/>
          <a:p>
            <a:r>
              <a:rPr lang="en-US" dirty="0">
                <a:latin typeface="Times New Roman" panose="02020603050405020304" pitchFamily="18" charset="0"/>
                <a:cs typeface="Times New Roman" panose="02020603050405020304" pitchFamily="18" charset="0"/>
              </a:rPr>
              <a:t>Introduction to Project</a:t>
            </a:r>
          </a:p>
          <a:p>
            <a:r>
              <a:rPr lang="en-US" dirty="0">
                <a:latin typeface="Times New Roman" panose="02020603050405020304" pitchFamily="18" charset="0"/>
                <a:cs typeface="Times New Roman" panose="02020603050405020304" pitchFamily="18" charset="0"/>
              </a:rPr>
              <a:t>Problem Formulation</a:t>
            </a:r>
          </a:p>
          <a:p>
            <a:r>
              <a:rPr lang="en-US" dirty="0">
                <a:latin typeface="Times New Roman" panose="02020603050405020304" pitchFamily="18" charset="0"/>
                <a:cs typeface="Times New Roman" panose="02020603050405020304" pitchFamily="18" charset="0"/>
              </a:rPr>
              <a:t>Objectives of the work </a:t>
            </a:r>
          </a:p>
          <a:p>
            <a:r>
              <a:rPr lang="en-US" dirty="0">
                <a:latin typeface="Times New Roman" panose="02020603050405020304" pitchFamily="18" charset="0"/>
                <a:cs typeface="Times New Roman" panose="02020603050405020304" pitchFamily="18" charset="0"/>
              </a:rPr>
              <a:t>Methodology used</a:t>
            </a:r>
          </a:p>
          <a:p>
            <a:r>
              <a:rPr lang="en-US" spc="-10" dirty="0">
                <a:latin typeface="Times New Roman" panose="02020603050405020304" pitchFamily="18" charset="0"/>
                <a:cs typeface="Times New Roman" panose="02020603050405020304" pitchFamily="18" charset="0"/>
              </a:rPr>
              <a:t>Results and Outputs</a:t>
            </a:r>
          </a:p>
          <a:p>
            <a:r>
              <a:rPr lang="en-US" spc="-10"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Future Scope</a:t>
            </a:r>
          </a:p>
          <a:p>
            <a:r>
              <a:rPr lang="en-US" dirty="0">
                <a:latin typeface="Times New Roman" panose="02020603050405020304" pitchFamily="18" charset="0"/>
                <a:cs typeface="Times New Roman" panose="02020603050405020304" pitchFamily="18" charset="0"/>
              </a:rPr>
              <a:t>References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dirty="0"/>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a:xfrm>
            <a:off x="838200" y="1825625"/>
            <a:ext cx="10152888" cy="4351338"/>
          </a:xfrm>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This project seeks to make the Billing System and Inventory Management easy and stress-free for both the customer and the owner. A computer system like this can assist in managing a big collection of data without the element of human inaccuracy. The project's goal is to create software that is quick in processing while also having a clutter-free user interface so that users can readily adjust to it and it can be used for a long period without failure or maintenance. The security of the manager's access has also been addressed to prevent unauthorized access</a:t>
            </a: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The existing system requires large personnel to operate it. The system does not make good use of its resources.</a:t>
            </a:r>
          </a:p>
          <a:p>
            <a:pPr algn="just"/>
            <a:r>
              <a:rPr lang="en-US" dirty="0">
                <a:latin typeface="Times New Roman" panose="02020603050405020304" pitchFamily="18" charset="0"/>
                <a:cs typeface="Times New Roman" panose="02020603050405020304" pitchFamily="18" charset="0"/>
              </a:rPr>
              <a:t>The suggested solution is designed to give the capability of automating the supermarket's billing system. There is a need to build a new system to eliminate the bottlenecks of the present system. The new system should address the needs of both customers and merchants. The objective of this project is to make the present system more instructive, dependable, quick, and simple. There are several causes for the project's inception, including the fact that selling ten goods through the manual method of a salesman encounters numerous inefficiencies. It necessitates the handling of enormous record books that include both irrelevant and vital information, making it difficult to discover the necessary information. Object-Oriented Programming principles made it easy for me to construct project modules. </a:t>
            </a: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0" y="1490471"/>
            <a:ext cx="10594848" cy="4275011"/>
          </a:xfrm>
        </p:spPr>
        <p:txBody>
          <a:bodyPr>
            <a:noAutofit/>
          </a:bodyPr>
          <a:lstStyle/>
          <a:p>
            <a:pPr marL="0" indent="0">
              <a:spcBef>
                <a:spcPts val="600"/>
              </a:spcBef>
              <a:buNone/>
            </a:pPr>
            <a:r>
              <a:rPr lang="en-US" sz="2600" dirty="0">
                <a:latin typeface="Times New Roman" panose="02020603050405020304" pitchFamily="18" charset="0"/>
                <a:cs typeface="Times New Roman" panose="02020603050405020304" pitchFamily="18" charset="0"/>
              </a:rPr>
              <a:t>• To decrease the amount of time spent on management</a:t>
            </a:r>
          </a:p>
          <a:p>
            <a:pPr marL="0" indent="0">
              <a:spcBef>
                <a:spcPts val="600"/>
              </a:spcBef>
              <a:buNone/>
            </a:pPr>
            <a:r>
              <a:rPr lang="en-US" sz="2600" dirty="0">
                <a:latin typeface="Times New Roman" panose="02020603050405020304" pitchFamily="18" charset="0"/>
                <a:cs typeface="Times New Roman" panose="02020603050405020304" pitchFamily="18" charset="0"/>
              </a:rPr>
              <a:t>• To improve the system's efficiency and accuracy</a:t>
            </a:r>
          </a:p>
          <a:p>
            <a:pPr marL="0" indent="0">
              <a:spcBef>
                <a:spcPts val="600"/>
              </a:spcBef>
              <a:buNone/>
            </a:pPr>
            <a:r>
              <a:rPr lang="en-US" sz="2600" dirty="0">
                <a:latin typeface="Times New Roman" panose="02020603050405020304" pitchFamily="18" charset="0"/>
                <a:cs typeface="Times New Roman" panose="02020603050405020304" pitchFamily="18" charset="0"/>
              </a:rPr>
              <a:t>• To relieve labor strain by relieving workers of dull and monotonous tasks. </a:t>
            </a:r>
          </a:p>
          <a:p>
            <a:pPr marL="0" indent="0">
              <a:spcBef>
                <a:spcPts val="600"/>
              </a:spcBef>
              <a:buNone/>
            </a:pPr>
            <a:r>
              <a:rPr lang="en-US" sz="2600" dirty="0">
                <a:latin typeface="Times New Roman" panose="02020603050405020304" pitchFamily="18" charset="0"/>
                <a:cs typeface="Times New Roman" panose="02020603050405020304" pitchFamily="18" charset="0"/>
              </a:rPr>
              <a:t>• To speed up the recovery of information</a:t>
            </a:r>
          </a:p>
          <a:p>
            <a:pPr marL="0" indent="0">
              <a:spcBef>
                <a:spcPts val="600"/>
              </a:spcBef>
              <a:buNone/>
            </a:pPr>
            <a:r>
              <a:rPr lang="en-US" sz="2600" dirty="0">
                <a:latin typeface="Times New Roman" panose="02020603050405020304" pitchFamily="18" charset="0"/>
                <a:cs typeface="Times New Roman" panose="02020603050405020304" pitchFamily="18" charset="0"/>
              </a:rPr>
              <a:t>• To improve the system's viability </a:t>
            </a:r>
          </a:p>
          <a:p>
            <a:pPr marL="0" indent="0">
              <a:spcBef>
                <a:spcPts val="600"/>
              </a:spcBef>
              <a:buNone/>
            </a:pPr>
            <a:r>
              <a:rPr lang="en-US" sz="2600" dirty="0">
                <a:latin typeface="Times New Roman" panose="02020603050405020304" pitchFamily="18" charset="0"/>
                <a:cs typeface="Times New Roman" panose="02020603050405020304" pitchFamily="18" charset="0"/>
              </a:rPr>
              <a:t>• To remove a significant quantity of paperwork</a:t>
            </a:r>
          </a:p>
          <a:p>
            <a:pPr marL="0" indent="0">
              <a:spcBef>
                <a:spcPts val="600"/>
              </a:spcBef>
              <a:buNone/>
            </a:pPr>
            <a:r>
              <a:rPr lang="en-US" sz="2600" dirty="0">
                <a:latin typeface="Times New Roman" panose="02020603050405020304" pitchFamily="18" charset="0"/>
                <a:cs typeface="Times New Roman" panose="02020603050405020304" pitchFamily="18" charset="0"/>
              </a:rPr>
              <a:t>• To improve system reliability and eliminate the uncertainty</a:t>
            </a:r>
          </a:p>
          <a:p>
            <a:pPr marL="0" indent="0">
              <a:spcBef>
                <a:spcPts val="600"/>
              </a:spcBef>
              <a:buNone/>
            </a:pPr>
            <a:r>
              <a:rPr lang="en-US" sz="2600" dirty="0">
                <a:latin typeface="Times New Roman" panose="02020603050405020304" pitchFamily="18" charset="0"/>
                <a:cs typeface="Times New Roman" panose="02020603050405020304" pitchFamily="18" charset="0"/>
              </a:rPr>
              <a:t>• To lower the system's cost factor</a:t>
            </a:r>
          </a:p>
          <a:p>
            <a:pPr marL="0" indent="0">
              <a:spcBef>
                <a:spcPts val="600"/>
              </a:spcBef>
              <a:buNone/>
            </a:pPr>
            <a:r>
              <a:rPr lang="en-US" sz="2600" dirty="0">
                <a:latin typeface="Times New Roman" panose="02020603050405020304" pitchFamily="18" charset="0"/>
                <a:cs typeface="Times New Roman" panose="02020603050405020304" pitchFamily="18" charset="0"/>
              </a:rPr>
              <a:t>• To increase the system's flexibility</a:t>
            </a:r>
          </a:p>
          <a:p>
            <a:pPr marL="0" indent="0">
              <a:spcBef>
                <a:spcPts val="600"/>
              </a:spcBef>
              <a:buNone/>
            </a:pPr>
            <a:r>
              <a:rPr lang="en-US" sz="2600" dirty="0">
                <a:latin typeface="Times New Roman" panose="02020603050405020304" pitchFamily="18" charset="0"/>
                <a:cs typeface="Times New Roman" panose="02020603050405020304" pitchFamily="18" charset="0"/>
              </a:rPr>
              <a:t>• It offers an easy billing pattern solution</a:t>
            </a:r>
          </a:p>
          <a:p>
            <a:pPr marL="0" indent="0">
              <a:spcBef>
                <a:spcPts val="600"/>
              </a:spcBef>
              <a:buNone/>
            </a:pPr>
            <a:r>
              <a:rPr lang="en-US" sz="2600" dirty="0">
                <a:latin typeface="Times New Roman" panose="02020603050405020304" pitchFamily="18" charset="0"/>
                <a:cs typeface="Times New Roman" panose="02020603050405020304" pitchFamily="18" charset="0"/>
              </a:rPr>
              <a:t>• It keeps track of newly added categories or goods</a:t>
            </a: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6145"/>
            <a:ext cx="10515600" cy="1325563"/>
          </a:xfrm>
        </p:spPr>
        <p:txBody>
          <a:bodyPr/>
          <a:lstStyle/>
          <a:p>
            <a:r>
              <a:rPr lang="en-US" b="1"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838200" y="1711708"/>
            <a:ext cx="10515600" cy="4351338"/>
          </a:xfrm>
        </p:spPr>
        <p:txBody>
          <a:bodyPr>
            <a:normAutofit fontScale="70000" lnSpcReduction="20000"/>
          </a:bodyPr>
          <a:lstStyle/>
          <a:p>
            <a:pPr algn="just">
              <a:lnSpc>
                <a:spcPct val="120000"/>
              </a:lnSpc>
            </a:pPr>
            <a:r>
              <a:rPr lang="en-US" dirty="0">
                <a:latin typeface="Times New Roman" panose="02020603050405020304" pitchFamily="18" charset="0"/>
                <a:cs typeface="Times New Roman" panose="02020603050405020304" pitchFamily="18" charset="0"/>
              </a:rPr>
              <a:t>Segregated portals for customers and admin control: This module segregates two different portals for the customer as well as the Inventory Manager. The inventory manager can create/modify/delete products according to the stock. The customer can buy the required products from their portal. </a:t>
            </a:r>
          </a:p>
          <a:p>
            <a:pPr algn="just">
              <a:lnSpc>
                <a:spcPct val="120000"/>
              </a:lnSpc>
            </a:pPr>
            <a:r>
              <a:rPr lang="en-US" dirty="0">
                <a:latin typeface="Times New Roman" panose="02020603050405020304" pitchFamily="18" charset="0"/>
                <a:cs typeface="Times New Roman" panose="02020603050405020304" pitchFamily="18" charset="0"/>
              </a:rPr>
              <a:t>Secure access to Inventory Management: The Inventory manager gets secure access to their portal and they can manage their inventory however required by creating/modifying/deleting products. </a:t>
            </a:r>
          </a:p>
          <a:p>
            <a:pPr algn="just">
              <a:lnSpc>
                <a:spcPct val="120000"/>
              </a:lnSpc>
            </a:pPr>
            <a:r>
              <a:rPr lang="en-US" dirty="0">
                <a:latin typeface="Times New Roman" panose="02020603050405020304" pitchFamily="18" charset="0"/>
                <a:cs typeface="Times New Roman" panose="02020603050405020304" pitchFamily="18" charset="0"/>
              </a:rPr>
              <a:t>Self-checkout system for the customer: The customer gets a user-friendly interface to order all the required products with the specified quantity and can checkout themselves without the need for any supervision</a:t>
            </a:r>
          </a:p>
          <a:p>
            <a:pPr algn="just">
              <a:lnSpc>
                <a:spcPct val="120000"/>
              </a:lnSpc>
            </a:pPr>
            <a:r>
              <a:rPr lang="en-US" dirty="0">
                <a:latin typeface="Times New Roman" panose="02020603050405020304" pitchFamily="18" charset="0"/>
                <a:cs typeface="Times New Roman" panose="02020603050405020304" pitchFamily="18" charset="0"/>
              </a:rPr>
              <a:t> Digital Invoice generated for the customer: Keeping in mind the digital revolution as well as the save paper initiative, we generated a service of generating a digital invoice for all the customers in order reduce the demand for printing a bill, when not necessary. </a:t>
            </a:r>
          </a:p>
        </p:txBody>
      </p:sp>
      <p:sp>
        <p:nvSpPr>
          <p:cNvPr id="4" name="Slide Number Placeholder 3"/>
          <p:cNvSpPr>
            <a:spLocks noGrp="1"/>
          </p:cNvSpPr>
          <p:nvPr>
            <p:ph type="sldNum" sz="quarter" idx="12"/>
          </p:nvPr>
        </p:nvSpPr>
        <p:spPr>
          <a:xfrm>
            <a:off x="8610600" y="6377370"/>
            <a:ext cx="2743200" cy="365125"/>
          </a:xfrm>
        </p:spPr>
        <p:txBody>
          <a:bodyPr/>
          <a:lstStyle/>
          <a:p>
            <a:fld id="{BDCDBBEF-AA6C-4BA6-85B2-A17D7F280E38}"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ED7F5A2-180F-4641-A1A6-863F926F5E52}"/>
              </a:ext>
            </a:extLst>
          </p:cNvPr>
          <p:cNvPicPr>
            <a:picLocks noChangeAspect="1"/>
          </p:cNvPicPr>
          <p:nvPr/>
        </p:nvPicPr>
        <p:blipFill rotWithShape="1">
          <a:blip r:embed="rId2"/>
          <a:srcRect b="815"/>
          <a:stretch/>
        </p:blipFill>
        <p:spPr>
          <a:xfrm>
            <a:off x="947256" y="1593335"/>
            <a:ext cx="2353003" cy="3807830"/>
          </a:xfrm>
          <a:prstGeom prst="rect">
            <a:avLst/>
          </a:prstGeom>
          <a:ln>
            <a:solidFill>
              <a:schemeClr val="accent1"/>
            </a:solidFill>
          </a:ln>
        </p:spPr>
      </p:pic>
      <p:pic>
        <p:nvPicPr>
          <p:cNvPr id="8" name="Picture 7">
            <a:extLst>
              <a:ext uri="{FF2B5EF4-FFF2-40B4-BE49-F238E27FC236}">
                <a16:creationId xmlns:a16="http://schemas.microsoft.com/office/drawing/2014/main" id="{F45E4B1B-4B46-41CB-BC0D-3D41184A7238}"/>
              </a:ext>
            </a:extLst>
          </p:cNvPr>
          <p:cNvPicPr>
            <a:picLocks noChangeAspect="1"/>
          </p:cNvPicPr>
          <p:nvPr/>
        </p:nvPicPr>
        <p:blipFill rotWithShape="1">
          <a:blip r:embed="rId3"/>
          <a:srcRect l="263" t="815" r="-1"/>
          <a:stretch/>
        </p:blipFill>
        <p:spPr>
          <a:xfrm>
            <a:off x="4000406" y="1593334"/>
            <a:ext cx="7586776" cy="3807830"/>
          </a:xfrm>
          <a:prstGeom prst="rect">
            <a:avLst/>
          </a:prstGeom>
          <a:ln>
            <a:solidFill>
              <a:schemeClr val="accent1"/>
            </a:solidFill>
          </a:ln>
        </p:spPr>
      </p:pic>
    </p:spTree>
    <p:extLst>
      <p:ext uri="{BB962C8B-B14F-4D97-AF65-F5344CB8AC3E}">
        <p14:creationId xmlns:p14="http://schemas.microsoft.com/office/powerpoint/2010/main" val="40036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F46D1A3-74B1-43C3-895F-B50D505BD039}"/>
              </a:ext>
            </a:extLst>
          </p:cNvPr>
          <p:cNvPicPr>
            <a:picLocks noChangeAspect="1"/>
          </p:cNvPicPr>
          <p:nvPr/>
        </p:nvPicPr>
        <p:blipFill rotWithShape="1">
          <a:blip r:embed="rId2"/>
          <a:srcRect l="263" t="1229" r="37796" b="138"/>
          <a:stretch/>
        </p:blipFill>
        <p:spPr>
          <a:xfrm>
            <a:off x="279400" y="1690688"/>
            <a:ext cx="4971540" cy="4398962"/>
          </a:xfrm>
          <a:prstGeom prst="rect">
            <a:avLst/>
          </a:prstGeom>
          <a:ln>
            <a:solidFill>
              <a:schemeClr val="accent1"/>
            </a:solidFill>
          </a:ln>
        </p:spPr>
      </p:pic>
      <p:pic>
        <p:nvPicPr>
          <p:cNvPr id="12" name="Picture 11">
            <a:extLst>
              <a:ext uri="{FF2B5EF4-FFF2-40B4-BE49-F238E27FC236}">
                <a16:creationId xmlns:a16="http://schemas.microsoft.com/office/drawing/2014/main" id="{82F4B50A-A02F-4724-BCCF-0E15D574302B}"/>
              </a:ext>
            </a:extLst>
          </p:cNvPr>
          <p:cNvPicPr>
            <a:picLocks noChangeAspect="1"/>
          </p:cNvPicPr>
          <p:nvPr/>
        </p:nvPicPr>
        <p:blipFill rotWithShape="1">
          <a:blip r:embed="rId3"/>
          <a:srcRect l="280" t="1871" r="1"/>
          <a:stretch/>
        </p:blipFill>
        <p:spPr>
          <a:xfrm>
            <a:off x="5655302" y="1690687"/>
            <a:ext cx="5879391" cy="2872923"/>
          </a:xfrm>
          <a:prstGeom prst="rect">
            <a:avLst/>
          </a:prstGeom>
          <a:ln>
            <a:solidFill>
              <a:schemeClr val="accent1"/>
            </a:solidFill>
          </a:ln>
        </p:spPr>
      </p:pic>
    </p:spTree>
    <p:extLst>
      <p:ext uri="{BB962C8B-B14F-4D97-AF65-F5344CB8AC3E}">
        <p14:creationId xmlns:p14="http://schemas.microsoft.com/office/powerpoint/2010/main" val="365195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This software has been designed to reduce the time taken to handle the sales activity. It is designed to replace an existing manual record system for reducing the time taken for calculations and for storing data. This system has been developed with the Concept of OOPs and File Handling. This system has been developed with OOPs concepts. The system is strong to handle daily operations where the database is cleared over a certain time. This system will reduce manual work, calculations and will also provide periodic reports at any time. Let’s Discuss how else can the concept of the Billing and Inventory management system be improved over time.</a:t>
            </a: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46566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6179</TotalTime>
  <Words>934</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vt:lpstr>
      <vt:lpstr>Calibri</vt:lpstr>
      <vt:lpstr>Calibri Light</vt:lpstr>
      <vt:lpstr>Casper</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vt:lpstr>
      <vt:lpstr>Methodology</vt:lpstr>
      <vt:lpstr>Results and Outputs</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Pranav Goel</cp:lastModifiedBy>
  <cp:revision>495</cp:revision>
  <dcterms:created xsi:type="dcterms:W3CDTF">2019-01-09T10:33:58Z</dcterms:created>
  <dcterms:modified xsi:type="dcterms:W3CDTF">2021-07-25T17:16:38Z</dcterms:modified>
</cp:coreProperties>
</file>