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2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02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7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32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9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8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9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6B73B8-45BF-4C81-B94B-E20B166950C8}" type="datetimeFigureOut">
              <a:rPr lang="en-IN" smtClean="0"/>
              <a:t>28/11/19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0EA0BE-0650-43C4-9ADC-6C313C55320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9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nap.stanford.edu/class/cs224w-2012/projects/cs224w-047-final.pdf" TargetMode="External"/><Relationship Id="rId2" Type="http://schemas.openxmlformats.org/officeDocument/2006/relationships/hyperlink" Target="https://github.com/twintproject/twi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E9D-A9C7-4ADA-AC03-C65C97AF0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Introducing Our Course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43253-0303-488D-B9FE-CC63CC027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Aniket Kumar     01FB16ECS057</a:t>
            </a:r>
          </a:p>
          <a:p>
            <a:r>
              <a:rPr lang="en-IN" dirty="0" err="1"/>
              <a:t>Debanik</a:t>
            </a:r>
            <a:r>
              <a:rPr lang="en-IN" dirty="0"/>
              <a:t> Mishra 01FB16ECS105</a:t>
            </a:r>
          </a:p>
          <a:p>
            <a:r>
              <a:rPr lang="en-IN" dirty="0"/>
              <a:t>Pradeep A        01FB16ECS253 </a:t>
            </a:r>
          </a:p>
          <a:p>
            <a:r>
              <a:rPr lang="en-IN" dirty="0"/>
              <a:t>Chetan              01FB16ECS096</a:t>
            </a:r>
          </a:p>
        </p:txBody>
      </p:sp>
    </p:spTree>
    <p:extLst>
      <p:ext uri="{BB962C8B-B14F-4D97-AF65-F5344CB8AC3E}">
        <p14:creationId xmlns:p14="http://schemas.microsoft.com/office/powerpoint/2010/main" val="338897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26AE-9780-4C63-BEE3-6DDC2C78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Twitter common man perspective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7449-A2CC-462F-846F-83C05458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Analysing the Tweets done by the Common man on Data Collected from Twitter</a:t>
            </a:r>
          </a:p>
          <a:p>
            <a:r>
              <a:rPr lang="en-IN" sz="2800" dirty="0"/>
              <a:t>Perception Analysis of the Common man on topics such as “Education” , “Economy” , “Crime” , “Poverty” , “sports” , “HealthCare” in the Indian Context</a:t>
            </a:r>
          </a:p>
          <a:p>
            <a:r>
              <a:rPr lang="en-IN" sz="2800" dirty="0"/>
              <a:t>Likewise Analysis of the same using the data collected about the leaders/famous personalities on similar topics whom the users are most likely to mention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12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1077-7D40-4475-876E-093EBF29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the new things in this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834D-831A-4CB0-A413-CB524B22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5332"/>
            <a:ext cx="9720073" cy="43740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Your assignments vis-a-vis what you are attempting to do </a:t>
            </a:r>
          </a:p>
          <a:p>
            <a:pPr marL="0" indent="0">
              <a:buNone/>
            </a:pPr>
            <a:r>
              <a:rPr lang="en-IN" dirty="0"/>
              <a:t>       New Things:</a:t>
            </a:r>
            <a:br>
              <a:rPr lang="en-IN" dirty="0"/>
            </a:br>
            <a:r>
              <a:rPr lang="en-IN" dirty="0"/>
              <a:t>	Degree Distribution analysis of Real World Network</a:t>
            </a:r>
          </a:p>
          <a:p>
            <a:pPr marL="0" indent="0">
              <a:buNone/>
            </a:pPr>
            <a:r>
              <a:rPr lang="en-IN" dirty="0"/>
              <a:t>	Ego &amp; Alter Network Analysis</a:t>
            </a:r>
          </a:p>
          <a:p>
            <a:pPr marL="0" indent="0">
              <a:buNone/>
            </a:pPr>
            <a:r>
              <a:rPr lang="en-IN" dirty="0"/>
              <a:t>	Power Law Distribution</a:t>
            </a:r>
          </a:p>
          <a:p>
            <a:pPr marL="0" indent="0">
              <a:buNone/>
            </a:pPr>
            <a:r>
              <a:rPr lang="en-IN" dirty="0"/>
              <a:t>	Community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Why you think this project is interesting </a:t>
            </a:r>
          </a:p>
          <a:p>
            <a:pPr marL="459486" lvl="1" indent="-285750"/>
            <a:r>
              <a:rPr lang="en-IN" dirty="0"/>
              <a:t>      </a:t>
            </a:r>
            <a:r>
              <a:rPr lang="en-IN" sz="2200" dirty="0"/>
              <a:t>Dynamic Collection of Geographical Data And Analysis of Twitter Dataset.</a:t>
            </a:r>
          </a:p>
          <a:p>
            <a:pPr marL="516636" lvl="1" indent="-342900"/>
            <a:r>
              <a:rPr lang="en-IN" sz="2200" dirty="0"/>
              <a:t>    Analysis Could provide insight into the present scenario about the discussions </a:t>
            </a:r>
          </a:p>
          <a:p>
            <a:pPr marL="173736" lvl="1" indent="0">
              <a:buNone/>
            </a:pPr>
            <a:r>
              <a:rPr lang="en-IN" sz="2200" dirty="0"/>
              <a:t>        among people. 	</a:t>
            </a:r>
          </a:p>
          <a:p>
            <a:pPr marL="173736" lvl="1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7956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A62C-EEE0-4D02-B2CB-A5D919E9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A4D3-DCD6-4BB5-B2EA-0B2048F8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Dataset Collected has the tweets about the users in New Delhi around a radius of 10Km about the topics mentioned Earlier.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Dataset Statistics:</a:t>
            </a:r>
          </a:p>
          <a:p>
            <a:r>
              <a:rPr lang="en-IN" dirty="0"/>
              <a:t>  Conversation ID </a:t>
            </a:r>
          </a:p>
          <a:p>
            <a:pPr marL="0" indent="0">
              <a:buNone/>
            </a:pPr>
            <a:r>
              <a:rPr lang="en-IN" dirty="0"/>
              <a:t>   Username</a:t>
            </a:r>
          </a:p>
          <a:p>
            <a:pPr marL="0" indent="0">
              <a:buNone/>
            </a:pPr>
            <a:r>
              <a:rPr lang="en-IN" dirty="0"/>
              <a:t>   Tweets</a:t>
            </a:r>
          </a:p>
          <a:p>
            <a:pPr marL="0" indent="0">
              <a:buNone/>
            </a:pPr>
            <a:r>
              <a:rPr lang="en-IN" dirty="0"/>
              <a:t>   Replies , Mentions and Retweets </a:t>
            </a:r>
          </a:p>
          <a:p>
            <a:pPr marL="0" indent="0">
              <a:buNone/>
            </a:pPr>
            <a:r>
              <a:rPr lang="en-IN" dirty="0"/>
              <a:t>   Tweet Location 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31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E35F-8A52-4BDB-9AAE-A51A5361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tasks in this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52BC-B73A-443F-B0D6-234196E4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Writing Script to Collect data from Twitter about the Topics mentioned.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Deciding the keywords that could be used to extract the data for the topics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Working on the Degree Distribution of all the nodes present in the Graph for all the graphs generated for better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Visualisation of the data and into the Power Law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Ego Network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Giant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Working on the Centrality measures and measure which users are the most influential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34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4F55-A203-7A4B-889C-BA9B0CE3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Tasks in this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CDF0-AE1E-D94C-9338-EC41547A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Community Detection:</a:t>
            </a:r>
          </a:p>
          <a:p>
            <a:pPr lvl="1"/>
            <a:r>
              <a:rPr lang="en-US" sz="2800" dirty="0"/>
              <a:t>Louvain Method</a:t>
            </a:r>
          </a:p>
          <a:p>
            <a:pPr lvl="2"/>
            <a:r>
              <a:rPr lang="en-US" sz="2200" dirty="0"/>
              <a:t>Iterative method of community detection based on the community that produce the biggest increase in modularity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1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C882-FE63-4188-BADC-0ED3E4F8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5304-7739-455A-8981-BF52BA8C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the references that you might have accessed or used ( blog, paper, code library etc.)</a:t>
            </a:r>
          </a:p>
          <a:p>
            <a:r>
              <a:rPr lang="en-IN" dirty="0"/>
              <a:t>Data Collection Tool Used: </a:t>
            </a:r>
          </a:p>
          <a:p>
            <a:r>
              <a:rPr lang="en-IN" dirty="0">
                <a:hlinkClick r:id="rId2"/>
              </a:rPr>
              <a:t>https://github.com/twintproject/twint</a:t>
            </a:r>
            <a:endParaRPr lang="en-IN" dirty="0"/>
          </a:p>
          <a:p>
            <a:r>
              <a:rPr lang="en-IN" dirty="0">
                <a:hlinkClick r:id="rId3"/>
              </a:rPr>
              <a:t>http://snap.stanford.edu/class/cs224w-2012/projects/cs224w-047-final.pdf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806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</TotalTime>
  <Words>374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Introducing Our Course Project </vt:lpstr>
      <vt:lpstr>Twitter common man perspective  </vt:lpstr>
      <vt:lpstr>What are the new things in this project </vt:lpstr>
      <vt:lpstr>Dataset </vt:lpstr>
      <vt:lpstr>Key tasks in this project </vt:lpstr>
      <vt:lpstr>KEY Tasks in this Project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Course Project</dc:title>
  <dc:creator>BHASKARJYOTI DAS</dc:creator>
  <cp:lastModifiedBy>Aniket Kumar</cp:lastModifiedBy>
  <cp:revision>13</cp:revision>
  <dcterms:created xsi:type="dcterms:W3CDTF">2019-11-14T04:33:43Z</dcterms:created>
  <dcterms:modified xsi:type="dcterms:W3CDTF">2019-11-28T10:06:28Z</dcterms:modified>
</cp:coreProperties>
</file>