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77" r:id="rId8"/>
    <p:sldId id="267" r:id="rId9"/>
    <p:sldId id="264" r:id="rId10"/>
    <p:sldId id="272" r:id="rId11"/>
    <p:sldId id="273" r:id="rId12"/>
    <p:sldId id="274" r:id="rId13"/>
    <p:sldId id="275" r:id="rId14"/>
    <p:sldId id="262" r:id="rId15"/>
    <p:sldId id="268" r:id="rId16"/>
    <p:sldId id="278" r:id="rId17"/>
    <p:sldId id="269" r:id="rId18"/>
    <p:sldId id="270" r:id="rId19"/>
    <p:sldId id="271" r:id="rId20"/>
    <p:sldId id="263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kari, Shafia" initials="AS" lastIdx="1" clrIdx="0">
    <p:extLst>
      <p:ext uri="{19B8F6BF-5375-455C-9EA6-DF929625EA0E}">
        <p15:presenceInfo xmlns:p15="http://schemas.microsoft.com/office/powerpoint/2012/main" userId="S::shafia.askari@ttu.edu::c6fffac2-ba93-42a6-96c4-5c37fdd58f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70837-66B3-FBD2-B289-576D40384FC4}" v="1791" dt="2019-12-03T03:11:51.816"/>
    <p1510:client id="{1175BA44-8719-74F3-0A70-DDB7F96CA72C}" v="737" dt="2019-12-01T21:18:59.405"/>
    <p1510:client id="{1CE535C5-9E24-7D61-B27C-6CD0876C549F}" v="157" dt="2019-12-01T22:47:29.152"/>
    <p1510:client id="{24C1C014-5556-F64D-C8F1-631FEC517908}" v="723" dt="2019-12-03T03:17:15.123"/>
    <p1510:client id="{289A9834-FE2A-393B-7388-744D2A98E647}" v="82" dt="2019-12-03T00:17:27.316"/>
    <p1510:client id="{33F340B4-C834-D3A2-70CA-2799539E7144}" v="199" dt="2019-12-03T02:58:46.734"/>
    <p1510:client id="{3BBF5522-9F87-A349-5285-1C32F61E6BDC}" v="29" dt="2019-12-01T21:21:42.618"/>
    <p1510:client id="{52B7953D-9BAF-1190-6C2E-90F42DA96A7E}" v="17" dt="2019-12-03T01:11:47.800"/>
    <p1510:client id="{7215DB7D-E628-9C48-7195-227DE2CA9AA5}" v="214" dt="2019-12-01T20:27:39.552"/>
    <p1510:client id="{7BED4FE6-5038-71EF-1D3C-310D4CD9D214}" v="119" dt="2019-12-02T17:43:24.716"/>
    <p1510:client id="{8EB0FA58-86CC-7196-4D8A-92BBD6EDE767}" v="2" dt="2019-12-02T17:44:38.747"/>
    <p1510:client id="{A0147A9E-4884-856D-0AAB-45F16E2CD21B}" v="1035" dt="2019-12-03T02:24:12.957"/>
    <p1510:client id="{E9179713-7870-C1EF-109A-7DF56C2B67C0}" v="38" dt="2019-12-01T00:52:00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://archive.ics.uci.edu/ml/index.php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hyperlink" Target="http://archive.ics.uci.edu/ml/index.php" TargetMode="External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4ACF5A-D586-4906-85AF-DB8535296D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E1320D-DF82-4B0F-8620-3BEAF20D355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i="0" u="none" strike="noStrike" cap="none" baseline="0" noProof="0"/>
            <a:t>Tennis Major Tournament Match Statistics </a:t>
          </a:r>
          <a:r>
            <a:rPr lang="en-US" b="1" i="0" u="none" strike="noStrike" cap="none" baseline="0" noProof="0">
              <a:solidFill>
                <a:srgbClr val="010000"/>
              </a:solidFill>
              <a:latin typeface="Century Schoolbook" panose="02020404030301010803"/>
            </a:rPr>
            <a:t>DataSet</a:t>
          </a:r>
          <a:endParaRPr lang="en-US" b="0" i="0" u="none" strike="noStrike" cap="none" baseline="0" noProof="0">
            <a:solidFill>
              <a:srgbClr val="010000"/>
            </a:solidFill>
            <a:latin typeface="Century Schoolbook" panose="02020404030301010803"/>
          </a:endParaRPr>
        </a:p>
      </dgm:t>
    </dgm:pt>
    <dgm:pt modelId="{586018BC-AAE7-445C-AF8B-D71583117DDB}" type="parTrans" cxnId="{399A2A70-F1CF-4E69-BE1D-60AAAACCA3AF}">
      <dgm:prSet/>
      <dgm:spPr/>
      <dgm:t>
        <a:bodyPr/>
        <a:lstStyle/>
        <a:p>
          <a:endParaRPr lang="en-US"/>
        </a:p>
      </dgm:t>
    </dgm:pt>
    <dgm:pt modelId="{7D1067CB-BBA7-4CAC-BE5E-4346D494D006}" type="sibTrans" cxnId="{399A2A70-F1CF-4E69-BE1D-60AAAACCA3AF}">
      <dgm:prSet/>
      <dgm:spPr/>
      <dgm:t>
        <a:bodyPr/>
        <a:lstStyle/>
        <a:p>
          <a:endParaRPr lang="en-US"/>
        </a:p>
      </dgm:t>
    </dgm:pt>
    <dgm:pt modelId="{45102815-6489-43B7-91B2-7ED9B0384A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 : </a:t>
          </a:r>
          <a:r>
            <a:rPr lang="en-US">
              <a:hlinkClick xmlns:r="http://schemas.openxmlformats.org/officeDocument/2006/relationships" r:id="rId1"/>
            </a:rPr>
            <a:t>UCI Machine Learning Repository</a:t>
          </a:r>
        </a:p>
      </dgm:t>
    </dgm:pt>
    <dgm:pt modelId="{B54BB2ED-3A3F-4D5E-A85F-E6B49A086575}" type="parTrans" cxnId="{B0A1ABDD-3554-4437-935A-62954187E575}">
      <dgm:prSet/>
      <dgm:spPr/>
      <dgm:t>
        <a:bodyPr/>
        <a:lstStyle/>
        <a:p>
          <a:endParaRPr lang="en-US"/>
        </a:p>
      </dgm:t>
    </dgm:pt>
    <dgm:pt modelId="{6080CA0A-19CE-4C31-A93C-CE409F5F8814}" type="sibTrans" cxnId="{B0A1ABDD-3554-4437-935A-62954187E575}">
      <dgm:prSet/>
      <dgm:spPr/>
      <dgm:t>
        <a:bodyPr/>
        <a:lstStyle/>
        <a:p>
          <a:endParaRPr lang="en-US"/>
        </a:p>
      </dgm:t>
    </dgm:pt>
    <dgm:pt modelId="{B7D69ECD-B489-40DE-B3CB-C3F58544E29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20404030301010803"/>
            </a:rPr>
            <a:t>Women Tennis Players </a:t>
          </a:r>
        </a:p>
      </dgm:t>
    </dgm:pt>
    <dgm:pt modelId="{CC0A9C06-A774-43D3-A2A2-B7F99EA099BD}" type="parTrans" cxnId="{3D4E7722-1FB1-4BA3-B01B-ED156B7A0652}">
      <dgm:prSet/>
      <dgm:spPr/>
    </dgm:pt>
    <dgm:pt modelId="{E9A94BED-B356-439B-B5EC-56B4E14A2EDE}" type="sibTrans" cxnId="{3D4E7722-1FB1-4BA3-B01B-ED156B7A0652}">
      <dgm:prSet/>
      <dgm:spPr/>
    </dgm:pt>
    <dgm:pt modelId="{F2144167-376F-4CC7-AD17-EA4D1C2754A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20404030301010803"/>
            </a:rPr>
            <a:t>Men Tennis Players</a:t>
          </a:r>
        </a:p>
      </dgm:t>
    </dgm:pt>
    <dgm:pt modelId="{6A2535C5-6C43-4FAE-954D-AE732F4F5FC5}" type="parTrans" cxnId="{8FBD9C39-0FED-4C12-B0DF-405E5F427D11}">
      <dgm:prSet/>
      <dgm:spPr/>
    </dgm:pt>
    <dgm:pt modelId="{75C5A4EF-2EEC-4082-A3CE-4E2D0F7FC7D2}" type="sibTrans" cxnId="{8FBD9C39-0FED-4C12-B0DF-405E5F427D11}">
      <dgm:prSet/>
      <dgm:spPr/>
    </dgm:pt>
    <dgm:pt modelId="{61D261E1-F17D-4E16-8523-896E6A018CC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20404030301010803"/>
            </a:rPr>
            <a:t> Variables: </a:t>
          </a:r>
          <a:r>
            <a:rPr lang="en-US"/>
            <a:t>(FSP)</a:t>
          </a:r>
          <a:r>
            <a:rPr lang="en-US">
              <a:latin typeface="Century Schoolbook" panose="02020404030301010803"/>
            </a:rPr>
            <a:t> First Serve Percentage, (FSW) First serve Win, </a:t>
          </a:r>
          <a:r>
            <a:rPr lang="en-US"/>
            <a:t>(</a:t>
          </a:r>
          <a:r>
            <a:rPr lang="en-US">
              <a:latin typeface="Century Schoolbook" panose="02020404030301010803"/>
            </a:rPr>
            <a:t>SSP</a:t>
          </a:r>
          <a:r>
            <a:rPr lang="en-US"/>
            <a:t>)</a:t>
          </a:r>
          <a:r>
            <a:rPr lang="en-US">
              <a:latin typeface="Century Schoolbook" panose="02020404030301010803"/>
            </a:rPr>
            <a:t> Second </a:t>
          </a:r>
          <a:r>
            <a:rPr lang="en-US"/>
            <a:t>Serve Percentage, (</a:t>
          </a:r>
          <a:r>
            <a:rPr lang="en-US">
              <a:latin typeface="Century Schoolbook" panose="02020404030301010803"/>
            </a:rPr>
            <a:t>SSW</a:t>
          </a:r>
          <a:r>
            <a:rPr lang="en-US"/>
            <a:t>) </a:t>
          </a:r>
          <a:r>
            <a:rPr lang="en-US">
              <a:latin typeface="Century Schoolbook" panose="02020404030301010803"/>
            </a:rPr>
            <a:t>Second serve, ACE, (DBF) Double Fault, (DBC) Double point created, (DBW) Double point Wins</a:t>
          </a:r>
          <a:endParaRPr lang="en-US"/>
        </a:p>
      </dgm:t>
    </dgm:pt>
    <dgm:pt modelId="{46963ECD-C4F3-45A3-AD34-7182698E6D77}" type="parTrans" cxnId="{6FB9E0D0-241E-4961-B984-F2FDA305679F}">
      <dgm:prSet/>
      <dgm:spPr/>
    </dgm:pt>
    <dgm:pt modelId="{9F24ECE1-4E1B-4F0C-9438-D93FA91D0925}" type="sibTrans" cxnId="{6FB9E0D0-241E-4961-B984-F2FDA305679F}">
      <dgm:prSet/>
      <dgm:spPr/>
    </dgm:pt>
    <dgm:pt modelId="{B236E4DD-94C8-45E1-A144-4EBE2F3786D3}" type="pres">
      <dgm:prSet presAssocID="{3A4ACF5A-D586-4906-85AF-DB8535296D21}" presName="root" presStyleCnt="0">
        <dgm:presLayoutVars>
          <dgm:dir/>
          <dgm:resizeHandles val="exact"/>
        </dgm:presLayoutVars>
      </dgm:prSet>
      <dgm:spPr/>
    </dgm:pt>
    <dgm:pt modelId="{089CE59F-504E-4B0D-A205-C972766EAC1B}" type="pres">
      <dgm:prSet presAssocID="{50E1320D-DF82-4B0F-8620-3BEAF20D3551}" presName="compNode" presStyleCnt="0"/>
      <dgm:spPr/>
    </dgm:pt>
    <dgm:pt modelId="{4D09061A-6813-45BA-9363-847CC8A9EF17}" type="pres">
      <dgm:prSet presAssocID="{50E1320D-DF82-4B0F-8620-3BEAF20D3551}" presName="bgRect" presStyleLbl="bgShp" presStyleIdx="0" presStyleCnt="5"/>
      <dgm:spPr/>
    </dgm:pt>
    <dgm:pt modelId="{5AD4AAD0-819B-49C1-B099-DF37DD1095E2}" type="pres">
      <dgm:prSet presAssocID="{50E1320D-DF82-4B0F-8620-3BEAF20D3551}" presName="iconRect" presStyleLbl="node1" presStyleIdx="0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 racket and ball"/>
        </a:ext>
      </dgm:extLst>
    </dgm:pt>
    <dgm:pt modelId="{D8F166D7-3D8D-478A-AF30-6D0A051B45CE}" type="pres">
      <dgm:prSet presAssocID="{50E1320D-DF82-4B0F-8620-3BEAF20D3551}" presName="spaceRect" presStyleCnt="0"/>
      <dgm:spPr/>
    </dgm:pt>
    <dgm:pt modelId="{7945F68E-96F5-41AE-8B58-FE12B2EBB300}" type="pres">
      <dgm:prSet presAssocID="{50E1320D-DF82-4B0F-8620-3BEAF20D3551}" presName="parTx" presStyleLbl="revTx" presStyleIdx="0" presStyleCnt="5">
        <dgm:presLayoutVars>
          <dgm:chMax val="0"/>
          <dgm:chPref val="0"/>
        </dgm:presLayoutVars>
      </dgm:prSet>
      <dgm:spPr/>
    </dgm:pt>
    <dgm:pt modelId="{8B830853-B812-428A-805F-55673D43454C}" type="pres">
      <dgm:prSet presAssocID="{7D1067CB-BBA7-4CAC-BE5E-4346D494D006}" presName="sibTrans" presStyleCnt="0"/>
      <dgm:spPr/>
    </dgm:pt>
    <dgm:pt modelId="{AE4AC646-4662-471C-9B54-F9944387C497}" type="pres">
      <dgm:prSet presAssocID="{45102815-6489-43B7-91B2-7ED9B0384AC8}" presName="compNode" presStyleCnt="0"/>
      <dgm:spPr/>
    </dgm:pt>
    <dgm:pt modelId="{6E21D5CF-A48B-49E0-85ED-CFF07673F3B4}" type="pres">
      <dgm:prSet presAssocID="{45102815-6489-43B7-91B2-7ED9B0384AC8}" presName="bgRect" presStyleLbl="bgShp" presStyleIdx="1" presStyleCnt="5"/>
      <dgm:spPr/>
    </dgm:pt>
    <dgm:pt modelId="{54A7C41A-CB2D-4AC3-820A-7B8523EBF730}" type="pres">
      <dgm:prSet presAssocID="{45102815-6489-43B7-91B2-7ED9B0384AC8}" presName="iconRect" presStyleLbl="node1" presStyleIdx="1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27C4A4-D0FD-4753-928B-F6F02A967810}" type="pres">
      <dgm:prSet presAssocID="{45102815-6489-43B7-91B2-7ED9B0384AC8}" presName="spaceRect" presStyleCnt="0"/>
      <dgm:spPr/>
    </dgm:pt>
    <dgm:pt modelId="{3A77C76F-2B72-4FFE-9F39-6BCE5892EF4C}" type="pres">
      <dgm:prSet presAssocID="{45102815-6489-43B7-91B2-7ED9B0384AC8}" presName="parTx" presStyleLbl="revTx" presStyleIdx="1" presStyleCnt="5">
        <dgm:presLayoutVars>
          <dgm:chMax val="0"/>
          <dgm:chPref val="0"/>
        </dgm:presLayoutVars>
      </dgm:prSet>
      <dgm:spPr/>
    </dgm:pt>
    <dgm:pt modelId="{673046AA-5BD3-4D0A-90A5-AB0AFAB555EF}" type="pres">
      <dgm:prSet presAssocID="{6080CA0A-19CE-4C31-A93C-CE409F5F8814}" presName="sibTrans" presStyleCnt="0"/>
      <dgm:spPr/>
    </dgm:pt>
    <dgm:pt modelId="{7AE17937-47E9-4B4F-A053-87912A7DBBE7}" type="pres">
      <dgm:prSet presAssocID="{B7D69ECD-B489-40DE-B3CB-C3F58544E299}" presName="compNode" presStyleCnt="0"/>
      <dgm:spPr/>
    </dgm:pt>
    <dgm:pt modelId="{EAD741FC-AC21-49FB-AF61-EF0118F34EF3}" type="pres">
      <dgm:prSet presAssocID="{B7D69ECD-B489-40DE-B3CB-C3F58544E299}" presName="bgRect" presStyleLbl="bgShp" presStyleIdx="2" presStyleCnt="5"/>
      <dgm:spPr/>
    </dgm:pt>
    <dgm:pt modelId="{E65F32A8-1141-442D-800A-96D5C77B4637}" type="pres">
      <dgm:prSet presAssocID="{B7D69ECD-B489-40DE-B3CB-C3F58544E299}" presName="iconRect" presStyleLbl="node1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"/>
        </a:ext>
      </dgm:extLst>
    </dgm:pt>
    <dgm:pt modelId="{BE72F259-A33B-48F4-8AC3-C6C59B5DF873}" type="pres">
      <dgm:prSet presAssocID="{B7D69ECD-B489-40DE-B3CB-C3F58544E299}" presName="spaceRect" presStyleCnt="0"/>
      <dgm:spPr/>
    </dgm:pt>
    <dgm:pt modelId="{3BAE218E-C87B-4310-B0C1-DB0BE209FB33}" type="pres">
      <dgm:prSet presAssocID="{B7D69ECD-B489-40DE-B3CB-C3F58544E299}" presName="parTx" presStyleLbl="revTx" presStyleIdx="2" presStyleCnt="5">
        <dgm:presLayoutVars>
          <dgm:chMax val="0"/>
          <dgm:chPref val="0"/>
        </dgm:presLayoutVars>
      </dgm:prSet>
      <dgm:spPr/>
    </dgm:pt>
    <dgm:pt modelId="{EDCDE4EE-4E02-4756-AEB6-303C84F12A32}" type="pres">
      <dgm:prSet presAssocID="{E9A94BED-B356-439B-B5EC-56B4E14A2EDE}" presName="sibTrans" presStyleCnt="0"/>
      <dgm:spPr/>
    </dgm:pt>
    <dgm:pt modelId="{6272083A-D1B1-4AF3-AD84-213F834CFF46}" type="pres">
      <dgm:prSet presAssocID="{F2144167-376F-4CC7-AD17-EA4D1C2754A1}" presName="compNode" presStyleCnt="0"/>
      <dgm:spPr/>
    </dgm:pt>
    <dgm:pt modelId="{1BFB8627-3CD3-41C5-81FD-3EC3A5F60C46}" type="pres">
      <dgm:prSet presAssocID="{F2144167-376F-4CC7-AD17-EA4D1C2754A1}" presName="bgRect" presStyleLbl="bgShp" presStyleIdx="3" presStyleCnt="5"/>
      <dgm:spPr/>
    </dgm:pt>
    <dgm:pt modelId="{EE6E7799-2AE3-40DE-A9C1-2848B0BB07FD}" type="pres">
      <dgm:prSet presAssocID="{F2144167-376F-4CC7-AD17-EA4D1C2754A1}" presName="iconRect" presStyleLbl="node1" presStyleIdx="3" presStyleCnt="5"/>
      <dgm:spPr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"/>
        </a:ext>
      </dgm:extLst>
    </dgm:pt>
    <dgm:pt modelId="{AD041CED-1225-4E67-85DD-3290DC1E6B7E}" type="pres">
      <dgm:prSet presAssocID="{F2144167-376F-4CC7-AD17-EA4D1C2754A1}" presName="spaceRect" presStyleCnt="0"/>
      <dgm:spPr/>
    </dgm:pt>
    <dgm:pt modelId="{EAC90698-CF00-48FF-A1AC-A024A0677176}" type="pres">
      <dgm:prSet presAssocID="{F2144167-376F-4CC7-AD17-EA4D1C2754A1}" presName="parTx" presStyleLbl="revTx" presStyleIdx="3" presStyleCnt="5">
        <dgm:presLayoutVars>
          <dgm:chMax val="0"/>
          <dgm:chPref val="0"/>
        </dgm:presLayoutVars>
      </dgm:prSet>
      <dgm:spPr/>
    </dgm:pt>
    <dgm:pt modelId="{5A253721-D309-4C6A-8041-6288FF8779A9}" type="pres">
      <dgm:prSet presAssocID="{75C5A4EF-2EEC-4082-A3CE-4E2D0F7FC7D2}" presName="sibTrans" presStyleCnt="0"/>
      <dgm:spPr/>
    </dgm:pt>
    <dgm:pt modelId="{5EC2BAB6-C178-4B50-818B-AEC2CE37BA2D}" type="pres">
      <dgm:prSet presAssocID="{61D261E1-F17D-4E16-8523-896E6A018CC6}" presName="compNode" presStyleCnt="0"/>
      <dgm:spPr/>
    </dgm:pt>
    <dgm:pt modelId="{6A0E0C76-A147-4019-8C45-8E8374811E98}" type="pres">
      <dgm:prSet presAssocID="{61D261E1-F17D-4E16-8523-896E6A018CC6}" presName="bgRect" presStyleLbl="bgShp" presStyleIdx="4" presStyleCnt="5"/>
      <dgm:spPr/>
    </dgm:pt>
    <dgm:pt modelId="{DF8C7989-46F0-400E-AEB9-71D4A00BAA96}" type="pres">
      <dgm:prSet presAssocID="{61D261E1-F17D-4E16-8523-896E6A018CC6}" presName="iconRect" presStyleLbl="node1" presStyleIdx="4" presStyleCnt="5"/>
      <dgm:spPr/>
    </dgm:pt>
    <dgm:pt modelId="{23295003-6322-4510-B13C-524E327036CF}" type="pres">
      <dgm:prSet presAssocID="{61D261E1-F17D-4E16-8523-896E6A018CC6}" presName="spaceRect" presStyleCnt="0"/>
      <dgm:spPr/>
    </dgm:pt>
    <dgm:pt modelId="{748A9ED6-CFD7-4A15-AAB8-9E1F13514BFE}" type="pres">
      <dgm:prSet presAssocID="{61D261E1-F17D-4E16-8523-896E6A018C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9FEE208-0ED5-4883-844A-D0788CD3A69A}" type="presOf" srcId="{61D261E1-F17D-4E16-8523-896E6A018CC6}" destId="{748A9ED6-CFD7-4A15-AAB8-9E1F13514BFE}" srcOrd="0" destOrd="0" presId="urn:microsoft.com/office/officeart/2018/2/layout/IconVerticalSolidList"/>
    <dgm:cxn modelId="{212FCD17-994A-4972-B8BC-858B978D8CAC}" type="presOf" srcId="{45102815-6489-43B7-91B2-7ED9B0384AC8}" destId="{3A77C76F-2B72-4FFE-9F39-6BCE5892EF4C}" srcOrd="0" destOrd="0" presId="urn:microsoft.com/office/officeart/2018/2/layout/IconVerticalSolidList"/>
    <dgm:cxn modelId="{3D4E7722-1FB1-4BA3-B01B-ED156B7A0652}" srcId="{3A4ACF5A-D586-4906-85AF-DB8535296D21}" destId="{B7D69ECD-B489-40DE-B3CB-C3F58544E299}" srcOrd="2" destOrd="0" parTransId="{CC0A9C06-A774-43D3-A2A2-B7F99EA099BD}" sibTransId="{E9A94BED-B356-439B-B5EC-56B4E14A2EDE}"/>
    <dgm:cxn modelId="{8FBD9C39-0FED-4C12-B0DF-405E5F427D11}" srcId="{3A4ACF5A-D586-4906-85AF-DB8535296D21}" destId="{F2144167-376F-4CC7-AD17-EA4D1C2754A1}" srcOrd="3" destOrd="0" parTransId="{6A2535C5-6C43-4FAE-954D-AE732F4F5FC5}" sibTransId="{75C5A4EF-2EEC-4082-A3CE-4E2D0F7FC7D2}"/>
    <dgm:cxn modelId="{A872CC3C-9038-4B2A-87B0-CC41530C76A9}" type="presOf" srcId="{B7D69ECD-B489-40DE-B3CB-C3F58544E299}" destId="{3BAE218E-C87B-4310-B0C1-DB0BE209FB33}" srcOrd="0" destOrd="0" presId="urn:microsoft.com/office/officeart/2018/2/layout/IconVerticalSolidList"/>
    <dgm:cxn modelId="{399A2A70-F1CF-4E69-BE1D-60AAAACCA3AF}" srcId="{3A4ACF5A-D586-4906-85AF-DB8535296D21}" destId="{50E1320D-DF82-4B0F-8620-3BEAF20D3551}" srcOrd="0" destOrd="0" parTransId="{586018BC-AAE7-445C-AF8B-D71583117DDB}" sibTransId="{7D1067CB-BBA7-4CAC-BE5E-4346D494D006}"/>
    <dgm:cxn modelId="{10E0C689-1948-403F-844D-BD5BED4F30B2}" type="presOf" srcId="{F2144167-376F-4CC7-AD17-EA4D1C2754A1}" destId="{EAC90698-CF00-48FF-A1AC-A024A0677176}" srcOrd="0" destOrd="0" presId="urn:microsoft.com/office/officeart/2018/2/layout/IconVerticalSolidList"/>
    <dgm:cxn modelId="{704CE9AD-6C62-4831-804E-65BB374B1F1C}" type="presOf" srcId="{3A4ACF5A-D586-4906-85AF-DB8535296D21}" destId="{B236E4DD-94C8-45E1-A144-4EBE2F3786D3}" srcOrd="0" destOrd="0" presId="urn:microsoft.com/office/officeart/2018/2/layout/IconVerticalSolidList"/>
    <dgm:cxn modelId="{6FB9E0D0-241E-4961-B984-F2FDA305679F}" srcId="{3A4ACF5A-D586-4906-85AF-DB8535296D21}" destId="{61D261E1-F17D-4E16-8523-896E6A018CC6}" srcOrd="4" destOrd="0" parTransId="{46963ECD-C4F3-45A3-AD34-7182698E6D77}" sibTransId="{9F24ECE1-4E1B-4F0C-9438-D93FA91D0925}"/>
    <dgm:cxn modelId="{B0A1ABDD-3554-4437-935A-62954187E575}" srcId="{3A4ACF5A-D586-4906-85AF-DB8535296D21}" destId="{45102815-6489-43B7-91B2-7ED9B0384AC8}" srcOrd="1" destOrd="0" parTransId="{B54BB2ED-3A3F-4D5E-A85F-E6B49A086575}" sibTransId="{6080CA0A-19CE-4C31-A93C-CE409F5F8814}"/>
    <dgm:cxn modelId="{016A30E1-69E8-4F61-8EDB-89EFEE313CE6}" type="presOf" srcId="{50E1320D-DF82-4B0F-8620-3BEAF20D3551}" destId="{7945F68E-96F5-41AE-8B58-FE12B2EBB300}" srcOrd="0" destOrd="0" presId="urn:microsoft.com/office/officeart/2018/2/layout/IconVerticalSolidList"/>
    <dgm:cxn modelId="{DC477653-D646-4571-B45B-754FB3E5B1F3}" type="presParOf" srcId="{B236E4DD-94C8-45E1-A144-4EBE2F3786D3}" destId="{089CE59F-504E-4B0D-A205-C972766EAC1B}" srcOrd="0" destOrd="0" presId="urn:microsoft.com/office/officeart/2018/2/layout/IconVerticalSolidList"/>
    <dgm:cxn modelId="{8B728AFF-9ECA-4874-A176-1E3574C95793}" type="presParOf" srcId="{089CE59F-504E-4B0D-A205-C972766EAC1B}" destId="{4D09061A-6813-45BA-9363-847CC8A9EF17}" srcOrd="0" destOrd="0" presId="urn:microsoft.com/office/officeart/2018/2/layout/IconVerticalSolidList"/>
    <dgm:cxn modelId="{3FD42D34-E2E6-47D8-8135-C8C1A42D1BB0}" type="presParOf" srcId="{089CE59F-504E-4B0D-A205-C972766EAC1B}" destId="{5AD4AAD0-819B-49C1-B099-DF37DD1095E2}" srcOrd="1" destOrd="0" presId="urn:microsoft.com/office/officeart/2018/2/layout/IconVerticalSolidList"/>
    <dgm:cxn modelId="{1E52BE5B-D7C4-4F6F-BC4C-C514FDA9A8FB}" type="presParOf" srcId="{089CE59F-504E-4B0D-A205-C972766EAC1B}" destId="{D8F166D7-3D8D-478A-AF30-6D0A051B45CE}" srcOrd="2" destOrd="0" presId="urn:microsoft.com/office/officeart/2018/2/layout/IconVerticalSolidList"/>
    <dgm:cxn modelId="{316D2293-69E9-4E04-BDF4-F250AFB6FA27}" type="presParOf" srcId="{089CE59F-504E-4B0D-A205-C972766EAC1B}" destId="{7945F68E-96F5-41AE-8B58-FE12B2EBB300}" srcOrd="3" destOrd="0" presId="urn:microsoft.com/office/officeart/2018/2/layout/IconVerticalSolidList"/>
    <dgm:cxn modelId="{39775AF4-9241-4A3D-B50E-0A9E8BE79179}" type="presParOf" srcId="{B236E4DD-94C8-45E1-A144-4EBE2F3786D3}" destId="{8B830853-B812-428A-805F-55673D43454C}" srcOrd="1" destOrd="0" presId="urn:microsoft.com/office/officeart/2018/2/layout/IconVerticalSolidList"/>
    <dgm:cxn modelId="{C99E496E-F8C8-4EC3-AF4C-05CBF078D363}" type="presParOf" srcId="{B236E4DD-94C8-45E1-A144-4EBE2F3786D3}" destId="{AE4AC646-4662-471C-9B54-F9944387C497}" srcOrd="2" destOrd="0" presId="urn:microsoft.com/office/officeart/2018/2/layout/IconVerticalSolidList"/>
    <dgm:cxn modelId="{81BFE365-2331-4ACD-841C-29196267779A}" type="presParOf" srcId="{AE4AC646-4662-471C-9B54-F9944387C497}" destId="{6E21D5CF-A48B-49E0-85ED-CFF07673F3B4}" srcOrd="0" destOrd="0" presId="urn:microsoft.com/office/officeart/2018/2/layout/IconVerticalSolidList"/>
    <dgm:cxn modelId="{67B4A752-4BB6-46ED-8816-6125AC316562}" type="presParOf" srcId="{AE4AC646-4662-471C-9B54-F9944387C497}" destId="{54A7C41A-CB2D-4AC3-820A-7B8523EBF730}" srcOrd="1" destOrd="0" presId="urn:microsoft.com/office/officeart/2018/2/layout/IconVerticalSolidList"/>
    <dgm:cxn modelId="{4D4A572A-4817-40BE-855F-833E70EFBB14}" type="presParOf" srcId="{AE4AC646-4662-471C-9B54-F9944387C497}" destId="{6527C4A4-D0FD-4753-928B-F6F02A967810}" srcOrd="2" destOrd="0" presId="urn:microsoft.com/office/officeart/2018/2/layout/IconVerticalSolidList"/>
    <dgm:cxn modelId="{9E5D7F00-65A8-48F6-AF0E-0D90757E934C}" type="presParOf" srcId="{AE4AC646-4662-471C-9B54-F9944387C497}" destId="{3A77C76F-2B72-4FFE-9F39-6BCE5892EF4C}" srcOrd="3" destOrd="0" presId="urn:microsoft.com/office/officeart/2018/2/layout/IconVerticalSolidList"/>
    <dgm:cxn modelId="{AF11309F-2D63-40AF-A1BE-06EA5E385423}" type="presParOf" srcId="{B236E4DD-94C8-45E1-A144-4EBE2F3786D3}" destId="{673046AA-5BD3-4D0A-90A5-AB0AFAB555EF}" srcOrd="3" destOrd="0" presId="urn:microsoft.com/office/officeart/2018/2/layout/IconVerticalSolidList"/>
    <dgm:cxn modelId="{6A15D587-A39D-420C-A2AD-BA90FC6EA795}" type="presParOf" srcId="{B236E4DD-94C8-45E1-A144-4EBE2F3786D3}" destId="{7AE17937-47E9-4B4F-A053-87912A7DBBE7}" srcOrd="4" destOrd="0" presId="urn:microsoft.com/office/officeart/2018/2/layout/IconVerticalSolidList"/>
    <dgm:cxn modelId="{34050559-E3FC-4B7D-81D8-00544E994C09}" type="presParOf" srcId="{7AE17937-47E9-4B4F-A053-87912A7DBBE7}" destId="{EAD741FC-AC21-49FB-AF61-EF0118F34EF3}" srcOrd="0" destOrd="0" presId="urn:microsoft.com/office/officeart/2018/2/layout/IconVerticalSolidList"/>
    <dgm:cxn modelId="{C69AFA4E-F9F5-448C-B2E0-EBCE51C48CD6}" type="presParOf" srcId="{7AE17937-47E9-4B4F-A053-87912A7DBBE7}" destId="{E65F32A8-1141-442D-800A-96D5C77B4637}" srcOrd="1" destOrd="0" presId="urn:microsoft.com/office/officeart/2018/2/layout/IconVerticalSolidList"/>
    <dgm:cxn modelId="{2B8B96FE-B52E-41C0-A5A5-6682B7C397B6}" type="presParOf" srcId="{7AE17937-47E9-4B4F-A053-87912A7DBBE7}" destId="{BE72F259-A33B-48F4-8AC3-C6C59B5DF873}" srcOrd="2" destOrd="0" presId="urn:microsoft.com/office/officeart/2018/2/layout/IconVerticalSolidList"/>
    <dgm:cxn modelId="{ADA28EDB-9D83-4D92-9763-0A790D78BD9E}" type="presParOf" srcId="{7AE17937-47E9-4B4F-A053-87912A7DBBE7}" destId="{3BAE218E-C87B-4310-B0C1-DB0BE209FB33}" srcOrd="3" destOrd="0" presId="urn:microsoft.com/office/officeart/2018/2/layout/IconVerticalSolidList"/>
    <dgm:cxn modelId="{670DD029-3367-4408-8AF3-C6EDA0E0C49C}" type="presParOf" srcId="{B236E4DD-94C8-45E1-A144-4EBE2F3786D3}" destId="{EDCDE4EE-4E02-4756-AEB6-303C84F12A32}" srcOrd="5" destOrd="0" presId="urn:microsoft.com/office/officeart/2018/2/layout/IconVerticalSolidList"/>
    <dgm:cxn modelId="{DAA3BDF1-8737-42E1-919F-81CAE5294D97}" type="presParOf" srcId="{B236E4DD-94C8-45E1-A144-4EBE2F3786D3}" destId="{6272083A-D1B1-4AF3-AD84-213F834CFF46}" srcOrd="6" destOrd="0" presId="urn:microsoft.com/office/officeart/2018/2/layout/IconVerticalSolidList"/>
    <dgm:cxn modelId="{6F48E579-D648-4AEF-AA20-CEC2007EA06D}" type="presParOf" srcId="{6272083A-D1B1-4AF3-AD84-213F834CFF46}" destId="{1BFB8627-3CD3-41C5-81FD-3EC3A5F60C46}" srcOrd="0" destOrd="0" presId="urn:microsoft.com/office/officeart/2018/2/layout/IconVerticalSolidList"/>
    <dgm:cxn modelId="{CE0221A6-4B6F-4210-8A28-F3C45951E6EA}" type="presParOf" srcId="{6272083A-D1B1-4AF3-AD84-213F834CFF46}" destId="{EE6E7799-2AE3-40DE-A9C1-2848B0BB07FD}" srcOrd="1" destOrd="0" presId="urn:microsoft.com/office/officeart/2018/2/layout/IconVerticalSolidList"/>
    <dgm:cxn modelId="{95C09267-6827-4C43-AAC7-6A904A6385D3}" type="presParOf" srcId="{6272083A-D1B1-4AF3-AD84-213F834CFF46}" destId="{AD041CED-1225-4E67-85DD-3290DC1E6B7E}" srcOrd="2" destOrd="0" presId="urn:microsoft.com/office/officeart/2018/2/layout/IconVerticalSolidList"/>
    <dgm:cxn modelId="{C4FFC354-8135-44C9-8FD1-C9075DDD8EC1}" type="presParOf" srcId="{6272083A-D1B1-4AF3-AD84-213F834CFF46}" destId="{EAC90698-CF00-48FF-A1AC-A024A0677176}" srcOrd="3" destOrd="0" presId="urn:microsoft.com/office/officeart/2018/2/layout/IconVerticalSolidList"/>
    <dgm:cxn modelId="{1BE82A37-FA69-4574-B1D7-91B43A73B618}" type="presParOf" srcId="{B236E4DD-94C8-45E1-A144-4EBE2F3786D3}" destId="{5A253721-D309-4C6A-8041-6288FF8779A9}" srcOrd="7" destOrd="0" presId="urn:microsoft.com/office/officeart/2018/2/layout/IconVerticalSolidList"/>
    <dgm:cxn modelId="{93FD5853-565F-4662-AFF4-E5921F082799}" type="presParOf" srcId="{B236E4DD-94C8-45E1-A144-4EBE2F3786D3}" destId="{5EC2BAB6-C178-4B50-818B-AEC2CE37BA2D}" srcOrd="8" destOrd="0" presId="urn:microsoft.com/office/officeart/2018/2/layout/IconVerticalSolidList"/>
    <dgm:cxn modelId="{02FF07B8-905F-4454-8C5C-D1D453461F57}" type="presParOf" srcId="{5EC2BAB6-C178-4B50-818B-AEC2CE37BA2D}" destId="{6A0E0C76-A147-4019-8C45-8E8374811E98}" srcOrd="0" destOrd="0" presId="urn:microsoft.com/office/officeart/2018/2/layout/IconVerticalSolidList"/>
    <dgm:cxn modelId="{41F607CE-65AC-49E5-99CE-13790CA9FCBD}" type="presParOf" srcId="{5EC2BAB6-C178-4B50-818B-AEC2CE37BA2D}" destId="{DF8C7989-46F0-400E-AEB9-71D4A00BAA96}" srcOrd="1" destOrd="0" presId="urn:microsoft.com/office/officeart/2018/2/layout/IconVerticalSolidList"/>
    <dgm:cxn modelId="{94FB20CE-19C2-4FB0-B279-0AEC67187BE7}" type="presParOf" srcId="{5EC2BAB6-C178-4B50-818B-AEC2CE37BA2D}" destId="{23295003-6322-4510-B13C-524E327036CF}" srcOrd="2" destOrd="0" presId="urn:microsoft.com/office/officeart/2018/2/layout/IconVerticalSolidList"/>
    <dgm:cxn modelId="{CDD73298-6DEA-44CC-8172-DD8C325E6EA0}" type="presParOf" srcId="{5EC2BAB6-C178-4B50-818B-AEC2CE37BA2D}" destId="{748A9ED6-CFD7-4A15-AAB8-9E1F13514B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C4E50D-2530-4CEB-AFE5-86B55A1AEB8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E95D1A2-6A88-4F7D-8259-C39F63C0F8AF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/>
            </a:rPr>
            <a:t>Compare</a:t>
          </a:r>
          <a:r>
            <a:rPr lang="en-US" b="0" i="0" u="none" strike="noStrike" cap="none" baseline="0" noProof="0">
              <a:latin typeface="Century Schoolbook"/>
            </a:rPr>
            <a:t> men and women tennis performance</a:t>
          </a:r>
          <a:endParaRPr lang="en-US"/>
        </a:p>
      </dgm:t>
    </dgm:pt>
    <dgm:pt modelId="{7F16D8AA-9DE1-4CA2-B09A-3D53FD5BF719}" type="parTrans" cxnId="{27679AE2-CF27-4714-BD19-44BEB93D4319}">
      <dgm:prSet/>
      <dgm:spPr/>
      <dgm:t>
        <a:bodyPr/>
        <a:lstStyle/>
        <a:p>
          <a:endParaRPr lang="en-US"/>
        </a:p>
      </dgm:t>
    </dgm:pt>
    <dgm:pt modelId="{6AABD664-AFF6-4799-BC94-2ED3B365E4D9}" type="sibTrans" cxnId="{27679AE2-CF27-4714-BD19-44BEB93D4319}">
      <dgm:prSet/>
      <dgm:spPr/>
      <dgm:t>
        <a:bodyPr/>
        <a:lstStyle/>
        <a:p>
          <a:endParaRPr lang="en-US"/>
        </a:p>
      </dgm:t>
    </dgm:pt>
    <dgm:pt modelId="{AEADAE95-F2C1-4B57-85B6-A47FB31A08E2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20404030301010803"/>
            </a:rPr>
            <a:t>Find key characteristics</a:t>
          </a:r>
          <a:endParaRPr lang="en-US"/>
        </a:p>
      </dgm:t>
    </dgm:pt>
    <dgm:pt modelId="{16DFB0ED-5EBF-4ABD-B87F-0C89DB4088B2}" type="parTrans" cxnId="{4374837D-CD1D-4B55-8DE3-28A2C716E2EB}">
      <dgm:prSet/>
      <dgm:spPr/>
      <dgm:t>
        <a:bodyPr/>
        <a:lstStyle/>
        <a:p>
          <a:endParaRPr lang="en-US"/>
        </a:p>
      </dgm:t>
    </dgm:pt>
    <dgm:pt modelId="{E4DA36C9-F8E7-4520-802F-AD6DFD50579D}" type="sibTrans" cxnId="{4374837D-CD1D-4B55-8DE3-28A2C716E2EB}">
      <dgm:prSet/>
      <dgm:spPr/>
      <dgm:t>
        <a:bodyPr/>
        <a:lstStyle/>
        <a:p>
          <a:endParaRPr lang="en-US"/>
        </a:p>
      </dgm:t>
    </dgm:pt>
    <dgm:pt modelId="{B2C1FB92-ABD0-4A27-BF47-19570C148B2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>
              <a:latin typeface="Century Schoolbook"/>
            </a:rPr>
            <a:t>Compare match statistics of different players</a:t>
          </a:r>
        </a:p>
      </dgm:t>
    </dgm:pt>
    <dgm:pt modelId="{F62AF423-4D14-4A0F-94C8-ED4C20D611E5}" type="parTrans" cxnId="{93BF5FCD-0EA6-4472-BA3F-139755D5DF92}">
      <dgm:prSet/>
      <dgm:spPr/>
    </dgm:pt>
    <dgm:pt modelId="{9EA49682-E70C-4A63-99EF-F1F9BAC8EDEA}" type="sibTrans" cxnId="{93BF5FCD-0EA6-4472-BA3F-139755D5DF92}">
      <dgm:prSet/>
      <dgm:spPr/>
    </dgm:pt>
    <dgm:pt modelId="{5BE893D3-DF52-4558-8BAF-A759291BFF5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20404030301010803"/>
            </a:rPr>
            <a:t>Find Latent Vairiables</a:t>
          </a:r>
        </a:p>
      </dgm:t>
    </dgm:pt>
    <dgm:pt modelId="{DCA753C2-538E-4CEE-955F-5E404E8D0FF8}" type="parTrans" cxnId="{53582C48-2F70-4C58-A9B0-2EFA11B31960}">
      <dgm:prSet/>
      <dgm:spPr/>
    </dgm:pt>
    <dgm:pt modelId="{ADF4B433-CEC9-47B2-B909-C993FC41349D}" type="sibTrans" cxnId="{53582C48-2F70-4C58-A9B0-2EFA11B31960}">
      <dgm:prSet/>
      <dgm:spPr/>
    </dgm:pt>
    <dgm:pt modelId="{3101B4A3-00C3-429C-BD7A-C03F1CAEAB6C}" type="pres">
      <dgm:prSet presAssocID="{0CC4E50D-2530-4CEB-AFE5-86B55A1AEB81}" presName="root" presStyleCnt="0">
        <dgm:presLayoutVars>
          <dgm:dir/>
          <dgm:resizeHandles val="exact"/>
        </dgm:presLayoutVars>
      </dgm:prSet>
      <dgm:spPr/>
    </dgm:pt>
    <dgm:pt modelId="{2AB5F7F9-9DE8-4589-BA1D-C2B573711A5E}" type="pres">
      <dgm:prSet presAssocID="{8E95D1A2-6A88-4F7D-8259-C39F63C0F8AF}" presName="compNode" presStyleCnt="0"/>
      <dgm:spPr/>
    </dgm:pt>
    <dgm:pt modelId="{A76AC5E6-F949-400A-A57E-41B59DABFFA0}" type="pres">
      <dgm:prSet presAssocID="{8E95D1A2-6A88-4F7D-8259-C39F63C0F8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"/>
        </a:ext>
      </dgm:extLst>
    </dgm:pt>
    <dgm:pt modelId="{2C384508-5C51-4982-B522-A83A9B9BDEF2}" type="pres">
      <dgm:prSet presAssocID="{8E95D1A2-6A88-4F7D-8259-C39F63C0F8AF}" presName="spaceRect" presStyleCnt="0"/>
      <dgm:spPr/>
    </dgm:pt>
    <dgm:pt modelId="{E3AEE67F-3370-4873-B433-E42838B2A0D3}" type="pres">
      <dgm:prSet presAssocID="{8E95D1A2-6A88-4F7D-8259-C39F63C0F8AF}" presName="textRect" presStyleLbl="revTx" presStyleIdx="0" presStyleCnt="4">
        <dgm:presLayoutVars>
          <dgm:chMax val="1"/>
          <dgm:chPref val="1"/>
        </dgm:presLayoutVars>
      </dgm:prSet>
      <dgm:spPr/>
    </dgm:pt>
    <dgm:pt modelId="{4219ECAF-B5E2-427C-8F83-35E0B5EACB86}" type="pres">
      <dgm:prSet presAssocID="{6AABD664-AFF6-4799-BC94-2ED3B365E4D9}" presName="sibTrans" presStyleCnt="0"/>
      <dgm:spPr/>
    </dgm:pt>
    <dgm:pt modelId="{312477B8-A557-46A3-A635-D5179B4C660D}" type="pres">
      <dgm:prSet presAssocID="{B2C1FB92-ABD0-4A27-BF47-19570C148B26}" presName="compNode" presStyleCnt="0"/>
      <dgm:spPr/>
    </dgm:pt>
    <dgm:pt modelId="{F8D6B049-57DA-4833-9C13-2C4CA803B828}" type="pres">
      <dgm:prSet presAssocID="{B2C1FB92-ABD0-4A27-BF47-19570C148B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384C4EE-08A0-4A4A-A975-A7F4CAA8153F}" type="pres">
      <dgm:prSet presAssocID="{B2C1FB92-ABD0-4A27-BF47-19570C148B26}" presName="spaceRect" presStyleCnt="0"/>
      <dgm:spPr/>
    </dgm:pt>
    <dgm:pt modelId="{F5341F28-B9D5-4D6A-BBAE-35C6C145354B}" type="pres">
      <dgm:prSet presAssocID="{B2C1FB92-ABD0-4A27-BF47-19570C148B26}" presName="textRect" presStyleLbl="revTx" presStyleIdx="1" presStyleCnt="4">
        <dgm:presLayoutVars>
          <dgm:chMax val="1"/>
          <dgm:chPref val="1"/>
        </dgm:presLayoutVars>
      </dgm:prSet>
      <dgm:spPr/>
    </dgm:pt>
    <dgm:pt modelId="{5A10B6D7-4F35-456F-8955-3CA875616C6E}" type="pres">
      <dgm:prSet presAssocID="{9EA49682-E70C-4A63-99EF-F1F9BAC8EDEA}" presName="sibTrans" presStyleCnt="0"/>
      <dgm:spPr/>
    </dgm:pt>
    <dgm:pt modelId="{A1BA2699-41F5-46E2-9BD6-E93C1E09EB35}" type="pres">
      <dgm:prSet presAssocID="{AEADAE95-F2C1-4B57-85B6-A47FB31A08E2}" presName="compNode" presStyleCnt="0"/>
      <dgm:spPr/>
    </dgm:pt>
    <dgm:pt modelId="{78D663EA-A97E-4870-B0DB-C8DB70A8F47E}" type="pres">
      <dgm:prSet presAssocID="{AEADAE95-F2C1-4B57-85B6-A47FB31A08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E361E15-F36F-40E8-BD5C-CEBE9FB9DE6F}" type="pres">
      <dgm:prSet presAssocID="{AEADAE95-F2C1-4B57-85B6-A47FB31A08E2}" presName="spaceRect" presStyleCnt="0"/>
      <dgm:spPr/>
    </dgm:pt>
    <dgm:pt modelId="{A74239BA-1B0E-42CC-9FF1-2B7A2881D618}" type="pres">
      <dgm:prSet presAssocID="{AEADAE95-F2C1-4B57-85B6-A47FB31A08E2}" presName="textRect" presStyleLbl="revTx" presStyleIdx="2" presStyleCnt="4">
        <dgm:presLayoutVars>
          <dgm:chMax val="1"/>
          <dgm:chPref val="1"/>
        </dgm:presLayoutVars>
      </dgm:prSet>
      <dgm:spPr/>
    </dgm:pt>
    <dgm:pt modelId="{88C8E817-0590-433B-B811-2094CC9207DE}" type="pres">
      <dgm:prSet presAssocID="{E4DA36C9-F8E7-4520-802F-AD6DFD50579D}" presName="sibTrans" presStyleCnt="0"/>
      <dgm:spPr/>
    </dgm:pt>
    <dgm:pt modelId="{5A84EF52-9F60-4855-A17D-D1D32F7AD215}" type="pres">
      <dgm:prSet presAssocID="{5BE893D3-DF52-4558-8BAF-A759291BFF53}" presName="compNode" presStyleCnt="0"/>
      <dgm:spPr/>
    </dgm:pt>
    <dgm:pt modelId="{0AA09304-E7C3-44DE-8237-5B9F32D8FAF8}" type="pres">
      <dgm:prSet presAssocID="{5BE893D3-DF52-4558-8BAF-A759291BFF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435F397-7C4C-449C-B5DB-3538B1A68663}" type="pres">
      <dgm:prSet presAssocID="{5BE893D3-DF52-4558-8BAF-A759291BFF53}" presName="spaceRect" presStyleCnt="0"/>
      <dgm:spPr/>
    </dgm:pt>
    <dgm:pt modelId="{EF9BAD68-C138-4B15-9D0E-9F5BA3EDEE48}" type="pres">
      <dgm:prSet presAssocID="{5BE893D3-DF52-4558-8BAF-A759291BFF5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3582C48-2F70-4C58-A9B0-2EFA11B31960}" srcId="{0CC4E50D-2530-4CEB-AFE5-86B55A1AEB81}" destId="{5BE893D3-DF52-4558-8BAF-A759291BFF53}" srcOrd="3" destOrd="0" parTransId="{DCA753C2-538E-4CEE-955F-5E404E8D0FF8}" sibTransId="{ADF4B433-CEC9-47B2-B909-C993FC41349D}"/>
    <dgm:cxn modelId="{4374837D-CD1D-4B55-8DE3-28A2C716E2EB}" srcId="{0CC4E50D-2530-4CEB-AFE5-86B55A1AEB81}" destId="{AEADAE95-F2C1-4B57-85B6-A47FB31A08E2}" srcOrd="2" destOrd="0" parTransId="{16DFB0ED-5EBF-4ABD-B87F-0C89DB4088B2}" sibTransId="{E4DA36C9-F8E7-4520-802F-AD6DFD50579D}"/>
    <dgm:cxn modelId="{9B5DF287-7C14-4810-9536-150BE2E7A0EF}" type="presOf" srcId="{8E95D1A2-6A88-4F7D-8259-C39F63C0F8AF}" destId="{E3AEE67F-3370-4873-B433-E42838B2A0D3}" srcOrd="0" destOrd="0" presId="urn:microsoft.com/office/officeart/2018/2/layout/IconLabelList"/>
    <dgm:cxn modelId="{39846C99-A01F-49A3-AD3B-40724952A281}" type="presOf" srcId="{AEADAE95-F2C1-4B57-85B6-A47FB31A08E2}" destId="{A74239BA-1B0E-42CC-9FF1-2B7A2881D618}" srcOrd="0" destOrd="0" presId="urn:microsoft.com/office/officeart/2018/2/layout/IconLabelList"/>
    <dgm:cxn modelId="{7318B4CA-1B1B-4713-85F5-3FF7D6573A37}" type="presOf" srcId="{5BE893D3-DF52-4558-8BAF-A759291BFF53}" destId="{EF9BAD68-C138-4B15-9D0E-9F5BA3EDEE48}" srcOrd="0" destOrd="0" presId="urn:microsoft.com/office/officeart/2018/2/layout/IconLabelList"/>
    <dgm:cxn modelId="{93BF5FCD-0EA6-4472-BA3F-139755D5DF92}" srcId="{0CC4E50D-2530-4CEB-AFE5-86B55A1AEB81}" destId="{B2C1FB92-ABD0-4A27-BF47-19570C148B26}" srcOrd="1" destOrd="0" parTransId="{F62AF423-4D14-4A0F-94C8-ED4C20D611E5}" sibTransId="{9EA49682-E70C-4A63-99EF-F1F9BAC8EDEA}"/>
    <dgm:cxn modelId="{A674A0E0-91E5-44D5-8C83-AA99AA106F98}" type="presOf" srcId="{B2C1FB92-ABD0-4A27-BF47-19570C148B26}" destId="{F5341F28-B9D5-4D6A-BBAE-35C6C145354B}" srcOrd="0" destOrd="0" presId="urn:microsoft.com/office/officeart/2018/2/layout/IconLabelList"/>
    <dgm:cxn modelId="{27679AE2-CF27-4714-BD19-44BEB93D4319}" srcId="{0CC4E50D-2530-4CEB-AFE5-86B55A1AEB81}" destId="{8E95D1A2-6A88-4F7D-8259-C39F63C0F8AF}" srcOrd="0" destOrd="0" parTransId="{7F16D8AA-9DE1-4CA2-B09A-3D53FD5BF719}" sibTransId="{6AABD664-AFF6-4799-BC94-2ED3B365E4D9}"/>
    <dgm:cxn modelId="{EAE02EE4-691D-4848-8EDE-456FB0EA2861}" type="presOf" srcId="{0CC4E50D-2530-4CEB-AFE5-86B55A1AEB81}" destId="{3101B4A3-00C3-429C-BD7A-C03F1CAEAB6C}" srcOrd="0" destOrd="0" presId="urn:microsoft.com/office/officeart/2018/2/layout/IconLabelList"/>
    <dgm:cxn modelId="{6DEB404C-99AA-4D2A-9B24-932CDFD22985}" type="presParOf" srcId="{3101B4A3-00C3-429C-BD7A-C03F1CAEAB6C}" destId="{2AB5F7F9-9DE8-4589-BA1D-C2B573711A5E}" srcOrd="0" destOrd="0" presId="urn:microsoft.com/office/officeart/2018/2/layout/IconLabelList"/>
    <dgm:cxn modelId="{43B9C4E3-481C-4BBE-8D64-137ABBC45A17}" type="presParOf" srcId="{2AB5F7F9-9DE8-4589-BA1D-C2B573711A5E}" destId="{A76AC5E6-F949-400A-A57E-41B59DABFFA0}" srcOrd="0" destOrd="0" presId="urn:microsoft.com/office/officeart/2018/2/layout/IconLabelList"/>
    <dgm:cxn modelId="{FCE28104-1774-4455-A4E8-6EF8682C101D}" type="presParOf" srcId="{2AB5F7F9-9DE8-4589-BA1D-C2B573711A5E}" destId="{2C384508-5C51-4982-B522-A83A9B9BDEF2}" srcOrd="1" destOrd="0" presId="urn:microsoft.com/office/officeart/2018/2/layout/IconLabelList"/>
    <dgm:cxn modelId="{7B6F2314-9C30-4C39-A5A6-BF2CC86EF9CF}" type="presParOf" srcId="{2AB5F7F9-9DE8-4589-BA1D-C2B573711A5E}" destId="{E3AEE67F-3370-4873-B433-E42838B2A0D3}" srcOrd="2" destOrd="0" presId="urn:microsoft.com/office/officeart/2018/2/layout/IconLabelList"/>
    <dgm:cxn modelId="{B800E8E6-C80D-437E-9906-6074015D7C98}" type="presParOf" srcId="{3101B4A3-00C3-429C-BD7A-C03F1CAEAB6C}" destId="{4219ECAF-B5E2-427C-8F83-35E0B5EACB86}" srcOrd="1" destOrd="0" presId="urn:microsoft.com/office/officeart/2018/2/layout/IconLabelList"/>
    <dgm:cxn modelId="{99C66537-EB77-4C3B-8665-BBD2C5549768}" type="presParOf" srcId="{3101B4A3-00C3-429C-BD7A-C03F1CAEAB6C}" destId="{312477B8-A557-46A3-A635-D5179B4C660D}" srcOrd="2" destOrd="0" presId="urn:microsoft.com/office/officeart/2018/2/layout/IconLabelList"/>
    <dgm:cxn modelId="{805661A8-B775-4D3B-B2A3-8913CC55997D}" type="presParOf" srcId="{312477B8-A557-46A3-A635-D5179B4C660D}" destId="{F8D6B049-57DA-4833-9C13-2C4CA803B828}" srcOrd="0" destOrd="0" presId="urn:microsoft.com/office/officeart/2018/2/layout/IconLabelList"/>
    <dgm:cxn modelId="{4AEC2952-AB78-4735-98E4-CA614BD9DDF8}" type="presParOf" srcId="{312477B8-A557-46A3-A635-D5179B4C660D}" destId="{8384C4EE-08A0-4A4A-A975-A7F4CAA8153F}" srcOrd="1" destOrd="0" presId="urn:microsoft.com/office/officeart/2018/2/layout/IconLabelList"/>
    <dgm:cxn modelId="{314A4346-D3E9-4AB1-A7F1-DD746C6F2DD8}" type="presParOf" srcId="{312477B8-A557-46A3-A635-D5179B4C660D}" destId="{F5341F28-B9D5-4D6A-BBAE-35C6C145354B}" srcOrd="2" destOrd="0" presId="urn:microsoft.com/office/officeart/2018/2/layout/IconLabelList"/>
    <dgm:cxn modelId="{964512F9-BF75-48D3-B726-6D122F2975E7}" type="presParOf" srcId="{3101B4A3-00C3-429C-BD7A-C03F1CAEAB6C}" destId="{5A10B6D7-4F35-456F-8955-3CA875616C6E}" srcOrd="3" destOrd="0" presId="urn:microsoft.com/office/officeart/2018/2/layout/IconLabelList"/>
    <dgm:cxn modelId="{E12CBFEB-B065-491B-8095-5AF19D916CFA}" type="presParOf" srcId="{3101B4A3-00C3-429C-BD7A-C03F1CAEAB6C}" destId="{A1BA2699-41F5-46E2-9BD6-E93C1E09EB35}" srcOrd="4" destOrd="0" presId="urn:microsoft.com/office/officeart/2018/2/layout/IconLabelList"/>
    <dgm:cxn modelId="{FA6235B9-0396-4B47-B885-EEC13D06F41E}" type="presParOf" srcId="{A1BA2699-41F5-46E2-9BD6-E93C1E09EB35}" destId="{78D663EA-A97E-4870-B0DB-C8DB70A8F47E}" srcOrd="0" destOrd="0" presId="urn:microsoft.com/office/officeart/2018/2/layout/IconLabelList"/>
    <dgm:cxn modelId="{9A5C88A5-D8F0-4BDC-9FCC-D82D03619D4C}" type="presParOf" srcId="{A1BA2699-41F5-46E2-9BD6-E93C1E09EB35}" destId="{9E361E15-F36F-40E8-BD5C-CEBE9FB9DE6F}" srcOrd="1" destOrd="0" presId="urn:microsoft.com/office/officeart/2018/2/layout/IconLabelList"/>
    <dgm:cxn modelId="{ACAEBB1D-4734-4DB1-BC8B-8197B536A68B}" type="presParOf" srcId="{A1BA2699-41F5-46E2-9BD6-E93C1E09EB35}" destId="{A74239BA-1B0E-42CC-9FF1-2B7A2881D618}" srcOrd="2" destOrd="0" presId="urn:microsoft.com/office/officeart/2018/2/layout/IconLabelList"/>
    <dgm:cxn modelId="{62A46766-F27C-4B76-9932-0B1F1BF383F3}" type="presParOf" srcId="{3101B4A3-00C3-429C-BD7A-C03F1CAEAB6C}" destId="{88C8E817-0590-433B-B811-2094CC9207DE}" srcOrd="5" destOrd="0" presId="urn:microsoft.com/office/officeart/2018/2/layout/IconLabelList"/>
    <dgm:cxn modelId="{9B33A81D-F007-408B-876A-1249F02F77B4}" type="presParOf" srcId="{3101B4A3-00C3-429C-BD7A-C03F1CAEAB6C}" destId="{5A84EF52-9F60-4855-A17D-D1D32F7AD215}" srcOrd="6" destOrd="0" presId="urn:microsoft.com/office/officeart/2018/2/layout/IconLabelList"/>
    <dgm:cxn modelId="{3721769F-6F1D-4897-9C4A-AAE141681483}" type="presParOf" srcId="{5A84EF52-9F60-4855-A17D-D1D32F7AD215}" destId="{0AA09304-E7C3-44DE-8237-5B9F32D8FAF8}" srcOrd="0" destOrd="0" presId="urn:microsoft.com/office/officeart/2018/2/layout/IconLabelList"/>
    <dgm:cxn modelId="{648233C2-1250-4AA8-8D28-4435102A1204}" type="presParOf" srcId="{5A84EF52-9F60-4855-A17D-D1D32F7AD215}" destId="{1435F397-7C4C-449C-B5DB-3538B1A68663}" srcOrd="1" destOrd="0" presId="urn:microsoft.com/office/officeart/2018/2/layout/IconLabelList"/>
    <dgm:cxn modelId="{13675A7E-27CD-4304-AA55-81D59E9AF65D}" type="presParOf" srcId="{5A84EF52-9F60-4855-A17D-D1D32F7AD215}" destId="{EF9BAD68-C138-4B15-9D0E-9F5BA3EDEE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47E9CF-EBBD-4731-96D6-94C11B78FF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C69059-FF18-41DE-80B7-DB303D2ECEAA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 dirty="0">
              <a:latin typeface="Century Schoolbook"/>
            </a:rPr>
            <a:t> </a:t>
          </a:r>
          <a:r>
            <a:rPr lang="en-US" b="0" i="0" u="none" strike="noStrike" cap="none" baseline="0" noProof="0">
              <a:latin typeface="Century Schoolbook"/>
            </a:rPr>
            <a:t>Common Variables</a:t>
          </a:r>
          <a:endParaRPr lang="en-US" dirty="0"/>
        </a:p>
      </dgm:t>
    </dgm:pt>
    <dgm:pt modelId="{DC7C1D01-A0F7-4DB8-A646-995ADBE60BD7}" type="parTrans" cxnId="{153C2EA0-9872-4434-962F-FEAB043D64FE}">
      <dgm:prSet/>
      <dgm:spPr/>
      <dgm:t>
        <a:bodyPr/>
        <a:lstStyle/>
        <a:p>
          <a:endParaRPr lang="en-US"/>
        </a:p>
      </dgm:t>
    </dgm:pt>
    <dgm:pt modelId="{177C0709-65AA-4486-9E2C-3EEEC2229790}" type="sibTrans" cxnId="{153C2EA0-9872-4434-962F-FEAB043D64FE}">
      <dgm:prSet/>
      <dgm:spPr/>
      <dgm:t>
        <a:bodyPr/>
        <a:lstStyle/>
        <a:p>
          <a:endParaRPr lang="en-US"/>
        </a:p>
      </dgm:t>
    </dgm:pt>
    <dgm:pt modelId="{B6315808-25FE-4609-B763-FC2042B3737B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20404030301010803"/>
            </a:rPr>
            <a:t>Combine Rows </a:t>
          </a:r>
          <a:endParaRPr lang="en-US"/>
        </a:p>
      </dgm:t>
    </dgm:pt>
    <dgm:pt modelId="{99DA798D-C41E-4920-80FA-8AE5CAECC964}" type="parTrans" cxnId="{6CD770B7-1C84-42C3-AE9F-157AADB20EA7}">
      <dgm:prSet/>
      <dgm:spPr/>
      <dgm:t>
        <a:bodyPr/>
        <a:lstStyle/>
        <a:p>
          <a:endParaRPr lang="en-US"/>
        </a:p>
      </dgm:t>
    </dgm:pt>
    <dgm:pt modelId="{FE824235-CDC0-4CD4-8AD9-D7C68BED8ACD}" type="sibTrans" cxnId="{6CD770B7-1C84-42C3-AE9F-157AADB20EA7}">
      <dgm:prSet/>
      <dgm:spPr/>
      <dgm:t>
        <a:bodyPr/>
        <a:lstStyle/>
        <a:p>
          <a:endParaRPr lang="en-US"/>
        </a:p>
      </dgm:t>
    </dgm:pt>
    <dgm:pt modelId="{CAF2B74A-0D51-4D86-8E79-954D67A7A040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20404030301010803"/>
            </a:rPr>
            <a:t>Aggregate Rows</a:t>
          </a:r>
          <a:endParaRPr lang="en-US"/>
        </a:p>
      </dgm:t>
    </dgm:pt>
    <dgm:pt modelId="{0C666AF7-6C86-4D2E-AA6A-89E1CD5EBB8F}" type="parTrans" cxnId="{DA0337F6-8D0C-4438-8EA0-587CA4A57FDE}">
      <dgm:prSet/>
      <dgm:spPr/>
      <dgm:t>
        <a:bodyPr/>
        <a:lstStyle/>
        <a:p>
          <a:endParaRPr lang="en-US"/>
        </a:p>
      </dgm:t>
    </dgm:pt>
    <dgm:pt modelId="{034CA2C6-1CEB-4DA0-8D9E-F3C409D7E4AE}" type="sibTrans" cxnId="{DA0337F6-8D0C-4438-8EA0-587CA4A57FDE}">
      <dgm:prSet/>
      <dgm:spPr/>
      <dgm:t>
        <a:bodyPr/>
        <a:lstStyle/>
        <a:p>
          <a:endParaRPr lang="en-US"/>
        </a:p>
      </dgm:t>
    </dgm:pt>
    <dgm:pt modelId="{5F0177BF-E2F1-4AD7-9F5F-C7064DB14AB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20404030301010803"/>
            </a:rPr>
            <a:t>Renaming the Columns</a:t>
          </a:r>
          <a:endParaRPr lang="en-US"/>
        </a:p>
      </dgm:t>
    </dgm:pt>
    <dgm:pt modelId="{0300E5A1-56B5-4BC5-AAC4-26B53A7E554C}" type="parTrans" cxnId="{056A7810-A5B3-4F01-B6A9-FAE8D8458E4E}">
      <dgm:prSet/>
      <dgm:spPr/>
    </dgm:pt>
    <dgm:pt modelId="{11CA13ED-96EE-4E24-BECB-B98A9231F173}" type="sibTrans" cxnId="{056A7810-A5B3-4F01-B6A9-FAE8D8458E4E}">
      <dgm:prSet/>
      <dgm:spPr/>
    </dgm:pt>
    <dgm:pt modelId="{09C8E5DB-C1AD-4609-88B0-1363CD3BB8D6}" type="pres">
      <dgm:prSet presAssocID="{B147E9CF-EBBD-4731-96D6-94C11B78FFD9}" presName="root" presStyleCnt="0">
        <dgm:presLayoutVars>
          <dgm:dir/>
          <dgm:resizeHandles val="exact"/>
        </dgm:presLayoutVars>
      </dgm:prSet>
      <dgm:spPr/>
    </dgm:pt>
    <dgm:pt modelId="{16637842-6918-437A-B2E6-39D87752894B}" type="pres">
      <dgm:prSet presAssocID="{15C69059-FF18-41DE-80B7-DB303D2ECEAA}" presName="compNode" presStyleCnt="0"/>
      <dgm:spPr/>
    </dgm:pt>
    <dgm:pt modelId="{E9DEB228-C3D6-43EC-96B9-AB8A92EB8424}" type="pres">
      <dgm:prSet presAssocID="{15C69059-FF18-41DE-80B7-DB303D2ECEAA}" presName="bgRect" presStyleLbl="bgShp" presStyleIdx="0" presStyleCnt="4"/>
      <dgm:spPr/>
    </dgm:pt>
    <dgm:pt modelId="{827E9F9D-846B-4F5A-B907-65F47C8102FA}" type="pres">
      <dgm:prSet presAssocID="{15C69059-FF18-41DE-80B7-DB303D2ECE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69CB278-30D9-4082-8375-C48F7387E13B}" type="pres">
      <dgm:prSet presAssocID="{15C69059-FF18-41DE-80B7-DB303D2ECEAA}" presName="spaceRect" presStyleCnt="0"/>
      <dgm:spPr/>
    </dgm:pt>
    <dgm:pt modelId="{9DC5711F-0FAF-405B-B404-1155CDE64A4F}" type="pres">
      <dgm:prSet presAssocID="{15C69059-FF18-41DE-80B7-DB303D2ECEAA}" presName="parTx" presStyleLbl="revTx" presStyleIdx="0" presStyleCnt="4">
        <dgm:presLayoutVars>
          <dgm:chMax val="0"/>
          <dgm:chPref val="0"/>
        </dgm:presLayoutVars>
      </dgm:prSet>
      <dgm:spPr/>
    </dgm:pt>
    <dgm:pt modelId="{76AF908F-3F68-4978-AC81-5EF90F805E55}" type="pres">
      <dgm:prSet presAssocID="{177C0709-65AA-4486-9E2C-3EEEC2229790}" presName="sibTrans" presStyleCnt="0"/>
      <dgm:spPr/>
    </dgm:pt>
    <dgm:pt modelId="{D299C92F-C910-431D-960D-F774F3C51E89}" type="pres">
      <dgm:prSet presAssocID="{5F0177BF-E2F1-4AD7-9F5F-C7064DB14ABD}" presName="compNode" presStyleCnt="0"/>
      <dgm:spPr/>
    </dgm:pt>
    <dgm:pt modelId="{0B6344DC-F705-4DE4-8BBB-39165996A486}" type="pres">
      <dgm:prSet presAssocID="{5F0177BF-E2F1-4AD7-9F5F-C7064DB14ABD}" presName="bgRect" presStyleLbl="bgShp" presStyleIdx="1" presStyleCnt="4"/>
      <dgm:spPr/>
    </dgm:pt>
    <dgm:pt modelId="{8CB8F40D-A976-4C60-B2A3-E218B608BA8E}" type="pres">
      <dgm:prSet presAssocID="{5F0177BF-E2F1-4AD7-9F5F-C7064DB14A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6BD31FE-E6D4-4C59-8159-0359234B33F2}" type="pres">
      <dgm:prSet presAssocID="{5F0177BF-E2F1-4AD7-9F5F-C7064DB14ABD}" presName="spaceRect" presStyleCnt="0"/>
      <dgm:spPr/>
    </dgm:pt>
    <dgm:pt modelId="{B7E4BCF1-29E4-4841-9064-CDF8F971AA51}" type="pres">
      <dgm:prSet presAssocID="{5F0177BF-E2F1-4AD7-9F5F-C7064DB14ABD}" presName="parTx" presStyleLbl="revTx" presStyleIdx="1" presStyleCnt="4">
        <dgm:presLayoutVars>
          <dgm:chMax val="0"/>
          <dgm:chPref val="0"/>
        </dgm:presLayoutVars>
      </dgm:prSet>
      <dgm:spPr/>
    </dgm:pt>
    <dgm:pt modelId="{A18B0204-4A04-4709-9A94-5B51010A7645}" type="pres">
      <dgm:prSet presAssocID="{11CA13ED-96EE-4E24-BECB-B98A9231F173}" presName="sibTrans" presStyleCnt="0"/>
      <dgm:spPr/>
    </dgm:pt>
    <dgm:pt modelId="{06AF6D17-C427-4FE3-980D-1780C2280F8E}" type="pres">
      <dgm:prSet presAssocID="{B6315808-25FE-4609-B763-FC2042B3737B}" presName="compNode" presStyleCnt="0"/>
      <dgm:spPr/>
    </dgm:pt>
    <dgm:pt modelId="{CA6AFDD3-46AC-4495-910B-8940E365D10D}" type="pres">
      <dgm:prSet presAssocID="{B6315808-25FE-4609-B763-FC2042B3737B}" presName="bgRect" presStyleLbl="bgShp" presStyleIdx="2" presStyleCnt="4"/>
      <dgm:spPr/>
    </dgm:pt>
    <dgm:pt modelId="{24FFC9E3-A5C0-4CD6-97A5-FE13041DEEB4}" type="pres">
      <dgm:prSet presAssocID="{B6315808-25FE-4609-B763-FC2042B373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4E7BEBB-ACA1-447D-A13C-D55DBF03E31F}" type="pres">
      <dgm:prSet presAssocID="{B6315808-25FE-4609-B763-FC2042B3737B}" presName="spaceRect" presStyleCnt="0"/>
      <dgm:spPr/>
    </dgm:pt>
    <dgm:pt modelId="{EFAE7A82-D399-4EF6-A320-AF35E8B0875C}" type="pres">
      <dgm:prSet presAssocID="{B6315808-25FE-4609-B763-FC2042B3737B}" presName="parTx" presStyleLbl="revTx" presStyleIdx="2" presStyleCnt="4">
        <dgm:presLayoutVars>
          <dgm:chMax val="0"/>
          <dgm:chPref val="0"/>
        </dgm:presLayoutVars>
      </dgm:prSet>
      <dgm:spPr/>
    </dgm:pt>
    <dgm:pt modelId="{1033EC5B-D388-478A-B1BD-7770A8A63173}" type="pres">
      <dgm:prSet presAssocID="{FE824235-CDC0-4CD4-8AD9-D7C68BED8ACD}" presName="sibTrans" presStyleCnt="0"/>
      <dgm:spPr/>
    </dgm:pt>
    <dgm:pt modelId="{0678E55D-1446-4CA9-99A8-B02EC5D6DF5D}" type="pres">
      <dgm:prSet presAssocID="{CAF2B74A-0D51-4D86-8E79-954D67A7A040}" presName="compNode" presStyleCnt="0"/>
      <dgm:spPr/>
    </dgm:pt>
    <dgm:pt modelId="{EE7F9488-F3E8-4701-AB3C-F93CAC3968A4}" type="pres">
      <dgm:prSet presAssocID="{CAF2B74A-0D51-4D86-8E79-954D67A7A040}" presName="bgRect" presStyleLbl="bgShp" presStyleIdx="3" presStyleCnt="4"/>
      <dgm:spPr/>
    </dgm:pt>
    <dgm:pt modelId="{A0407A29-54DF-46F5-AFA4-E92D488FD43F}" type="pres">
      <dgm:prSet presAssocID="{CAF2B74A-0D51-4D86-8E79-954D67A7A0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47A24132-23AC-48A0-8112-4E040ED42ECB}" type="pres">
      <dgm:prSet presAssocID="{CAF2B74A-0D51-4D86-8E79-954D67A7A040}" presName="spaceRect" presStyleCnt="0"/>
      <dgm:spPr/>
    </dgm:pt>
    <dgm:pt modelId="{01F48F48-4B49-4A56-982E-683772610B6B}" type="pres">
      <dgm:prSet presAssocID="{CAF2B74A-0D51-4D86-8E79-954D67A7A04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6A7810-A5B3-4F01-B6A9-FAE8D8458E4E}" srcId="{B147E9CF-EBBD-4731-96D6-94C11B78FFD9}" destId="{5F0177BF-E2F1-4AD7-9F5F-C7064DB14ABD}" srcOrd="1" destOrd="0" parTransId="{0300E5A1-56B5-4BC5-AAC4-26B53A7E554C}" sibTransId="{11CA13ED-96EE-4E24-BECB-B98A9231F173}"/>
    <dgm:cxn modelId="{34244331-413D-4856-933B-B7248C4681DC}" type="presOf" srcId="{B147E9CF-EBBD-4731-96D6-94C11B78FFD9}" destId="{09C8E5DB-C1AD-4609-88B0-1363CD3BB8D6}" srcOrd="0" destOrd="0" presId="urn:microsoft.com/office/officeart/2018/2/layout/IconVerticalSolidList"/>
    <dgm:cxn modelId="{BDCD6E33-6680-4F05-A0A9-3108F7C64D7D}" type="presOf" srcId="{B6315808-25FE-4609-B763-FC2042B3737B}" destId="{EFAE7A82-D399-4EF6-A320-AF35E8B0875C}" srcOrd="0" destOrd="0" presId="urn:microsoft.com/office/officeart/2018/2/layout/IconVerticalSolidList"/>
    <dgm:cxn modelId="{24C81C5B-0971-4929-A9BD-FB0B67CB80F6}" type="presOf" srcId="{CAF2B74A-0D51-4D86-8E79-954D67A7A040}" destId="{01F48F48-4B49-4A56-982E-683772610B6B}" srcOrd="0" destOrd="0" presId="urn:microsoft.com/office/officeart/2018/2/layout/IconVerticalSolidList"/>
    <dgm:cxn modelId="{4B333545-7837-4107-B805-A698046A97B3}" type="presOf" srcId="{15C69059-FF18-41DE-80B7-DB303D2ECEAA}" destId="{9DC5711F-0FAF-405B-B404-1155CDE64A4F}" srcOrd="0" destOrd="0" presId="urn:microsoft.com/office/officeart/2018/2/layout/IconVerticalSolidList"/>
    <dgm:cxn modelId="{42E5BB52-409A-4657-9E39-79C7262C5D04}" type="presOf" srcId="{5F0177BF-E2F1-4AD7-9F5F-C7064DB14ABD}" destId="{B7E4BCF1-29E4-4841-9064-CDF8F971AA51}" srcOrd="0" destOrd="0" presId="urn:microsoft.com/office/officeart/2018/2/layout/IconVerticalSolidList"/>
    <dgm:cxn modelId="{153C2EA0-9872-4434-962F-FEAB043D64FE}" srcId="{B147E9CF-EBBD-4731-96D6-94C11B78FFD9}" destId="{15C69059-FF18-41DE-80B7-DB303D2ECEAA}" srcOrd="0" destOrd="0" parTransId="{DC7C1D01-A0F7-4DB8-A646-995ADBE60BD7}" sibTransId="{177C0709-65AA-4486-9E2C-3EEEC2229790}"/>
    <dgm:cxn modelId="{6CD770B7-1C84-42C3-AE9F-157AADB20EA7}" srcId="{B147E9CF-EBBD-4731-96D6-94C11B78FFD9}" destId="{B6315808-25FE-4609-B763-FC2042B3737B}" srcOrd="2" destOrd="0" parTransId="{99DA798D-C41E-4920-80FA-8AE5CAECC964}" sibTransId="{FE824235-CDC0-4CD4-8AD9-D7C68BED8ACD}"/>
    <dgm:cxn modelId="{DA0337F6-8D0C-4438-8EA0-587CA4A57FDE}" srcId="{B147E9CF-EBBD-4731-96D6-94C11B78FFD9}" destId="{CAF2B74A-0D51-4D86-8E79-954D67A7A040}" srcOrd="3" destOrd="0" parTransId="{0C666AF7-6C86-4D2E-AA6A-89E1CD5EBB8F}" sibTransId="{034CA2C6-1CEB-4DA0-8D9E-F3C409D7E4AE}"/>
    <dgm:cxn modelId="{5DF0A124-0C29-48BA-AC66-7E95D3C0B46A}" type="presParOf" srcId="{09C8E5DB-C1AD-4609-88B0-1363CD3BB8D6}" destId="{16637842-6918-437A-B2E6-39D87752894B}" srcOrd="0" destOrd="0" presId="urn:microsoft.com/office/officeart/2018/2/layout/IconVerticalSolidList"/>
    <dgm:cxn modelId="{13314808-6D69-44BD-A0CF-7F35FE311CEE}" type="presParOf" srcId="{16637842-6918-437A-B2E6-39D87752894B}" destId="{E9DEB228-C3D6-43EC-96B9-AB8A92EB8424}" srcOrd="0" destOrd="0" presId="urn:microsoft.com/office/officeart/2018/2/layout/IconVerticalSolidList"/>
    <dgm:cxn modelId="{7A56A8FC-7E2D-4CCB-B089-CAB7583355E3}" type="presParOf" srcId="{16637842-6918-437A-B2E6-39D87752894B}" destId="{827E9F9D-846B-4F5A-B907-65F47C8102FA}" srcOrd="1" destOrd="0" presId="urn:microsoft.com/office/officeart/2018/2/layout/IconVerticalSolidList"/>
    <dgm:cxn modelId="{27EED000-7124-4030-A5A3-A87366253518}" type="presParOf" srcId="{16637842-6918-437A-B2E6-39D87752894B}" destId="{D69CB278-30D9-4082-8375-C48F7387E13B}" srcOrd="2" destOrd="0" presId="urn:microsoft.com/office/officeart/2018/2/layout/IconVerticalSolidList"/>
    <dgm:cxn modelId="{9B161B8C-9AD6-412D-B9C1-18479746A4E7}" type="presParOf" srcId="{16637842-6918-437A-B2E6-39D87752894B}" destId="{9DC5711F-0FAF-405B-B404-1155CDE64A4F}" srcOrd="3" destOrd="0" presId="urn:microsoft.com/office/officeart/2018/2/layout/IconVerticalSolidList"/>
    <dgm:cxn modelId="{C034990C-7D0D-4EE1-953A-126B2463D1FB}" type="presParOf" srcId="{09C8E5DB-C1AD-4609-88B0-1363CD3BB8D6}" destId="{76AF908F-3F68-4978-AC81-5EF90F805E55}" srcOrd="1" destOrd="0" presId="urn:microsoft.com/office/officeart/2018/2/layout/IconVerticalSolidList"/>
    <dgm:cxn modelId="{B0E7544A-B344-4589-A062-80D22F5A59D6}" type="presParOf" srcId="{09C8E5DB-C1AD-4609-88B0-1363CD3BB8D6}" destId="{D299C92F-C910-431D-960D-F774F3C51E89}" srcOrd="2" destOrd="0" presId="urn:microsoft.com/office/officeart/2018/2/layout/IconVerticalSolidList"/>
    <dgm:cxn modelId="{FB03FF85-3E44-4578-A1DD-18300FE0E994}" type="presParOf" srcId="{D299C92F-C910-431D-960D-F774F3C51E89}" destId="{0B6344DC-F705-4DE4-8BBB-39165996A486}" srcOrd="0" destOrd="0" presId="urn:microsoft.com/office/officeart/2018/2/layout/IconVerticalSolidList"/>
    <dgm:cxn modelId="{E181CBDF-96E0-4EDE-B22E-FCA47CA0ADC9}" type="presParOf" srcId="{D299C92F-C910-431D-960D-F774F3C51E89}" destId="{8CB8F40D-A976-4C60-B2A3-E218B608BA8E}" srcOrd="1" destOrd="0" presId="urn:microsoft.com/office/officeart/2018/2/layout/IconVerticalSolidList"/>
    <dgm:cxn modelId="{7F26B1E7-E77D-47DE-8A74-61FD37EE9B19}" type="presParOf" srcId="{D299C92F-C910-431D-960D-F774F3C51E89}" destId="{46BD31FE-E6D4-4C59-8159-0359234B33F2}" srcOrd="2" destOrd="0" presId="urn:microsoft.com/office/officeart/2018/2/layout/IconVerticalSolidList"/>
    <dgm:cxn modelId="{49CEDF37-6C35-4B37-AB38-3930A3C47514}" type="presParOf" srcId="{D299C92F-C910-431D-960D-F774F3C51E89}" destId="{B7E4BCF1-29E4-4841-9064-CDF8F971AA51}" srcOrd="3" destOrd="0" presId="urn:microsoft.com/office/officeart/2018/2/layout/IconVerticalSolidList"/>
    <dgm:cxn modelId="{C25F357B-0C89-4A20-B365-29E1129180B3}" type="presParOf" srcId="{09C8E5DB-C1AD-4609-88B0-1363CD3BB8D6}" destId="{A18B0204-4A04-4709-9A94-5B51010A7645}" srcOrd="3" destOrd="0" presId="urn:microsoft.com/office/officeart/2018/2/layout/IconVerticalSolidList"/>
    <dgm:cxn modelId="{F5A9837D-A02D-496D-A3F9-1554EDBB08D6}" type="presParOf" srcId="{09C8E5DB-C1AD-4609-88B0-1363CD3BB8D6}" destId="{06AF6D17-C427-4FE3-980D-1780C2280F8E}" srcOrd="4" destOrd="0" presId="urn:microsoft.com/office/officeart/2018/2/layout/IconVerticalSolidList"/>
    <dgm:cxn modelId="{2244CEAB-AE8B-41EE-8104-50522E3B78EA}" type="presParOf" srcId="{06AF6D17-C427-4FE3-980D-1780C2280F8E}" destId="{CA6AFDD3-46AC-4495-910B-8940E365D10D}" srcOrd="0" destOrd="0" presId="urn:microsoft.com/office/officeart/2018/2/layout/IconVerticalSolidList"/>
    <dgm:cxn modelId="{429E45BA-DAA3-4A2D-95FB-322ED962AD52}" type="presParOf" srcId="{06AF6D17-C427-4FE3-980D-1780C2280F8E}" destId="{24FFC9E3-A5C0-4CD6-97A5-FE13041DEEB4}" srcOrd="1" destOrd="0" presId="urn:microsoft.com/office/officeart/2018/2/layout/IconVerticalSolidList"/>
    <dgm:cxn modelId="{2711FD19-817F-4728-8980-47898FBAC3D4}" type="presParOf" srcId="{06AF6D17-C427-4FE3-980D-1780C2280F8E}" destId="{C4E7BEBB-ACA1-447D-A13C-D55DBF03E31F}" srcOrd="2" destOrd="0" presId="urn:microsoft.com/office/officeart/2018/2/layout/IconVerticalSolidList"/>
    <dgm:cxn modelId="{6D45858B-5E1A-40DB-B6BB-0EB89CAEE90F}" type="presParOf" srcId="{06AF6D17-C427-4FE3-980D-1780C2280F8E}" destId="{EFAE7A82-D399-4EF6-A320-AF35E8B0875C}" srcOrd="3" destOrd="0" presId="urn:microsoft.com/office/officeart/2018/2/layout/IconVerticalSolidList"/>
    <dgm:cxn modelId="{F5ED5D60-9FA5-4290-92D9-27469CD42D86}" type="presParOf" srcId="{09C8E5DB-C1AD-4609-88B0-1363CD3BB8D6}" destId="{1033EC5B-D388-478A-B1BD-7770A8A63173}" srcOrd="5" destOrd="0" presId="urn:microsoft.com/office/officeart/2018/2/layout/IconVerticalSolidList"/>
    <dgm:cxn modelId="{3568670F-11E6-4DCB-BDBC-98735F4F1EA5}" type="presParOf" srcId="{09C8E5DB-C1AD-4609-88B0-1363CD3BB8D6}" destId="{0678E55D-1446-4CA9-99A8-B02EC5D6DF5D}" srcOrd="6" destOrd="0" presId="urn:microsoft.com/office/officeart/2018/2/layout/IconVerticalSolidList"/>
    <dgm:cxn modelId="{4ABB7997-E464-485F-8B72-FF9CA291F59F}" type="presParOf" srcId="{0678E55D-1446-4CA9-99A8-B02EC5D6DF5D}" destId="{EE7F9488-F3E8-4701-AB3C-F93CAC3968A4}" srcOrd="0" destOrd="0" presId="urn:microsoft.com/office/officeart/2018/2/layout/IconVerticalSolidList"/>
    <dgm:cxn modelId="{9B7F922B-4525-44E9-98FB-938B3A4C4554}" type="presParOf" srcId="{0678E55D-1446-4CA9-99A8-B02EC5D6DF5D}" destId="{A0407A29-54DF-46F5-AFA4-E92D488FD43F}" srcOrd="1" destOrd="0" presId="urn:microsoft.com/office/officeart/2018/2/layout/IconVerticalSolidList"/>
    <dgm:cxn modelId="{E4212C6E-9C1B-4786-8AD1-AAACE0980255}" type="presParOf" srcId="{0678E55D-1446-4CA9-99A8-B02EC5D6DF5D}" destId="{47A24132-23AC-48A0-8112-4E040ED42ECB}" srcOrd="2" destOrd="0" presId="urn:microsoft.com/office/officeart/2018/2/layout/IconVerticalSolidList"/>
    <dgm:cxn modelId="{82BFAFD2-498B-4615-A891-6803FFA46250}" type="presParOf" srcId="{0678E55D-1446-4CA9-99A8-B02EC5D6DF5D}" destId="{01F48F48-4B49-4A56-982E-683772610B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0F6EB3-9163-4BC6-88F1-325CF6FFB91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D6B09D-496C-4788-9C80-A97ECAED63C6}">
      <dgm:prSet/>
      <dgm:spPr/>
      <dgm:t>
        <a:bodyPr/>
        <a:lstStyle/>
        <a:p>
          <a:r>
            <a:rPr lang="en-US"/>
            <a:t>First 3 principal components explain 75 percent of the total variance of the data</a:t>
          </a:r>
        </a:p>
      </dgm:t>
    </dgm:pt>
    <dgm:pt modelId="{3B7918AF-7567-4903-AE23-BDDA789EE0FA}" type="parTrans" cxnId="{28273047-6AF1-40FF-90D6-5066C1B7009D}">
      <dgm:prSet/>
      <dgm:spPr/>
      <dgm:t>
        <a:bodyPr/>
        <a:lstStyle/>
        <a:p>
          <a:endParaRPr lang="en-US"/>
        </a:p>
      </dgm:t>
    </dgm:pt>
    <dgm:pt modelId="{D089DBD3-A4BC-42FF-9F58-0557D57B48A4}" type="sibTrans" cxnId="{28273047-6AF1-40FF-90D6-5066C1B7009D}">
      <dgm:prSet/>
      <dgm:spPr/>
      <dgm:t>
        <a:bodyPr/>
        <a:lstStyle/>
        <a:p>
          <a:endParaRPr lang="en-US"/>
        </a:p>
      </dgm:t>
    </dgm:pt>
    <dgm:pt modelId="{1D19F140-4652-4A6B-BE54-EA503A7ACB90}">
      <dgm:prSet/>
      <dgm:spPr/>
      <dgm:t>
        <a:bodyPr/>
        <a:lstStyle/>
        <a:p>
          <a:r>
            <a:rPr lang="en-US"/>
            <a:t>MDS shows that the players who reached finals have similar performance</a:t>
          </a:r>
        </a:p>
      </dgm:t>
    </dgm:pt>
    <dgm:pt modelId="{2331E880-4203-4AFE-842E-268DB42C7F0A}" type="parTrans" cxnId="{9487F196-D959-44C7-9CE6-18E7D9D8272D}">
      <dgm:prSet/>
      <dgm:spPr/>
      <dgm:t>
        <a:bodyPr/>
        <a:lstStyle/>
        <a:p>
          <a:endParaRPr lang="en-US"/>
        </a:p>
      </dgm:t>
    </dgm:pt>
    <dgm:pt modelId="{DEF235D5-9447-4535-B283-CA71AD9137B6}" type="sibTrans" cxnId="{9487F196-D959-44C7-9CE6-18E7D9D8272D}">
      <dgm:prSet/>
      <dgm:spPr/>
      <dgm:t>
        <a:bodyPr/>
        <a:lstStyle/>
        <a:p>
          <a:endParaRPr lang="en-US"/>
        </a:p>
      </dgm:t>
    </dgm:pt>
    <dgm:pt modelId="{B97A4F94-5182-40F8-A241-A31391E6F2EC}" type="pres">
      <dgm:prSet presAssocID="{170F6EB3-9163-4BC6-88F1-325CF6FFB9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9C99CD-9830-45D3-8184-F163DADF5CD6}" type="pres">
      <dgm:prSet presAssocID="{45D6B09D-496C-4788-9C80-A97ECAED63C6}" presName="hierRoot1" presStyleCnt="0"/>
      <dgm:spPr/>
    </dgm:pt>
    <dgm:pt modelId="{630D5A38-C422-4C2E-BD44-DFA2970EE627}" type="pres">
      <dgm:prSet presAssocID="{45D6B09D-496C-4788-9C80-A97ECAED63C6}" presName="composite" presStyleCnt="0"/>
      <dgm:spPr/>
    </dgm:pt>
    <dgm:pt modelId="{FC56CCA7-CDB5-4CBB-814F-C038CC0ABCCF}" type="pres">
      <dgm:prSet presAssocID="{45D6B09D-496C-4788-9C80-A97ECAED63C6}" presName="background" presStyleLbl="node0" presStyleIdx="0" presStyleCnt="2"/>
      <dgm:spPr/>
    </dgm:pt>
    <dgm:pt modelId="{3F519E17-1A53-410B-8118-4A2AE1E2F684}" type="pres">
      <dgm:prSet presAssocID="{45D6B09D-496C-4788-9C80-A97ECAED63C6}" presName="text" presStyleLbl="fgAcc0" presStyleIdx="0" presStyleCnt="2">
        <dgm:presLayoutVars>
          <dgm:chPref val="3"/>
        </dgm:presLayoutVars>
      </dgm:prSet>
      <dgm:spPr/>
    </dgm:pt>
    <dgm:pt modelId="{30902B32-1855-423F-927A-CB574888DCCD}" type="pres">
      <dgm:prSet presAssocID="{45D6B09D-496C-4788-9C80-A97ECAED63C6}" presName="hierChild2" presStyleCnt="0"/>
      <dgm:spPr/>
    </dgm:pt>
    <dgm:pt modelId="{37867613-323D-4963-B27D-0189738B77F1}" type="pres">
      <dgm:prSet presAssocID="{1D19F140-4652-4A6B-BE54-EA503A7ACB90}" presName="hierRoot1" presStyleCnt="0"/>
      <dgm:spPr/>
    </dgm:pt>
    <dgm:pt modelId="{F462A26A-933C-4F06-B4D4-2D9D3159051E}" type="pres">
      <dgm:prSet presAssocID="{1D19F140-4652-4A6B-BE54-EA503A7ACB90}" presName="composite" presStyleCnt="0"/>
      <dgm:spPr/>
    </dgm:pt>
    <dgm:pt modelId="{A7AE0000-385E-4523-82DD-EFF384C33A41}" type="pres">
      <dgm:prSet presAssocID="{1D19F140-4652-4A6B-BE54-EA503A7ACB90}" presName="background" presStyleLbl="node0" presStyleIdx="1" presStyleCnt="2"/>
      <dgm:spPr/>
    </dgm:pt>
    <dgm:pt modelId="{5814ABB3-5262-4F77-9E49-55A3AF7C9760}" type="pres">
      <dgm:prSet presAssocID="{1D19F140-4652-4A6B-BE54-EA503A7ACB90}" presName="text" presStyleLbl="fgAcc0" presStyleIdx="1" presStyleCnt="2">
        <dgm:presLayoutVars>
          <dgm:chPref val="3"/>
        </dgm:presLayoutVars>
      </dgm:prSet>
      <dgm:spPr/>
    </dgm:pt>
    <dgm:pt modelId="{4E5DA9ED-9052-4C0C-BF5D-5D989C7908B9}" type="pres">
      <dgm:prSet presAssocID="{1D19F140-4652-4A6B-BE54-EA503A7ACB90}" presName="hierChild2" presStyleCnt="0"/>
      <dgm:spPr/>
    </dgm:pt>
  </dgm:ptLst>
  <dgm:cxnLst>
    <dgm:cxn modelId="{D20A065B-9E6F-4FAE-B8DA-AE7397128DE2}" type="presOf" srcId="{170F6EB3-9163-4BC6-88F1-325CF6FFB912}" destId="{B97A4F94-5182-40F8-A241-A31391E6F2EC}" srcOrd="0" destOrd="0" presId="urn:microsoft.com/office/officeart/2005/8/layout/hierarchy1"/>
    <dgm:cxn modelId="{1F68E25B-5451-4094-A589-1B4956A35EC5}" type="presOf" srcId="{45D6B09D-496C-4788-9C80-A97ECAED63C6}" destId="{3F519E17-1A53-410B-8118-4A2AE1E2F684}" srcOrd="0" destOrd="0" presId="urn:microsoft.com/office/officeart/2005/8/layout/hierarchy1"/>
    <dgm:cxn modelId="{2CCEB961-A95B-424C-8C16-B5EDED2E3CF6}" type="presOf" srcId="{1D19F140-4652-4A6B-BE54-EA503A7ACB90}" destId="{5814ABB3-5262-4F77-9E49-55A3AF7C9760}" srcOrd="0" destOrd="0" presId="urn:microsoft.com/office/officeart/2005/8/layout/hierarchy1"/>
    <dgm:cxn modelId="{28273047-6AF1-40FF-90D6-5066C1B7009D}" srcId="{170F6EB3-9163-4BC6-88F1-325CF6FFB912}" destId="{45D6B09D-496C-4788-9C80-A97ECAED63C6}" srcOrd="0" destOrd="0" parTransId="{3B7918AF-7567-4903-AE23-BDDA789EE0FA}" sibTransId="{D089DBD3-A4BC-42FF-9F58-0557D57B48A4}"/>
    <dgm:cxn modelId="{9487F196-D959-44C7-9CE6-18E7D9D8272D}" srcId="{170F6EB3-9163-4BC6-88F1-325CF6FFB912}" destId="{1D19F140-4652-4A6B-BE54-EA503A7ACB90}" srcOrd="1" destOrd="0" parTransId="{2331E880-4203-4AFE-842E-268DB42C7F0A}" sibTransId="{DEF235D5-9447-4535-B283-CA71AD9137B6}"/>
    <dgm:cxn modelId="{6FE59DAB-DBA2-46FE-8EC3-9E5FC5BDAF77}" type="presParOf" srcId="{B97A4F94-5182-40F8-A241-A31391E6F2EC}" destId="{8E9C99CD-9830-45D3-8184-F163DADF5CD6}" srcOrd="0" destOrd="0" presId="urn:microsoft.com/office/officeart/2005/8/layout/hierarchy1"/>
    <dgm:cxn modelId="{99713DA0-D999-44A9-99DD-269CDFAEF5FA}" type="presParOf" srcId="{8E9C99CD-9830-45D3-8184-F163DADF5CD6}" destId="{630D5A38-C422-4C2E-BD44-DFA2970EE627}" srcOrd="0" destOrd="0" presId="urn:microsoft.com/office/officeart/2005/8/layout/hierarchy1"/>
    <dgm:cxn modelId="{C6EE41D4-F074-45F0-8873-DEA1FEFA8470}" type="presParOf" srcId="{630D5A38-C422-4C2E-BD44-DFA2970EE627}" destId="{FC56CCA7-CDB5-4CBB-814F-C038CC0ABCCF}" srcOrd="0" destOrd="0" presId="urn:microsoft.com/office/officeart/2005/8/layout/hierarchy1"/>
    <dgm:cxn modelId="{3E8ACD62-9310-45FA-ABAA-4489E6486D47}" type="presParOf" srcId="{630D5A38-C422-4C2E-BD44-DFA2970EE627}" destId="{3F519E17-1A53-410B-8118-4A2AE1E2F684}" srcOrd="1" destOrd="0" presId="urn:microsoft.com/office/officeart/2005/8/layout/hierarchy1"/>
    <dgm:cxn modelId="{1E5122BE-911E-4C09-8C18-F32CF9F08E72}" type="presParOf" srcId="{8E9C99CD-9830-45D3-8184-F163DADF5CD6}" destId="{30902B32-1855-423F-927A-CB574888DCCD}" srcOrd="1" destOrd="0" presId="urn:microsoft.com/office/officeart/2005/8/layout/hierarchy1"/>
    <dgm:cxn modelId="{5DA6606D-AB84-4C05-AEFF-9DEB96B6953E}" type="presParOf" srcId="{B97A4F94-5182-40F8-A241-A31391E6F2EC}" destId="{37867613-323D-4963-B27D-0189738B77F1}" srcOrd="1" destOrd="0" presId="urn:microsoft.com/office/officeart/2005/8/layout/hierarchy1"/>
    <dgm:cxn modelId="{C83C11E5-3946-46D4-819D-6C090B472E65}" type="presParOf" srcId="{37867613-323D-4963-B27D-0189738B77F1}" destId="{F462A26A-933C-4F06-B4D4-2D9D3159051E}" srcOrd="0" destOrd="0" presId="urn:microsoft.com/office/officeart/2005/8/layout/hierarchy1"/>
    <dgm:cxn modelId="{4743D394-790C-4FED-A235-DB853EE64BEC}" type="presParOf" srcId="{F462A26A-933C-4F06-B4D4-2D9D3159051E}" destId="{A7AE0000-385E-4523-82DD-EFF384C33A41}" srcOrd="0" destOrd="0" presId="urn:microsoft.com/office/officeart/2005/8/layout/hierarchy1"/>
    <dgm:cxn modelId="{30CEE39B-A1AB-41F9-9D02-49F2F634A3E7}" type="presParOf" srcId="{F462A26A-933C-4F06-B4D4-2D9D3159051E}" destId="{5814ABB3-5262-4F77-9E49-55A3AF7C9760}" srcOrd="1" destOrd="0" presId="urn:microsoft.com/office/officeart/2005/8/layout/hierarchy1"/>
    <dgm:cxn modelId="{18218F7D-439F-47AA-98AB-E7D4379FEF33}" type="presParOf" srcId="{37867613-323D-4963-B27D-0189738B77F1}" destId="{4E5DA9ED-9052-4C0C-BF5D-5D989C7908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545974-FB60-4B0A-A13C-44DD56417E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90CA42-7221-4B7D-BA38-3C9A9FA7CC0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strike="noStrike" cap="none" baseline="0" noProof="0">
              <a:latin typeface="Century Schoolbook"/>
            </a:rPr>
            <a:t>Two Latent Variables</a:t>
          </a:r>
        </a:p>
      </dgm:t>
    </dgm:pt>
    <dgm:pt modelId="{711AB97D-5EDE-480A-B3FD-00DAFEBBD313}" type="parTrans" cxnId="{F60178AB-0D8B-4CD7-B9AA-F3A7DE116F10}">
      <dgm:prSet/>
      <dgm:spPr/>
      <dgm:t>
        <a:bodyPr/>
        <a:lstStyle/>
        <a:p>
          <a:endParaRPr lang="en-US"/>
        </a:p>
      </dgm:t>
    </dgm:pt>
    <dgm:pt modelId="{6E7B1FDB-25A1-44D9-B2FE-3779ABD6D3AA}" type="sibTrans" cxnId="{F60178AB-0D8B-4CD7-B9AA-F3A7DE116F10}">
      <dgm:prSet/>
      <dgm:spPr/>
      <dgm:t>
        <a:bodyPr/>
        <a:lstStyle/>
        <a:p>
          <a:endParaRPr lang="en-US"/>
        </a:p>
      </dgm:t>
    </dgm:pt>
    <dgm:pt modelId="{1B408749-1067-4CF3-B06D-7CCCD0ACEA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RMSE</a:t>
          </a:r>
          <a:r>
            <a:rPr lang="en-US">
              <a:latin typeface="Century Schoolbook" panose="02020404030301010803"/>
            </a:rPr>
            <a:t> </a:t>
          </a:r>
          <a:r>
            <a:rPr lang="en-US"/>
            <a:t>&lt;</a:t>
          </a:r>
          <a:r>
            <a:rPr lang="en-US">
              <a:latin typeface="Century Schoolbook" panose="02020404030301010803"/>
            </a:rPr>
            <a:t> </a:t>
          </a:r>
          <a:r>
            <a:rPr lang="en-US"/>
            <a:t>0.05 &amp; P-value</a:t>
          </a:r>
          <a:r>
            <a:rPr lang="en-US">
              <a:latin typeface="Century Schoolbook" panose="02020404030301010803"/>
            </a:rPr>
            <a:t> </a:t>
          </a:r>
          <a:r>
            <a:rPr lang="en-US"/>
            <a:t>&gt;</a:t>
          </a:r>
          <a:r>
            <a:rPr lang="en-US">
              <a:latin typeface="Century Schoolbook" panose="02020404030301010803"/>
            </a:rPr>
            <a:t> </a:t>
          </a:r>
          <a:r>
            <a:rPr lang="en-US"/>
            <a:t>0.05</a:t>
          </a:r>
        </a:p>
      </dgm:t>
    </dgm:pt>
    <dgm:pt modelId="{66793E38-7B77-4B0D-9BAC-7721DDA07D9B}" type="parTrans" cxnId="{6DEAB084-C8D5-427C-AC21-FD744D404054}">
      <dgm:prSet/>
      <dgm:spPr/>
      <dgm:t>
        <a:bodyPr/>
        <a:lstStyle/>
        <a:p>
          <a:endParaRPr lang="en-US"/>
        </a:p>
      </dgm:t>
    </dgm:pt>
    <dgm:pt modelId="{A5548ED4-7D8C-4B6A-9EBD-0276B861B12D}" type="sibTrans" cxnId="{6DEAB084-C8D5-427C-AC21-FD744D404054}">
      <dgm:prSet/>
      <dgm:spPr/>
      <dgm:t>
        <a:bodyPr/>
        <a:lstStyle/>
        <a:p>
          <a:endParaRPr lang="en-US"/>
        </a:p>
      </dgm:t>
    </dgm:pt>
    <dgm:pt modelId="{89B5B57C-70F8-4476-8FF7-415B42BE157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First Serve characteristics and Second Serve characteristics</a:t>
          </a:r>
          <a:endParaRPr lang="en-US">
            <a:latin typeface="Century Schoolbook" panose="02020404030301010803"/>
          </a:endParaRPr>
        </a:p>
      </dgm:t>
    </dgm:pt>
    <dgm:pt modelId="{8168113C-CE5C-47A3-92A7-36839FEF4A62}" type="parTrans" cxnId="{A310F035-8A0E-4071-9261-12B3F8BEDC8B}">
      <dgm:prSet/>
      <dgm:spPr/>
    </dgm:pt>
    <dgm:pt modelId="{130EAFED-6A59-40C2-8D0E-1BFA5BBF34AB}" type="sibTrans" cxnId="{A310F035-8A0E-4071-9261-12B3F8BEDC8B}">
      <dgm:prSet/>
      <dgm:spPr/>
    </dgm:pt>
    <dgm:pt modelId="{FF4B4FC0-4BAA-41C7-ABAA-BD065F204F9F}" type="pres">
      <dgm:prSet presAssocID="{FA545974-FB60-4B0A-A13C-44DD56417E78}" presName="root" presStyleCnt="0">
        <dgm:presLayoutVars>
          <dgm:dir/>
          <dgm:resizeHandles val="exact"/>
        </dgm:presLayoutVars>
      </dgm:prSet>
      <dgm:spPr/>
    </dgm:pt>
    <dgm:pt modelId="{BD373640-89E6-448D-BC9E-00440D5BDA3E}" type="pres">
      <dgm:prSet presAssocID="{2190CA42-7221-4B7D-BA38-3C9A9FA7CC06}" presName="compNode" presStyleCnt="0"/>
      <dgm:spPr/>
    </dgm:pt>
    <dgm:pt modelId="{3B733EF7-16A5-48D5-969B-0C7A2C9BCD19}" type="pres">
      <dgm:prSet presAssocID="{2190CA42-7221-4B7D-BA38-3C9A9FA7CC06}" presName="bgRect" presStyleLbl="bgShp" presStyleIdx="0" presStyleCnt="3"/>
      <dgm:spPr/>
    </dgm:pt>
    <dgm:pt modelId="{CBA504AC-CB08-451A-B403-38D99768DF74}" type="pres">
      <dgm:prSet presAssocID="{2190CA42-7221-4B7D-BA38-3C9A9FA7CC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BE9F47-66D7-4583-BEDD-37D38626D44B}" type="pres">
      <dgm:prSet presAssocID="{2190CA42-7221-4B7D-BA38-3C9A9FA7CC06}" presName="spaceRect" presStyleCnt="0"/>
      <dgm:spPr/>
    </dgm:pt>
    <dgm:pt modelId="{A1CDF197-1F66-4D30-9F83-EEE81A6CAE1B}" type="pres">
      <dgm:prSet presAssocID="{2190CA42-7221-4B7D-BA38-3C9A9FA7CC06}" presName="parTx" presStyleLbl="revTx" presStyleIdx="0" presStyleCnt="3">
        <dgm:presLayoutVars>
          <dgm:chMax val="0"/>
          <dgm:chPref val="0"/>
        </dgm:presLayoutVars>
      </dgm:prSet>
      <dgm:spPr/>
    </dgm:pt>
    <dgm:pt modelId="{AC64F9DC-FEF7-49A7-8603-523107ED98A3}" type="pres">
      <dgm:prSet presAssocID="{6E7B1FDB-25A1-44D9-B2FE-3779ABD6D3AA}" presName="sibTrans" presStyleCnt="0"/>
      <dgm:spPr/>
    </dgm:pt>
    <dgm:pt modelId="{CD914635-C9B5-42BD-B599-AC6326FAD540}" type="pres">
      <dgm:prSet presAssocID="{89B5B57C-70F8-4476-8FF7-415B42BE157F}" presName="compNode" presStyleCnt="0"/>
      <dgm:spPr/>
    </dgm:pt>
    <dgm:pt modelId="{D7B99C43-5F08-47EA-82E9-3F1BC02796E0}" type="pres">
      <dgm:prSet presAssocID="{89B5B57C-70F8-4476-8FF7-415B42BE157F}" presName="bgRect" presStyleLbl="bgShp" presStyleIdx="1" presStyleCnt="3"/>
      <dgm:spPr/>
    </dgm:pt>
    <dgm:pt modelId="{736BAF7F-2399-4CE7-9B59-4F7B54D2B79E}" type="pres">
      <dgm:prSet presAssocID="{89B5B57C-70F8-4476-8FF7-415B42BE15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458D67-5B47-47B5-AB51-9AE4E2C1BE24}" type="pres">
      <dgm:prSet presAssocID="{89B5B57C-70F8-4476-8FF7-415B42BE157F}" presName="spaceRect" presStyleCnt="0"/>
      <dgm:spPr/>
    </dgm:pt>
    <dgm:pt modelId="{15FB6FB4-8CD6-4DC9-8CC2-FF881F2583DD}" type="pres">
      <dgm:prSet presAssocID="{89B5B57C-70F8-4476-8FF7-415B42BE157F}" presName="parTx" presStyleLbl="revTx" presStyleIdx="1" presStyleCnt="3">
        <dgm:presLayoutVars>
          <dgm:chMax val="0"/>
          <dgm:chPref val="0"/>
        </dgm:presLayoutVars>
      </dgm:prSet>
      <dgm:spPr/>
    </dgm:pt>
    <dgm:pt modelId="{3A7E244F-7881-42CB-9D19-81ED2A479ECC}" type="pres">
      <dgm:prSet presAssocID="{130EAFED-6A59-40C2-8D0E-1BFA5BBF34AB}" presName="sibTrans" presStyleCnt="0"/>
      <dgm:spPr/>
    </dgm:pt>
    <dgm:pt modelId="{DFB1384F-1CE3-487D-9084-30A7C0ED6AAF}" type="pres">
      <dgm:prSet presAssocID="{1B408749-1067-4CF3-B06D-7CCCD0ACEA96}" presName="compNode" presStyleCnt="0"/>
      <dgm:spPr/>
    </dgm:pt>
    <dgm:pt modelId="{497EF223-DE31-4C36-8F65-3C11D7ACBF3A}" type="pres">
      <dgm:prSet presAssocID="{1B408749-1067-4CF3-B06D-7CCCD0ACEA96}" presName="bgRect" presStyleLbl="bgShp" presStyleIdx="2" presStyleCnt="3"/>
      <dgm:spPr/>
    </dgm:pt>
    <dgm:pt modelId="{D0574BA3-BB12-4F0A-9074-C8A2ED974C71}" type="pres">
      <dgm:prSet presAssocID="{1B408749-1067-4CF3-B06D-7CCCD0ACEA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66751F34-C1E2-44E4-907E-808CC52F5180}" type="pres">
      <dgm:prSet presAssocID="{1B408749-1067-4CF3-B06D-7CCCD0ACEA96}" presName="spaceRect" presStyleCnt="0"/>
      <dgm:spPr/>
    </dgm:pt>
    <dgm:pt modelId="{C5F9D0D8-A011-49E6-B45D-55403F771A17}" type="pres">
      <dgm:prSet presAssocID="{1B408749-1067-4CF3-B06D-7CCCD0ACEA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F1B1316-0465-4B6F-887A-4A41BDB9F606}" type="presOf" srcId="{2190CA42-7221-4B7D-BA38-3C9A9FA7CC06}" destId="{A1CDF197-1F66-4D30-9F83-EEE81A6CAE1B}" srcOrd="0" destOrd="0" presId="urn:microsoft.com/office/officeart/2018/2/layout/IconVerticalSolidList"/>
    <dgm:cxn modelId="{A310F035-8A0E-4071-9261-12B3F8BEDC8B}" srcId="{FA545974-FB60-4B0A-A13C-44DD56417E78}" destId="{89B5B57C-70F8-4476-8FF7-415B42BE157F}" srcOrd="1" destOrd="0" parTransId="{8168113C-CE5C-47A3-92A7-36839FEF4A62}" sibTransId="{130EAFED-6A59-40C2-8D0E-1BFA5BBF34AB}"/>
    <dgm:cxn modelId="{22DEEC6D-0B4A-4718-A19D-866CC96C0341}" type="presOf" srcId="{89B5B57C-70F8-4476-8FF7-415B42BE157F}" destId="{15FB6FB4-8CD6-4DC9-8CC2-FF881F2583DD}" srcOrd="0" destOrd="0" presId="urn:microsoft.com/office/officeart/2018/2/layout/IconVerticalSolidList"/>
    <dgm:cxn modelId="{6DEAB084-C8D5-427C-AC21-FD744D404054}" srcId="{FA545974-FB60-4B0A-A13C-44DD56417E78}" destId="{1B408749-1067-4CF3-B06D-7CCCD0ACEA96}" srcOrd="2" destOrd="0" parTransId="{66793E38-7B77-4B0D-9BAC-7721DDA07D9B}" sibTransId="{A5548ED4-7D8C-4B6A-9EBD-0276B861B12D}"/>
    <dgm:cxn modelId="{F60178AB-0D8B-4CD7-B9AA-F3A7DE116F10}" srcId="{FA545974-FB60-4B0A-A13C-44DD56417E78}" destId="{2190CA42-7221-4B7D-BA38-3C9A9FA7CC06}" srcOrd="0" destOrd="0" parTransId="{711AB97D-5EDE-480A-B3FD-00DAFEBBD313}" sibTransId="{6E7B1FDB-25A1-44D9-B2FE-3779ABD6D3AA}"/>
    <dgm:cxn modelId="{C00FD8D1-A763-4227-A808-09598D8F4F0E}" type="presOf" srcId="{1B408749-1067-4CF3-B06D-7CCCD0ACEA96}" destId="{C5F9D0D8-A011-49E6-B45D-55403F771A17}" srcOrd="0" destOrd="0" presId="urn:microsoft.com/office/officeart/2018/2/layout/IconVerticalSolidList"/>
    <dgm:cxn modelId="{16D36FEA-8449-46BF-8973-17F3557B28F6}" type="presOf" srcId="{FA545974-FB60-4B0A-A13C-44DD56417E78}" destId="{FF4B4FC0-4BAA-41C7-ABAA-BD065F204F9F}" srcOrd="0" destOrd="0" presId="urn:microsoft.com/office/officeart/2018/2/layout/IconVerticalSolidList"/>
    <dgm:cxn modelId="{8E124922-8087-471E-B087-D2EFF41678DA}" type="presParOf" srcId="{FF4B4FC0-4BAA-41C7-ABAA-BD065F204F9F}" destId="{BD373640-89E6-448D-BC9E-00440D5BDA3E}" srcOrd="0" destOrd="0" presId="urn:microsoft.com/office/officeart/2018/2/layout/IconVerticalSolidList"/>
    <dgm:cxn modelId="{E36B1FEE-306D-4D0A-A454-B2A30987DD67}" type="presParOf" srcId="{BD373640-89E6-448D-BC9E-00440D5BDA3E}" destId="{3B733EF7-16A5-48D5-969B-0C7A2C9BCD19}" srcOrd="0" destOrd="0" presId="urn:microsoft.com/office/officeart/2018/2/layout/IconVerticalSolidList"/>
    <dgm:cxn modelId="{ADD8DA36-D8FE-4992-9AC2-6679102A4847}" type="presParOf" srcId="{BD373640-89E6-448D-BC9E-00440D5BDA3E}" destId="{CBA504AC-CB08-451A-B403-38D99768DF74}" srcOrd="1" destOrd="0" presId="urn:microsoft.com/office/officeart/2018/2/layout/IconVerticalSolidList"/>
    <dgm:cxn modelId="{F0FF3866-EAAE-423B-8007-65E3629B9152}" type="presParOf" srcId="{BD373640-89E6-448D-BC9E-00440D5BDA3E}" destId="{2FBE9F47-66D7-4583-BEDD-37D38626D44B}" srcOrd="2" destOrd="0" presId="urn:microsoft.com/office/officeart/2018/2/layout/IconVerticalSolidList"/>
    <dgm:cxn modelId="{5D23B0D8-DD07-428C-A4A5-7B8E5DC2FBE3}" type="presParOf" srcId="{BD373640-89E6-448D-BC9E-00440D5BDA3E}" destId="{A1CDF197-1F66-4D30-9F83-EEE81A6CAE1B}" srcOrd="3" destOrd="0" presId="urn:microsoft.com/office/officeart/2018/2/layout/IconVerticalSolidList"/>
    <dgm:cxn modelId="{43196A8D-68DF-4230-A9FC-06190A5ED252}" type="presParOf" srcId="{FF4B4FC0-4BAA-41C7-ABAA-BD065F204F9F}" destId="{AC64F9DC-FEF7-49A7-8603-523107ED98A3}" srcOrd="1" destOrd="0" presId="urn:microsoft.com/office/officeart/2018/2/layout/IconVerticalSolidList"/>
    <dgm:cxn modelId="{FB185BDC-E294-4D8A-A873-C147DC80EC67}" type="presParOf" srcId="{FF4B4FC0-4BAA-41C7-ABAA-BD065F204F9F}" destId="{CD914635-C9B5-42BD-B599-AC6326FAD540}" srcOrd="2" destOrd="0" presId="urn:microsoft.com/office/officeart/2018/2/layout/IconVerticalSolidList"/>
    <dgm:cxn modelId="{46F36B5C-686D-4B7A-873B-5B09375D7815}" type="presParOf" srcId="{CD914635-C9B5-42BD-B599-AC6326FAD540}" destId="{D7B99C43-5F08-47EA-82E9-3F1BC02796E0}" srcOrd="0" destOrd="0" presId="urn:microsoft.com/office/officeart/2018/2/layout/IconVerticalSolidList"/>
    <dgm:cxn modelId="{574390C5-A10F-4F9F-A201-449D0287091A}" type="presParOf" srcId="{CD914635-C9B5-42BD-B599-AC6326FAD540}" destId="{736BAF7F-2399-4CE7-9B59-4F7B54D2B79E}" srcOrd="1" destOrd="0" presId="urn:microsoft.com/office/officeart/2018/2/layout/IconVerticalSolidList"/>
    <dgm:cxn modelId="{1A2B0ABD-B633-410E-BFCD-FF1390BF58B6}" type="presParOf" srcId="{CD914635-C9B5-42BD-B599-AC6326FAD540}" destId="{DB458D67-5B47-47B5-AB51-9AE4E2C1BE24}" srcOrd="2" destOrd="0" presId="urn:microsoft.com/office/officeart/2018/2/layout/IconVerticalSolidList"/>
    <dgm:cxn modelId="{14BF75B9-2B82-4CF7-AB70-AB60E6C315A7}" type="presParOf" srcId="{CD914635-C9B5-42BD-B599-AC6326FAD540}" destId="{15FB6FB4-8CD6-4DC9-8CC2-FF881F2583DD}" srcOrd="3" destOrd="0" presId="urn:microsoft.com/office/officeart/2018/2/layout/IconVerticalSolidList"/>
    <dgm:cxn modelId="{AF0CB69F-F3F9-405A-B94A-18742EA421A9}" type="presParOf" srcId="{FF4B4FC0-4BAA-41C7-ABAA-BD065F204F9F}" destId="{3A7E244F-7881-42CB-9D19-81ED2A479ECC}" srcOrd="3" destOrd="0" presId="urn:microsoft.com/office/officeart/2018/2/layout/IconVerticalSolidList"/>
    <dgm:cxn modelId="{204319CF-E01F-49E2-88FE-6FAC2B20D638}" type="presParOf" srcId="{FF4B4FC0-4BAA-41C7-ABAA-BD065F204F9F}" destId="{DFB1384F-1CE3-487D-9084-30A7C0ED6AAF}" srcOrd="4" destOrd="0" presId="urn:microsoft.com/office/officeart/2018/2/layout/IconVerticalSolidList"/>
    <dgm:cxn modelId="{1C6364A3-FA10-4279-A10C-0014A88C6BB1}" type="presParOf" srcId="{DFB1384F-1CE3-487D-9084-30A7C0ED6AAF}" destId="{497EF223-DE31-4C36-8F65-3C11D7ACBF3A}" srcOrd="0" destOrd="0" presId="urn:microsoft.com/office/officeart/2018/2/layout/IconVerticalSolidList"/>
    <dgm:cxn modelId="{F8A6CD76-77D3-41D7-9566-8523512FF1E9}" type="presParOf" srcId="{DFB1384F-1CE3-487D-9084-30A7C0ED6AAF}" destId="{D0574BA3-BB12-4F0A-9074-C8A2ED974C71}" srcOrd="1" destOrd="0" presId="urn:microsoft.com/office/officeart/2018/2/layout/IconVerticalSolidList"/>
    <dgm:cxn modelId="{AA8BA4FF-0720-4FB6-85AF-1D9267EB73BA}" type="presParOf" srcId="{DFB1384F-1CE3-487D-9084-30A7C0ED6AAF}" destId="{66751F34-C1E2-44E4-907E-808CC52F5180}" srcOrd="2" destOrd="0" presId="urn:microsoft.com/office/officeart/2018/2/layout/IconVerticalSolidList"/>
    <dgm:cxn modelId="{86F26476-6705-44E5-A267-46DAC262E4DB}" type="presParOf" srcId="{DFB1384F-1CE3-487D-9084-30A7C0ED6AAF}" destId="{C5F9D0D8-A011-49E6-B45D-55403F771A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245B31-1E3E-458C-8803-06FD1BC7A73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5C2EB18-774F-420C-AFF8-C0484F82BB16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Calibri"/>
              <a:cs typeface="Calibri"/>
            </a:rPr>
            <a:t>Pros</a:t>
          </a:r>
        </a:p>
      </dgm:t>
    </dgm:pt>
    <dgm:pt modelId="{A1F6AF63-2966-4636-AF26-7312D55C65BF}" type="parTrans" cxnId="{62AC7719-59CA-49DA-8257-91728603668C}">
      <dgm:prSet/>
      <dgm:spPr/>
    </dgm:pt>
    <dgm:pt modelId="{0BB8F50E-0904-4D9E-AFFE-40A5319B28B3}" type="sibTrans" cxnId="{62AC7719-59CA-49DA-8257-91728603668C}">
      <dgm:prSet/>
      <dgm:spPr/>
      <dgm:t>
        <a:bodyPr/>
        <a:lstStyle/>
        <a:p>
          <a:endParaRPr lang="en-US"/>
        </a:p>
      </dgm:t>
    </dgm:pt>
    <dgm:pt modelId="{C0412F40-3CC7-4725-B947-41F14ABDE497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Calibri"/>
              <a:cs typeface="Calibri"/>
            </a:rPr>
            <a:t>Cons</a:t>
          </a:r>
        </a:p>
      </dgm:t>
    </dgm:pt>
    <dgm:pt modelId="{A9C2C869-6673-4528-8B26-29E883ECC773}" type="parTrans" cxnId="{4ECBEDAB-B822-4DFE-AD61-860237BF0BDD}">
      <dgm:prSet/>
      <dgm:spPr/>
    </dgm:pt>
    <dgm:pt modelId="{F9ACDE4B-A364-4F74-9502-3121B3D200EB}" type="sibTrans" cxnId="{4ECBEDAB-B822-4DFE-AD61-860237BF0BDD}">
      <dgm:prSet/>
      <dgm:spPr/>
      <dgm:t>
        <a:bodyPr/>
        <a:lstStyle/>
        <a:p>
          <a:endParaRPr lang="en-US"/>
        </a:p>
      </dgm:t>
    </dgm:pt>
    <dgm:pt modelId="{48DFD9A8-451C-4D59-A6EF-0370B1719EEE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Calibri"/>
              <a:cs typeface="Calibri"/>
            </a:rPr>
            <a:t>Post Analysis</a:t>
          </a:r>
          <a:r>
            <a:rPr lang="en-US" b="1">
              <a:latin typeface="Century Schoolbook" panose="02020404030301010803"/>
            </a:rPr>
            <a:t> </a:t>
          </a:r>
        </a:p>
      </dgm:t>
    </dgm:pt>
    <dgm:pt modelId="{D99536B2-B650-4F0B-B8C2-2AF70E0F386F}" type="parTrans" cxnId="{8B54BE15-F492-41C9-9AD4-15A4FA8D27F9}">
      <dgm:prSet/>
      <dgm:spPr/>
    </dgm:pt>
    <dgm:pt modelId="{49BA8FA8-FE66-46E3-A2A5-999C0EF1EA43}" type="sibTrans" cxnId="{8B54BE15-F492-41C9-9AD4-15A4FA8D27F9}">
      <dgm:prSet/>
      <dgm:spPr/>
      <dgm:t>
        <a:bodyPr/>
        <a:lstStyle/>
        <a:p>
          <a:endParaRPr lang="en-US"/>
        </a:p>
      </dgm:t>
    </dgm:pt>
    <dgm:pt modelId="{A5259468-E082-4B43-BDBA-FD01884E158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 clustering</a:t>
          </a:r>
          <a:endParaRPr lang="en-US">
            <a:latin typeface="Century Schoolbook" panose="02020404030301010803"/>
          </a:endParaRPr>
        </a:p>
      </dgm:t>
    </dgm:pt>
    <dgm:pt modelId="{C6793E82-60BE-4B5B-BA41-8D4986DD3A01}" type="parTrans" cxnId="{FFCDFCB2-5166-44CF-BE10-9F61BFE11064}">
      <dgm:prSet/>
      <dgm:spPr/>
    </dgm:pt>
    <dgm:pt modelId="{58636EA4-81E5-44C1-8A42-0BC7E9FFF175}" type="sibTrans" cxnId="{FFCDFCB2-5166-44CF-BE10-9F61BFE11064}">
      <dgm:prSet/>
      <dgm:spPr/>
    </dgm:pt>
    <dgm:pt modelId="{C5B28B19-D01F-4DA3-ACC0-A001BFFFE95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20404030301010803"/>
            </a:rPr>
            <a:t> CFA doesnot support the theory of latent variables</a:t>
          </a:r>
        </a:p>
      </dgm:t>
    </dgm:pt>
    <dgm:pt modelId="{842844A5-416B-408D-A3F7-DE3710B6B0EF}" type="parTrans" cxnId="{61B1E344-15BE-4411-ACF1-8202A063D00E}">
      <dgm:prSet/>
      <dgm:spPr/>
    </dgm:pt>
    <dgm:pt modelId="{2DC242AE-92B1-432D-A49B-5B01648F6054}" type="sibTrans" cxnId="{61B1E344-15BE-4411-ACF1-8202A063D00E}">
      <dgm:prSet/>
      <dgm:spPr/>
    </dgm:pt>
    <dgm:pt modelId="{7CC9D659-3345-4570-B9C5-2DCA572E71C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20404030301010803"/>
            </a:rPr>
            <a:t>Data was not initially aggregated</a:t>
          </a:r>
        </a:p>
      </dgm:t>
    </dgm:pt>
    <dgm:pt modelId="{9F0815CC-8198-4DD4-AC33-76DBDB25425E}" type="parTrans" cxnId="{CFAF232D-2999-4B08-94C3-3C662A1BAE94}">
      <dgm:prSet/>
      <dgm:spPr/>
    </dgm:pt>
    <dgm:pt modelId="{F6153493-9C78-4F1D-BE34-A102B06D285E}" type="sibTrans" cxnId="{CFAF232D-2999-4B08-94C3-3C662A1BAE94}">
      <dgm:prSet/>
      <dgm:spPr/>
    </dgm:pt>
    <dgm:pt modelId="{6A13144E-977C-4872-A0A4-4605FD9E987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20404030301010803"/>
            </a:rPr>
            <a:t>Missing values </a:t>
          </a:r>
          <a:endParaRPr lang="en-US"/>
        </a:p>
      </dgm:t>
    </dgm:pt>
    <dgm:pt modelId="{39EE2AC9-1D7C-4013-B9FE-FBC68B5FCFFD}" type="parTrans" cxnId="{53F6700B-AABE-4C51-848B-91DF83232BE8}">
      <dgm:prSet/>
      <dgm:spPr/>
    </dgm:pt>
    <dgm:pt modelId="{E22F5A63-A143-4D3B-8B95-1134B8625A35}" type="sibTrans" cxnId="{53F6700B-AABE-4C51-848B-91DF83232BE8}">
      <dgm:prSet/>
      <dgm:spPr/>
    </dgm:pt>
    <dgm:pt modelId="{F11CEDE1-E5C7-4DDC-8FA3-73D37DAB9E5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20404030301010803"/>
            </a:rPr>
            <a:t>Use in future analysis</a:t>
          </a:r>
        </a:p>
      </dgm:t>
    </dgm:pt>
    <dgm:pt modelId="{44AE193E-15C3-432D-94BB-CE5AC675AC46}" type="parTrans" cxnId="{0FA8CA53-9156-42C1-9773-45B4393686DD}">
      <dgm:prSet/>
      <dgm:spPr/>
    </dgm:pt>
    <dgm:pt modelId="{FA83CB94-DEE5-471E-92D0-A77AFCC643A5}" type="sibTrans" cxnId="{0FA8CA53-9156-42C1-9773-45B4393686DD}">
      <dgm:prSet/>
      <dgm:spPr/>
    </dgm:pt>
    <dgm:pt modelId="{FCA43D1D-7EC6-4272-B696-7D826304E6E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Schoolbook" panose="02020404030301010803"/>
            </a:rPr>
            <a:t>Compare current players performance</a:t>
          </a:r>
        </a:p>
      </dgm:t>
    </dgm:pt>
    <dgm:pt modelId="{58FB77D5-52C8-4F33-B200-9BA800562860}" type="parTrans" cxnId="{E5344B9A-101E-421A-96CA-066C2E819B49}">
      <dgm:prSet/>
      <dgm:spPr/>
    </dgm:pt>
    <dgm:pt modelId="{06598A56-E6B4-4F71-AA67-8031DF6CFA6B}" type="sibTrans" cxnId="{E5344B9A-101E-421A-96CA-066C2E819B49}">
      <dgm:prSet/>
      <dgm:spPr/>
    </dgm:pt>
    <dgm:pt modelId="{906781F6-3148-407D-B6AF-511A04E88FA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entury Schoolbook"/>
              <a:cs typeface="Calibri"/>
            </a:rPr>
            <a:t>Find same profile in players</a:t>
          </a:r>
        </a:p>
      </dgm:t>
    </dgm:pt>
    <dgm:pt modelId="{72E1C288-8667-455E-A343-8465F0C299C9}" type="parTrans" cxnId="{A1A3B0A9-A9FF-4B38-8F93-1FB6CC17267E}">
      <dgm:prSet/>
      <dgm:spPr/>
    </dgm:pt>
    <dgm:pt modelId="{B6308D7E-16AF-45B4-9F4B-E59FA3F3AF3A}" type="sibTrans" cxnId="{A1A3B0A9-A9FF-4B38-8F93-1FB6CC17267E}">
      <dgm:prSet/>
      <dgm:spPr/>
    </dgm:pt>
    <dgm:pt modelId="{3FFCAE76-59D2-405D-ADBE-26E01AA3BA75}" type="pres">
      <dgm:prSet presAssocID="{24245B31-1E3E-458C-8803-06FD1BC7A732}" presName="root" presStyleCnt="0">
        <dgm:presLayoutVars>
          <dgm:dir/>
          <dgm:resizeHandles val="exact"/>
        </dgm:presLayoutVars>
      </dgm:prSet>
      <dgm:spPr/>
    </dgm:pt>
    <dgm:pt modelId="{0E76178E-E3FE-4DEB-A3F1-CD0896D6B4B2}" type="pres">
      <dgm:prSet presAssocID="{85C2EB18-774F-420C-AFF8-C0484F82BB16}" presName="compNode" presStyleCnt="0"/>
      <dgm:spPr/>
    </dgm:pt>
    <dgm:pt modelId="{17F0FE91-9840-47A0-BDE9-7E76E6266A51}" type="pres">
      <dgm:prSet presAssocID="{85C2EB18-774F-420C-AFF8-C0484F82BB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71E75218-572D-4623-AFE6-3D0D80EF860D}" type="pres">
      <dgm:prSet presAssocID="{85C2EB18-774F-420C-AFF8-C0484F82BB16}" presName="iconSpace" presStyleCnt="0"/>
      <dgm:spPr/>
    </dgm:pt>
    <dgm:pt modelId="{82062050-2CAC-421F-ACB7-04E17B7A83B8}" type="pres">
      <dgm:prSet presAssocID="{85C2EB18-774F-420C-AFF8-C0484F82BB16}" presName="parTx" presStyleLbl="revTx" presStyleIdx="0" presStyleCnt="6">
        <dgm:presLayoutVars>
          <dgm:chMax val="0"/>
          <dgm:chPref val="0"/>
        </dgm:presLayoutVars>
      </dgm:prSet>
      <dgm:spPr/>
    </dgm:pt>
    <dgm:pt modelId="{4FF65345-03B8-4969-AF00-FBC89DF14544}" type="pres">
      <dgm:prSet presAssocID="{85C2EB18-774F-420C-AFF8-C0484F82BB16}" presName="txSpace" presStyleCnt="0"/>
      <dgm:spPr/>
    </dgm:pt>
    <dgm:pt modelId="{83B6E520-292A-4DD0-B28D-373BBC4E5559}" type="pres">
      <dgm:prSet presAssocID="{85C2EB18-774F-420C-AFF8-C0484F82BB16}" presName="desTx" presStyleLbl="revTx" presStyleIdx="1" presStyleCnt="6">
        <dgm:presLayoutVars/>
      </dgm:prSet>
      <dgm:spPr/>
    </dgm:pt>
    <dgm:pt modelId="{7D710249-4DE7-4430-9FE9-3DED3FFADEEE}" type="pres">
      <dgm:prSet presAssocID="{0BB8F50E-0904-4D9E-AFFE-40A5319B28B3}" presName="sibTrans" presStyleCnt="0"/>
      <dgm:spPr/>
    </dgm:pt>
    <dgm:pt modelId="{0059A331-923C-40E0-95B0-593F50043D3F}" type="pres">
      <dgm:prSet presAssocID="{C0412F40-3CC7-4725-B947-41F14ABDE497}" presName="compNode" presStyleCnt="0"/>
      <dgm:spPr/>
    </dgm:pt>
    <dgm:pt modelId="{D055133F-9F09-4A5A-B362-301C6930068E}" type="pres">
      <dgm:prSet presAssocID="{C0412F40-3CC7-4725-B947-41F14ABDE4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365337D7-C70D-435B-B454-A6B3B712FDE1}" type="pres">
      <dgm:prSet presAssocID="{C0412F40-3CC7-4725-B947-41F14ABDE497}" presName="iconSpace" presStyleCnt="0"/>
      <dgm:spPr/>
    </dgm:pt>
    <dgm:pt modelId="{3696A1B8-386C-49E7-A1BE-E1DBEE82CD3B}" type="pres">
      <dgm:prSet presAssocID="{C0412F40-3CC7-4725-B947-41F14ABDE497}" presName="parTx" presStyleLbl="revTx" presStyleIdx="2" presStyleCnt="6">
        <dgm:presLayoutVars>
          <dgm:chMax val="0"/>
          <dgm:chPref val="0"/>
        </dgm:presLayoutVars>
      </dgm:prSet>
      <dgm:spPr/>
    </dgm:pt>
    <dgm:pt modelId="{91DA16E8-2310-451E-BCC1-A29E1846B842}" type="pres">
      <dgm:prSet presAssocID="{C0412F40-3CC7-4725-B947-41F14ABDE497}" presName="txSpace" presStyleCnt="0"/>
      <dgm:spPr/>
    </dgm:pt>
    <dgm:pt modelId="{283B835C-CC21-43CF-9C46-3A3987106A78}" type="pres">
      <dgm:prSet presAssocID="{C0412F40-3CC7-4725-B947-41F14ABDE497}" presName="desTx" presStyleLbl="revTx" presStyleIdx="3" presStyleCnt="6">
        <dgm:presLayoutVars/>
      </dgm:prSet>
      <dgm:spPr/>
    </dgm:pt>
    <dgm:pt modelId="{D3AAF45A-6250-4830-A1E7-CAFD11697A8D}" type="pres">
      <dgm:prSet presAssocID="{F9ACDE4B-A364-4F74-9502-3121B3D200EB}" presName="sibTrans" presStyleCnt="0"/>
      <dgm:spPr/>
    </dgm:pt>
    <dgm:pt modelId="{FA47AA7B-D2FD-44D5-ACCF-792D1E9D9DBA}" type="pres">
      <dgm:prSet presAssocID="{48DFD9A8-451C-4D59-A6EF-0370B1719EEE}" presName="compNode" presStyleCnt="0"/>
      <dgm:spPr/>
    </dgm:pt>
    <dgm:pt modelId="{E0630224-0706-4153-9153-D8BC97994BF5}" type="pres">
      <dgm:prSet presAssocID="{48DFD9A8-451C-4D59-A6EF-0370B1719E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12EF04E-7AEC-4356-83F3-F32575FF5203}" type="pres">
      <dgm:prSet presAssocID="{48DFD9A8-451C-4D59-A6EF-0370B1719EEE}" presName="iconSpace" presStyleCnt="0"/>
      <dgm:spPr/>
    </dgm:pt>
    <dgm:pt modelId="{31C703A0-5BA5-4F62-A96C-9DD55D334F76}" type="pres">
      <dgm:prSet presAssocID="{48DFD9A8-451C-4D59-A6EF-0370B1719EEE}" presName="parTx" presStyleLbl="revTx" presStyleIdx="4" presStyleCnt="6">
        <dgm:presLayoutVars>
          <dgm:chMax val="0"/>
          <dgm:chPref val="0"/>
        </dgm:presLayoutVars>
      </dgm:prSet>
      <dgm:spPr/>
    </dgm:pt>
    <dgm:pt modelId="{B0C81266-D84E-406E-86BE-FCD37E527E12}" type="pres">
      <dgm:prSet presAssocID="{48DFD9A8-451C-4D59-A6EF-0370B1719EEE}" presName="txSpace" presStyleCnt="0"/>
      <dgm:spPr/>
    </dgm:pt>
    <dgm:pt modelId="{7A380548-9CEF-4C7B-9E41-2C98E38C4899}" type="pres">
      <dgm:prSet presAssocID="{48DFD9A8-451C-4D59-A6EF-0370B1719EEE}" presName="desTx" presStyleLbl="revTx" presStyleIdx="5" presStyleCnt="6">
        <dgm:presLayoutVars/>
      </dgm:prSet>
      <dgm:spPr/>
    </dgm:pt>
  </dgm:ptLst>
  <dgm:cxnLst>
    <dgm:cxn modelId="{53F6700B-AABE-4C51-848B-91DF83232BE8}" srcId="{C0412F40-3CC7-4725-B947-41F14ABDE497}" destId="{6A13144E-977C-4872-A0A4-4605FD9E987F}" srcOrd="2" destOrd="0" parTransId="{39EE2AC9-1D7C-4013-B9FE-FBC68B5FCFFD}" sibTransId="{E22F5A63-A143-4D3B-8B95-1134B8625A35}"/>
    <dgm:cxn modelId="{CCEFCB0B-2DF5-4324-978D-C89EE68C2F62}" type="presOf" srcId="{C5B28B19-D01F-4DA3-ACC0-A001BFFFE951}" destId="{283B835C-CC21-43CF-9C46-3A3987106A78}" srcOrd="0" destOrd="0" presId="urn:microsoft.com/office/officeart/2018/5/layout/CenteredIconLabelDescriptionList"/>
    <dgm:cxn modelId="{8B54BE15-F492-41C9-9AD4-15A4FA8D27F9}" srcId="{24245B31-1E3E-458C-8803-06FD1BC7A732}" destId="{48DFD9A8-451C-4D59-A6EF-0370B1719EEE}" srcOrd="2" destOrd="0" parTransId="{D99536B2-B650-4F0B-B8C2-2AF70E0F386F}" sibTransId="{49BA8FA8-FE66-46E3-A2A5-999C0EF1EA43}"/>
    <dgm:cxn modelId="{62AC7719-59CA-49DA-8257-91728603668C}" srcId="{24245B31-1E3E-458C-8803-06FD1BC7A732}" destId="{85C2EB18-774F-420C-AFF8-C0484F82BB16}" srcOrd="0" destOrd="0" parTransId="{A1F6AF63-2966-4636-AF26-7312D55C65BF}" sibTransId="{0BB8F50E-0904-4D9E-AFFE-40A5319B28B3}"/>
    <dgm:cxn modelId="{E62C3F29-4CBD-4844-B6B8-4320DBB74528}" type="presOf" srcId="{24245B31-1E3E-458C-8803-06FD1BC7A732}" destId="{3FFCAE76-59D2-405D-ADBE-26E01AA3BA75}" srcOrd="0" destOrd="0" presId="urn:microsoft.com/office/officeart/2018/5/layout/CenteredIconLabelDescriptionList"/>
    <dgm:cxn modelId="{CFAF232D-2999-4B08-94C3-3C662A1BAE94}" srcId="{C0412F40-3CC7-4725-B947-41F14ABDE497}" destId="{7CC9D659-3345-4570-B9C5-2DCA572E71CE}" srcOrd="1" destOrd="0" parTransId="{9F0815CC-8198-4DD4-AC33-76DBDB25425E}" sibTransId="{F6153493-9C78-4F1D-BE34-A102B06D285E}"/>
    <dgm:cxn modelId="{A317995F-B0AC-408C-B449-60D6922618E2}" type="presOf" srcId="{C0412F40-3CC7-4725-B947-41F14ABDE497}" destId="{3696A1B8-386C-49E7-A1BE-E1DBEE82CD3B}" srcOrd="0" destOrd="0" presId="urn:microsoft.com/office/officeart/2018/5/layout/CenteredIconLabelDescriptionList"/>
    <dgm:cxn modelId="{61B1E344-15BE-4411-ACF1-8202A063D00E}" srcId="{C0412F40-3CC7-4725-B947-41F14ABDE497}" destId="{C5B28B19-D01F-4DA3-ACC0-A001BFFFE951}" srcOrd="0" destOrd="0" parTransId="{842844A5-416B-408D-A3F7-DE3710B6B0EF}" sibTransId="{2DC242AE-92B1-432D-A49B-5B01648F6054}"/>
    <dgm:cxn modelId="{34DF7068-23FA-4E4C-AE23-F200D16E988D}" type="presOf" srcId="{FCA43D1D-7EC6-4272-B696-7D826304E6EA}" destId="{7A380548-9CEF-4C7B-9E41-2C98E38C4899}" srcOrd="0" destOrd="1" presId="urn:microsoft.com/office/officeart/2018/5/layout/CenteredIconLabelDescriptionList"/>
    <dgm:cxn modelId="{0FA8CA53-9156-42C1-9773-45B4393686DD}" srcId="{48DFD9A8-451C-4D59-A6EF-0370B1719EEE}" destId="{F11CEDE1-E5C7-4DDC-8FA3-73D37DAB9E59}" srcOrd="0" destOrd="0" parTransId="{44AE193E-15C3-432D-94BB-CE5AC675AC46}" sibTransId="{FA83CB94-DEE5-471E-92D0-A77AFCC643A5}"/>
    <dgm:cxn modelId="{C3B2DF8F-A644-4FFB-A7DD-D78710908E43}" type="presOf" srcId="{85C2EB18-774F-420C-AFF8-C0484F82BB16}" destId="{82062050-2CAC-421F-ACB7-04E17B7A83B8}" srcOrd="0" destOrd="0" presId="urn:microsoft.com/office/officeart/2018/5/layout/CenteredIconLabelDescriptionList"/>
    <dgm:cxn modelId="{E5344B9A-101E-421A-96CA-066C2E819B49}" srcId="{48DFD9A8-451C-4D59-A6EF-0370B1719EEE}" destId="{FCA43D1D-7EC6-4272-B696-7D826304E6EA}" srcOrd="1" destOrd="0" parTransId="{58FB77D5-52C8-4F33-B200-9BA800562860}" sibTransId="{06598A56-E6B4-4F71-AA67-8031DF6CFA6B}"/>
    <dgm:cxn modelId="{4829399D-35A4-410A-A992-D426FF375556}" type="presOf" srcId="{48DFD9A8-451C-4D59-A6EF-0370B1719EEE}" destId="{31C703A0-5BA5-4F62-A96C-9DD55D334F76}" srcOrd="0" destOrd="0" presId="urn:microsoft.com/office/officeart/2018/5/layout/CenteredIconLabelDescriptionList"/>
    <dgm:cxn modelId="{A1A3B0A9-A9FF-4B38-8F93-1FB6CC17267E}" srcId="{85C2EB18-774F-420C-AFF8-C0484F82BB16}" destId="{906781F6-3148-407D-B6AF-511A04E88FA1}" srcOrd="1" destOrd="0" parTransId="{72E1C288-8667-455E-A343-8465F0C299C9}" sibTransId="{B6308D7E-16AF-45B4-9F4B-E59FA3F3AF3A}"/>
    <dgm:cxn modelId="{4ECBEDAB-B822-4DFE-AD61-860237BF0BDD}" srcId="{24245B31-1E3E-458C-8803-06FD1BC7A732}" destId="{C0412F40-3CC7-4725-B947-41F14ABDE497}" srcOrd="1" destOrd="0" parTransId="{A9C2C869-6673-4528-8B26-29E883ECC773}" sibTransId="{F9ACDE4B-A364-4F74-9502-3121B3D200EB}"/>
    <dgm:cxn modelId="{1BF756AC-1890-4B70-8FB5-2AD792C68E38}" type="presOf" srcId="{7CC9D659-3345-4570-B9C5-2DCA572E71CE}" destId="{283B835C-CC21-43CF-9C46-3A3987106A78}" srcOrd="0" destOrd="1" presId="urn:microsoft.com/office/officeart/2018/5/layout/CenteredIconLabelDescriptionList"/>
    <dgm:cxn modelId="{FFCDFCB2-5166-44CF-BE10-9F61BFE11064}" srcId="{85C2EB18-774F-420C-AFF8-C0484F82BB16}" destId="{A5259468-E082-4B43-BDBA-FD01884E158E}" srcOrd="0" destOrd="0" parTransId="{C6793E82-60BE-4B5B-BA41-8D4986DD3A01}" sibTransId="{58636EA4-81E5-44C1-8A42-0BC7E9FFF175}"/>
    <dgm:cxn modelId="{0D912DB3-4B7E-4370-9BF9-86A4EA648877}" type="presOf" srcId="{906781F6-3148-407D-B6AF-511A04E88FA1}" destId="{83B6E520-292A-4DD0-B28D-373BBC4E5559}" srcOrd="0" destOrd="1" presId="urn:microsoft.com/office/officeart/2018/5/layout/CenteredIconLabelDescriptionList"/>
    <dgm:cxn modelId="{FFD18ACA-7482-4F8A-8C4B-68A065CA35AD}" type="presOf" srcId="{F11CEDE1-E5C7-4DDC-8FA3-73D37DAB9E59}" destId="{7A380548-9CEF-4C7B-9E41-2C98E38C4899}" srcOrd="0" destOrd="0" presId="urn:microsoft.com/office/officeart/2018/5/layout/CenteredIconLabelDescriptionList"/>
    <dgm:cxn modelId="{D2BFA0DF-88E3-4FE3-AE88-51BA24F91DB0}" type="presOf" srcId="{A5259468-E082-4B43-BDBA-FD01884E158E}" destId="{83B6E520-292A-4DD0-B28D-373BBC4E5559}" srcOrd="0" destOrd="0" presId="urn:microsoft.com/office/officeart/2018/5/layout/CenteredIconLabelDescriptionList"/>
    <dgm:cxn modelId="{027E5DF8-A533-4A1A-92B6-332EA42D3F1F}" type="presOf" srcId="{6A13144E-977C-4872-A0A4-4605FD9E987F}" destId="{283B835C-CC21-43CF-9C46-3A3987106A78}" srcOrd="0" destOrd="2" presId="urn:microsoft.com/office/officeart/2018/5/layout/CenteredIconLabelDescriptionList"/>
    <dgm:cxn modelId="{C3B64E5F-6F21-4F8B-9736-8E463D4936C6}" type="presParOf" srcId="{3FFCAE76-59D2-405D-ADBE-26E01AA3BA75}" destId="{0E76178E-E3FE-4DEB-A3F1-CD0896D6B4B2}" srcOrd="0" destOrd="0" presId="urn:microsoft.com/office/officeart/2018/5/layout/CenteredIconLabelDescriptionList"/>
    <dgm:cxn modelId="{87630287-07FE-4ED7-916F-466777023374}" type="presParOf" srcId="{0E76178E-E3FE-4DEB-A3F1-CD0896D6B4B2}" destId="{17F0FE91-9840-47A0-BDE9-7E76E6266A51}" srcOrd="0" destOrd="0" presId="urn:microsoft.com/office/officeart/2018/5/layout/CenteredIconLabelDescriptionList"/>
    <dgm:cxn modelId="{80D70489-E109-41E3-896C-C033BB02AF0F}" type="presParOf" srcId="{0E76178E-E3FE-4DEB-A3F1-CD0896D6B4B2}" destId="{71E75218-572D-4623-AFE6-3D0D80EF860D}" srcOrd="1" destOrd="0" presId="urn:microsoft.com/office/officeart/2018/5/layout/CenteredIconLabelDescriptionList"/>
    <dgm:cxn modelId="{6B797DCF-E2CF-4712-9EE6-437CCCC45681}" type="presParOf" srcId="{0E76178E-E3FE-4DEB-A3F1-CD0896D6B4B2}" destId="{82062050-2CAC-421F-ACB7-04E17B7A83B8}" srcOrd="2" destOrd="0" presId="urn:microsoft.com/office/officeart/2018/5/layout/CenteredIconLabelDescriptionList"/>
    <dgm:cxn modelId="{A494E681-07C7-49C4-9BE4-35C7781B2DEC}" type="presParOf" srcId="{0E76178E-E3FE-4DEB-A3F1-CD0896D6B4B2}" destId="{4FF65345-03B8-4969-AF00-FBC89DF14544}" srcOrd="3" destOrd="0" presId="urn:microsoft.com/office/officeart/2018/5/layout/CenteredIconLabelDescriptionList"/>
    <dgm:cxn modelId="{447B6EBD-2EBF-44A4-8A49-4B56E13AB996}" type="presParOf" srcId="{0E76178E-E3FE-4DEB-A3F1-CD0896D6B4B2}" destId="{83B6E520-292A-4DD0-B28D-373BBC4E5559}" srcOrd="4" destOrd="0" presId="urn:microsoft.com/office/officeart/2018/5/layout/CenteredIconLabelDescriptionList"/>
    <dgm:cxn modelId="{AEB6233B-8646-4DF2-9AC1-CA70F8FB7C74}" type="presParOf" srcId="{3FFCAE76-59D2-405D-ADBE-26E01AA3BA75}" destId="{7D710249-4DE7-4430-9FE9-3DED3FFADEEE}" srcOrd="1" destOrd="0" presId="urn:microsoft.com/office/officeart/2018/5/layout/CenteredIconLabelDescriptionList"/>
    <dgm:cxn modelId="{36EB664A-A96D-4058-95A6-6DED5B40E6DB}" type="presParOf" srcId="{3FFCAE76-59D2-405D-ADBE-26E01AA3BA75}" destId="{0059A331-923C-40E0-95B0-593F50043D3F}" srcOrd="2" destOrd="0" presId="urn:microsoft.com/office/officeart/2018/5/layout/CenteredIconLabelDescriptionList"/>
    <dgm:cxn modelId="{4767CAB3-BF84-4235-9561-1243085B0B92}" type="presParOf" srcId="{0059A331-923C-40E0-95B0-593F50043D3F}" destId="{D055133F-9F09-4A5A-B362-301C6930068E}" srcOrd="0" destOrd="0" presId="urn:microsoft.com/office/officeart/2018/5/layout/CenteredIconLabelDescriptionList"/>
    <dgm:cxn modelId="{936FFB46-55B3-4C43-9A39-B1273679FCBF}" type="presParOf" srcId="{0059A331-923C-40E0-95B0-593F50043D3F}" destId="{365337D7-C70D-435B-B454-A6B3B712FDE1}" srcOrd="1" destOrd="0" presId="urn:microsoft.com/office/officeart/2018/5/layout/CenteredIconLabelDescriptionList"/>
    <dgm:cxn modelId="{E13E975D-2D05-45D4-A2AE-544AA1BFC9CE}" type="presParOf" srcId="{0059A331-923C-40E0-95B0-593F50043D3F}" destId="{3696A1B8-386C-49E7-A1BE-E1DBEE82CD3B}" srcOrd="2" destOrd="0" presId="urn:microsoft.com/office/officeart/2018/5/layout/CenteredIconLabelDescriptionList"/>
    <dgm:cxn modelId="{6FB3D93F-991E-4844-8F10-575A4DEDF22D}" type="presParOf" srcId="{0059A331-923C-40E0-95B0-593F50043D3F}" destId="{91DA16E8-2310-451E-BCC1-A29E1846B842}" srcOrd="3" destOrd="0" presId="urn:microsoft.com/office/officeart/2018/5/layout/CenteredIconLabelDescriptionList"/>
    <dgm:cxn modelId="{10922AB2-F6BD-49E1-870D-EA9704BCAD22}" type="presParOf" srcId="{0059A331-923C-40E0-95B0-593F50043D3F}" destId="{283B835C-CC21-43CF-9C46-3A3987106A78}" srcOrd="4" destOrd="0" presId="urn:microsoft.com/office/officeart/2018/5/layout/CenteredIconLabelDescriptionList"/>
    <dgm:cxn modelId="{C3C6DE41-0426-4C71-9AB5-ED19D8CA3CA1}" type="presParOf" srcId="{3FFCAE76-59D2-405D-ADBE-26E01AA3BA75}" destId="{D3AAF45A-6250-4830-A1E7-CAFD11697A8D}" srcOrd="3" destOrd="0" presId="urn:microsoft.com/office/officeart/2018/5/layout/CenteredIconLabelDescriptionList"/>
    <dgm:cxn modelId="{F58A7C90-D553-4670-825C-C4461597D449}" type="presParOf" srcId="{3FFCAE76-59D2-405D-ADBE-26E01AA3BA75}" destId="{FA47AA7B-D2FD-44D5-ACCF-792D1E9D9DBA}" srcOrd="4" destOrd="0" presId="urn:microsoft.com/office/officeart/2018/5/layout/CenteredIconLabelDescriptionList"/>
    <dgm:cxn modelId="{103AA086-BD0B-42F0-9BC7-DAA1177EB15B}" type="presParOf" srcId="{FA47AA7B-D2FD-44D5-ACCF-792D1E9D9DBA}" destId="{E0630224-0706-4153-9153-D8BC97994BF5}" srcOrd="0" destOrd="0" presId="urn:microsoft.com/office/officeart/2018/5/layout/CenteredIconLabelDescriptionList"/>
    <dgm:cxn modelId="{C094579A-67F1-4B77-AA4B-D4B2696E74D4}" type="presParOf" srcId="{FA47AA7B-D2FD-44D5-ACCF-792D1E9D9DBA}" destId="{F12EF04E-7AEC-4356-83F3-F32575FF5203}" srcOrd="1" destOrd="0" presId="urn:microsoft.com/office/officeart/2018/5/layout/CenteredIconLabelDescriptionList"/>
    <dgm:cxn modelId="{8EE6FCA1-C9F1-4F85-A951-54D364ED9EAC}" type="presParOf" srcId="{FA47AA7B-D2FD-44D5-ACCF-792D1E9D9DBA}" destId="{31C703A0-5BA5-4F62-A96C-9DD55D334F76}" srcOrd="2" destOrd="0" presId="urn:microsoft.com/office/officeart/2018/5/layout/CenteredIconLabelDescriptionList"/>
    <dgm:cxn modelId="{19ED4B04-ECFE-490F-A70C-A18200C35B70}" type="presParOf" srcId="{FA47AA7B-D2FD-44D5-ACCF-792D1E9D9DBA}" destId="{B0C81266-D84E-406E-86BE-FCD37E527E12}" srcOrd="3" destOrd="0" presId="urn:microsoft.com/office/officeart/2018/5/layout/CenteredIconLabelDescriptionList"/>
    <dgm:cxn modelId="{215FF6C5-BCBC-45DB-970B-BC69419A2D52}" type="presParOf" srcId="{FA47AA7B-D2FD-44D5-ACCF-792D1E9D9DBA}" destId="{7A380548-9CEF-4C7B-9E41-2C98E38C489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9061A-6813-45BA-9363-847CC8A9EF17}">
      <dsp:nvSpPr>
        <dsp:cNvPr id="0" name=""/>
        <dsp:cNvSpPr/>
      </dsp:nvSpPr>
      <dsp:spPr>
        <a:xfrm>
          <a:off x="0" y="7482"/>
          <a:ext cx="6751523" cy="871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4AAD0-819B-49C1-B099-DF37DD1095E2}">
      <dsp:nvSpPr>
        <dsp:cNvPr id="0" name=""/>
        <dsp:cNvSpPr/>
      </dsp:nvSpPr>
      <dsp:spPr>
        <a:xfrm>
          <a:off x="263623" y="203565"/>
          <a:ext cx="479783" cy="479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5F68E-96F5-41AE-8B58-FE12B2EBB300}">
      <dsp:nvSpPr>
        <dsp:cNvPr id="0" name=""/>
        <dsp:cNvSpPr/>
      </dsp:nvSpPr>
      <dsp:spPr>
        <a:xfrm>
          <a:off x="1007029" y="7482"/>
          <a:ext cx="5684004" cy="980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61" tIns="103761" rIns="103761" bIns="1037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strike="noStrike" kern="1200" cap="none" baseline="0" noProof="0"/>
            <a:t>Tennis Major Tournament Match Statistics </a:t>
          </a:r>
          <a:r>
            <a:rPr lang="en-US" sz="1400" b="1" i="0" u="none" strike="noStrike" kern="1200" cap="none" baseline="0" noProof="0">
              <a:solidFill>
                <a:srgbClr val="010000"/>
              </a:solidFill>
              <a:latin typeface="Century Schoolbook" panose="02020404030301010803"/>
            </a:rPr>
            <a:t>DataSet</a:t>
          </a:r>
          <a:endParaRPr lang="en-US" sz="1400" b="0" i="0" u="none" strike="noStrike" kern="1200" cap="none" baseline="0" noProof="0">
            <a:solidFill>
              <a:srgbClr val="010000"/>
            </a:solidFill>
            <a:latin typeface="Century Schoolbook" panose="02020404030301010803"/>
          </a:endParaRPr>
        </a:p>
      </dsp:txBody>
      <dsp:txXfrm>
        <a:off x="1007029" y="7482"/>
        <a:ext cx="5684004" cy="980416"/>
      </dsp:txXfrm>
    </dsp:sp>
    <dsp:sp modelId="{6E21D5CF-A48B-49E0-85ED-CFF07673F3B4}">
      <dsp:nvSpPr>
        <dsp:cNvPr id="0" name=""/>
        <dsp:cNvSpPr/>
      </dsp:nvSpPr>
      <dsp:spPr>
        <a:xfrm>
          <a:off x="0" y="1233003"/>
          <a:ext cx="6751523" cy="871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7C41A-CB2D-4AC3-820A-7B8523EBF730}">
      <dsp:nvSpPr>
        <dsp:cNvPr id="0" name=""/>
        <dsp:cNvSpPr/>
      </dsp:nvSpPr>
      <dsp:spPr>
        <a:xfrm>
          <a:off x="263623" y="1429086"/>
          <a:ext cx="479783" cy="479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7C76F-2B72-4FFE-9F39-6BCE5892EF4C}">
      <dsp:nvSpPr>
        <dsp:cNvPr id="0" name=""/>
        <dsp:cNvSpPr/>
      </dsp:nvSpPr>
      <dsp:spPr>
        <a:xfrm>
          <a:off x="1007029" y="1233003"/>
          <a:ext cx="5684004" cy="980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61" tIns="103761" rIns="103761" bIns="1037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Source : </a:t>
          </a:r>
          <a:r>
            <a:rPr lang="en-US" sz="1400" kern="1200">
              <a:hlinkClick xmlns:r="http://schemas.openxmlformats.org/officeDocument/2006/relationships" r:id="rId5"/>
            </a:rPr>
            <a:t>UCI Machine Learning Repository</a:t>
          </a:r>
        </a:p>
      </dsp:txBody>
      <dsp:txXfrm>
        <a:off x="1007029" y="1233003"/>
        <a:ext cx="5684004" cy="980416"/>
      </dsp:txXfrm>
    </dsp:sp>
    <dsp:sp modelId="{EAD741FC-AC21-49FB-AF61-EF0118F34EF3}">
      <dsp:nvSpPr>
        <dsp:cNvPr id="0" name=""/>
        <dsp:cNvSpPr/>
      </dsp:nvSpPr>
      <dsp:spPr>
        <a:xfrm>
          <a:off x="0" y="2458524"/>
          <a:ext cx="6751523" cy="871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F32A8-1141-442D-800A-96D5C77B4637}">
      <dsp:nvSpPr>
        <dsp:cNvPr id="0" name=""/>
        <dsp:cNvSpPr/>
      </dsp:nvSpPr>
      <dsp:spPr>
        <a:xfrm>
          <a:off x="263623" y="2654607"/>
          <a:ext cx="479783" cy="47931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E218E-C87B-4310-B0C1-DB0BE209FB33}">
      <dsp:nvSpPr>
        <dsp:cNvPr id="0" name=""/>
        <dsp:cNvSpPr/>
      </dsp:nvSpPr>
      <dsp:spPr>
        <a:xfrm>
          <a:off x="1007029" y="2458524"/>
          <a:ext cx="5684004" cy="980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61" tIns="103761" rIns="103761" bIns="1037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Schoolbook" panose="02020404030301010803"/>
            </a:rPr>
            <a:t>Women Tennis Players </a:t>
          </a:r>
        </a:p>
      </dsp:txBody>
      <dsp:txXfrm>
        <a:off x="1007029" y="2458524"/>
        <a:ext cx="5684004" cy="980416"/>
      </dsp:txXfrm>
    </dsp:sp>
    <dsp:sp modelId="{1BFB8627-3CD3-41C5-81FD-3EC3A5F60C46}">
      <dsp:nvSpPr>
        <dsp:cNvPr id="0" name=""/>
        <dsp:cNvSpPr/>
      </dsp:nvSpPr>
      <dsp:spPr>
        <a:xfrm>
          <a:off x="0" y="3684045"/>
          <a:ext cx="6751523" cy="871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E7799-2AE3-40DE-A9C1-2848B0BB07FD}">
      <dsp:nvSpPr>
        <dsp:cNvPr id="0" name=""/>
        <dsp:cNvSpPr/>
      </dsp:nvSpPr>
      <dsp:spPr>
        <a:xfrm>
          <a:off x="263623" y="3880128"/>
          <a:ext cx="479783" cy="47931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90698-CF00-48FF-A1AC-A024A0677176}">
      <dsp:nvSpPr>
        <dsp:cNvPr id="0" name=""/>
        <dsp:cNvSpPr/>
      </dsp:nvSpPr>
      <dsp:spPr>
        <a:xfrm>
          <a:off x="1007029" y="3684045"/>
          <a:ext cx="5684004" cy="980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61" tIns="103761" rIns="103761" bIns="1037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Schoolbook" panose="02020404030301010803"/>
            </a:rPr>
            <a:t>Men Tennis Players</a:t>
          </a:r>
        </a:p>
      </dsp:txBody>
      <dsp:txXfrm>
        <a:off x="1007029" y="3684045"/>
        <a:ext cx="5684004" cy="980416"/>
      </dsp:txXfrm>
    </dsp:sp>
    <dsp:sp modelId="{6A0E0C76-A147-4019-8C45-8E8374811E98}">
      <dsp:nvSpPr>
        <dsp:cNvPr id="0" name=""/>
        <dsp:cNvSpPr/>
      </dsp:nvSpPr>
      <dsp:spPr>
        <a:xfrm>
          <a:off x="0" y="4909566"/>
          <a:ext cx="6751523" cy="871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C7989-46F0-400E-AEB9-71D4A00BAA96}">
      <dsp:nvSpPr>
        <dsp:cNvPr id="0" name=""/>
        <dsp:cNvSpPr/>
      </dsp:nvSpPr>
      <dsp:spPr>
        <a:xfrm>
          <a:off x="263880" y="5105650"/>
          <a:ext cx="479783" cy="47931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A9ED6-CFD7-4A15-AAB8-9E1F13514BFE}">
      <dsp:nvSpPr>
        <dsp:cNvPr id="0" name=""/>
        <dsp:cNvSpPr/>
      </dsp:nvSpPr>
      <dsp:spPr>
        <a:xfrm>
          <a:off x="1007545" y="4909566"/>
          <a:ext cx="5618034" cy="980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761" tIns="103761" rIns="103761" bIns="1037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entury Schoolbook" panose="02020404030301010803"/>
            </a:rPr>
            <a:t> Variables: </a:t>
          </a:r>
          <a:r>
            <a:rPr lang="en-US" sz="1400" kern="1200"/>
            <a:t>(FSP)</a:t>
          </a:r>
          <a:r>
            <a:rPr lang="en-US" sz="1400" kern="1200">
              <a:latin typeface="Century Schoolbook" panose="02020404030301010803"/>
            </a:rPr>
            <a:t> First Serve Percentage, (FSW) First serve Win, </a:t>
          </a:r>
          <a:r>
            <a:rPr lang="en-US" sz="1400" kern="1200"/>
            <a:t>(</a:t>
          </a:r>
          <a:r>
            <a:rPr lang="en-US" sz="1400" kern="1200">
              <a:latin typeface="Century Schoolbook" panose="02020404030301010803"/>
            </a:rPr>
            <a:t>SSP</a:t>
          </a:r>
          <a:r>
            <a:rPr lang="en-US" sz="1400" kern="1200"/>
            <a:t>)</a:t>
          </a:r>
          <a:r>
            <a:rPr lang="en-US" sz="1400" kern="1200">
              <a:latin typeface="Century Schoolbook" panose="02020404030301010803"/>
            </a:rPr>
            <a:t> Second </a:t>
          </a:r>
          <a:r>
            <a:rPr lang="en-US" sz="1400" kern="1200"/>
            <a:t>Serve Percentage, (</a:t>
          </a:r>
          <a:r>
            <a:rPr lang="en-US" sz="1400" kern="1200">
              <a:latin typeface="Century Schoolbook" panose="02020404030301010803"/>
            </a:rPr>
            <a:t>SSW</a:t>
          </a:r>
          <a:r>
            <a:rPr lang="en-US" sz="1400" kern="1200"/>
            <a:t>) </a:t>
          </a:r>
          <a:r>
            <a:rPr lang="en-US" sz="1400" kern="1200">
              <a:latin typeface="Century Schoolbook" panose="02020404030301010803"/>
            </a:rPr>
            <a:t>Second serve, ACE, (DBF) Double Fault, (DBC) Double point created, (DBW) Double point Wins</a:t>
          </a:r>
          <a:endParaRPr lang="en-US" sz="1400" kern="1200"/>
        </a:p>
      </dsp:txBody>
      <dsp:txXfrm>
        <a:off x="1007545" y="4909566"/>
        <a:ext cx="5618034" cy="980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AC5E6-F949-400A-A57E-41B59DABFFA0}">
      <dsp:nvSpPr>
        <dsp:cNvPr id="0" name=""/>
        <dsp:cNvSpPr/>
      </dsp:nvSpPr>
      <dsp:spPr>
        <a:xfrm>
          <a:off x="1177814" y="325167"/>
          <a:ext cx="983229" cy="9832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EE67F-3370-4873-B433-E42838B2A0D3}">
      <dsp:nvSpPr>
        <dsp:cNvPr id="0" name=""/>
        <dsp:cNvSpPr/>
      </dsp:nvSpPr>
      <dsp:spPr>
        <a:xfrm>
          <a:off x="576952" y="1622239"/>
          <a:ext cx="21849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entury Schoolbook"/>
            </a:rPr>
            <a:t>Compare</a:t>
          </a:r>
          <a:r>
            <a:rPr lang="en-US" sz="1500" b="0" i="0" u="none" strike="noStrike" kern="1200" cap="none" baseline="0" noProof="0">
              <a:latin typeface="Century Schoolbook"/>
            </a:rPr>
            <a:t> men and women tennis performance</a:t>
          </a:r>
          <a:endParaRPr lang="en-US" sz="1500" kern="1200"/>
        </a:p>
      </dsp:txBody>
      <dsp:txXfrm>
        <a:off x="576952" y="1622239"/>
        <a:ext cx="2184954" cy="720000"/>
      </dsp:txXfrm>
    </dsp:sp>
    <dsp:sp modelId="{F8D6B049-57DA-4833-9C13-2C4CA803B828}">
      <dsp:nvSpPr>
        <dsp:cNvPr id="0" name=""/>
        <dsp:cNvSpPr/>
      </dsp:nvSpPr>
      <dsp:spPr>
        <a:xfrm>
          <a:off x="3745136" y="325167"/>
          <a:ext cx="983229" cy="9832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41F28-B9D5-4D6A-BBAE-35C6C145354B}">
      <dsp:nvSpPr>
        <dsp:cNvPr id="0" name=""/>
        <dsp:cNvSpPr/>
      </dsp:nvSpPr>
      <dsp:spPr>
        <a:xfrm>
          <a:off x="3144274" y="1622239"/>
          <a:ext cx="21849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u="none" strike="noStrike" kern="1200" cap="none" baseline="0" noProof="0">
              <a:latin typeface="Century Schoolbook"/>
            </a:rPr>
            <a:t>Compare match statistics of different players</a:t>
          </a:r>
        </a:p>
      </dsp:txBody>
      <dsp:txXfrm>
        <a:off x="3144274" y="1622239"/>
        <a:ext cx="2184954" cy="720000"/>
      </dsp:txXfrm>
    </dsp:sp>
    <dsp:sp modelId="{78D663EA-A97E-4870-B0DB-C8DB70A8F47E}">
      <dsp:nvSpPr>
        <dsp:cNvPr id="0" name=""/>
        <dsp:cNvSpPr/>
      </dsp:nvSpPr>
      <dsp:spPr>
        <a:xfrm>
          <a:off x="1177814" y="2888478"/>
          <a:ext cx="983229" cy="9832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239BA-1B0E-42CC-9FF1-2B7A2881D618}">
      <dsp:nvSpPr>
        <dsp:cNvPr id="0" name=""/>
        <dsp:cNvSpPr/>
      </dsp:nvSpPr>
      <dsp:spPr>
        <a:xfrm>
          <a:off x="576952" y="4185550"/>
          <a:ext cx="21849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entury Schoolbook" panose="02020404030301010803"/>
            </a:rPr>
            <a:t>Find key characteristics</a:t>
          </a:r>
          <a:endParaRPr lang="en-US" sz="1500" kern="1200"/>
        </a:p>
      </dsp:txBody>
      <dsp:txXfrm>
        <a:off x="576952" y="4185550"/>
        <a:ext cx="2184954" cy="720000"/>
      </dsp:txXfrm>
    </dsp:sp>
    <dsp:sp modelId="{0AA09304-E7C3-44DE-8237-5B9F32D8FAF8}">
      <dsp:nvSpPr>
        <dsp:cNvPr id="0" name=""/>
        <dsp:cNvSpPr/>
      </dsp:nvSpPr>
      <dsp:spPr>
        <a:xfrm>
          <a:off x="3745136" y="2888478"/>
          <a:ext cx="983229" cy="9832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BAD68-C138-4B15-9D0E-9F5BA3EDEE48}">
      <dsp:nvSpPr>
        <dsp:cNvPr id="0" name=""/>
        <dsp:cNvSpPr/>
      </dsp:nvSpPr>
      <dsp:spPr>
        <a:xfrm>
          <a:off x="3144274" y="4185550"/>
          <a:ext cx="218495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entury Schoolbook" panose="02020404030301010803"/>
            </a:rPr>
            <a:t>Find Latent Vairiables</a:t>
          </a:r>
        </a:p>
      </dsp:txBody>
      <dsp:txXfrm>
        <a:off x="3144274" y="4185550"/>
        <a:ext cx="2184954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EB228-C3D6-43EC-96B9-AB8A92EB8424}">
      <dsp:nvSpPr>
        <dsp:cNvPr id="0" name=""/>
        <dsp:cNvSpPr/>
      </dsp:nvSpPr>
      <dsp:spPr>
        <a:xfrm>
          <a:off x="0" y="2170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E9F9D-846B-4F5A-B907-65F47C8102FA}">
      <dsp:nvSpPr>
        <dsp:cNvPr id="0" name=""/>
        <dsp:cNvSpPr/>
      </dsp:nvSpPr>
      <dsp:spPr>
        <a:xfrm>
          <a:off x="332837" y="249736"/>
          <a:ext cx="605159" cy="605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5711F-0FAF-405B-B404-1155CDE64A4F}">
      <dsp:nvSpPr>
        <dsp:cNvPr id="0" name=""/>
        <dsp:cNvSpPr/>
      </dsp:nvSpPr>
      <dsp:spPr>
        <a:xfrm>
          <a:off x="1270834" y="2170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strike="noStrike" kern="1200" cap="none" baseline="0" noProof="0" dirty="0">
              <a:latin typeface="Century Schoolbook"/>
            </a:rPr>
            <a:t> </a:t>
          </a:r>
          <a:r>
            <a:rPr lang="en-US" sz="2200" b="0" i="0" u="none" strike="noStrike" kern="1200" cap="none" baseline="0" noProof="0">
              <a:latin typeface="Century Schoolbook"/>
            </a:rPr>
            <a:t>Common Variables</a:t>
          </a:r>
          <a:endParaRPr lang="en-US" sz="2200" kern="1200" dirty="0"/>
        </a:p>
      </dsp:txBody>
      <dsp:txXfrm>
        <a:off x="1270834" y="2170"/>
        <a:ext cx="4635346" cy="1100289"/>
      </dsp:txXfrm>
    </dsp:sp>
    <dsp:sp modelId="{0B6344DC-F705-4DE4-8BBB-39165996A486}">
      <dsp:nvSpPr>
        <dsp:cNvPr id="0" name=""/>
        <dsp:cNvSpPr/>
      </dsp:nvSpPr>
      <dsp:spPr>
        <a:xfrm>
          <a:off x="0" y="1377533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8F40D-A976-4C60-B2A3-E218B608BA8E}">
      <dsp:nvSpPr>
        <dsp:cNvPr id="0" name=""/>
        <dsp:cNvSpPr/>
      </dsp:nvSpPr>
      <dsp:spPr>
        <a:xfrm>
          <a:off x="332837" y="1625098"/>
          <a:ext cx="605159" cy="605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4BCF1-29E4-4841-9064-CDF8F971AA51}">
      <dsp:nvSpPr>
        <dsp:cNvPr id="0" name=""/>
        <dsp:cNvSpPr/>
      </dsp:nvSpPr>
      <dsp:spPr>
        <a:xfrm>
          <a:off x="1270834" y="1377533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Schoolbook" panose="02020404030301010803"/>
            </a:rPr>
            <a:t>Renaming the Columns</a:t>
          </a:r>
          <a:endParaRPr lang="en-US" sz="2200" kern="1200"/>
        </a:p>
      </dsp:txBody>
      <dsp:txXfrm>
        <a:off x="1270834" y="1377533"/>
        <a:ext cx="4635346" cy="1100289"/>
      </dsp:txXfrm>
    </dsp:sp>
    <dsp:sp modelId="{CA6AFDD3-46AC-4495-910B-8940E365D10D}">
      <dsp:nvSpPr>
        <dsp:cNvPr id="0" name=""/>
        <dsp:cNvSpPr/>
      </dsp:nvSpPr>
      <dsp:spPr>
        <a:xfrm>
          <a:off x="0" y="2752895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FC9E3-A5C0-4CD6-97A5-FE13041DEEB4}">
      <dsp:nvSpPr>
        <dsp:cNvPr id="0" name=""/>
        <dsp:cNvSpPr/>
      </dsp:nvSpPr>
      <dsp:spPr>
        <a:xfrm>
          <a:off x="332837" y="3000460"/>
          <a:ext cx="605159" cy="605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E7A82-D399-4EF6-A320-AF35E8B0875C}">
      <dsp:nvSpPr>
        <dsp:cNvPr id="0" name=""/>
        <dsp:cNvSpPr/>
      </dsp:nvSpPr>
      <dsp:spPr>
        <a:xfrm>
          <a:off x="1270834" y="2752895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Schoolbook" panose="02020404030301010803"/>
            </a:rPr>
            <a:t>Combine Rows </a:t>
          </a:r>
          <a:endParaRPr lang="en-US" sz="2200" kern="1200"/>
        </a:p>
      </dsp:txBody>
      <dsp:txXfrm>
        <a:off x="1270834" y="2752895"/>
        <a:ext cx="4635346" cy="1100289"/>
      </dsp:txXfrm>
    </dsp:sp>
    <dsp:sp modelId="{EE7F9488-F3E8-4701-AB3C-F93CAC3968A4}">
      <dsp:nvSpPr>
        <dsp:cNvPr id="0" name=""/>
        <dsp:cNvSpPr/>
      </dsp:nvSpPr>
      <dsp:spPr>
        <a:xfrm>
          <a:off x="0" y="4128257"/>
          <a:ext cx="5906181" cy="11002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07A29-54DF-46F5-AFA4-E92D488FD43F}">
      <dsp:nvSpPr>
        <dsp:cNvPr id="0" name=""/>
        <dsp:cNvSpPr/>
      </dsp:nvSpPr>
      <dsp:spPr>
        <a:xfrm>
          <a:off x="332837" y="4375822"/>
          <a:ext cx="605159" cy="605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48F48-4B49-4A56-982E-683772610B6B}">
      <dsp:nvSpPr>
        <dsp:cNvPr id="0" name=""/>
        <dsp:cNvSpPr/>
      </dsp:nvSpPr>
      <dsp:spPr>
        <a:xfrm>
          <a:off x="1270834" y="4128257"/>
          <a:ext cx="4635346" cy="110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447" tIns="116447" rIns="116447" bIns="1164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Schoolbook" panose="02020404030301010803"/>
            </a:rPr>
            <a:t>Aggregate Rows</a:t>
          </a:r>
          <a:endParaRPr lang="en-US" sz="2200" kern="1200"/>
        </a:p>
      </dsp:txBody>
      <dsp:txXfrm>
        <a:off x="1270834" y="4128257"/>
        <a:ext cx="4635346" cy="1100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6CCA7-CDB5-4CBB-814F-C038CC0ABCCF}">
      <dsp:nvSpPr>
        <dsp:cNvPr id="0" name=""/>
        <dsp:cNvSpPr/>
      </dsp:nvSpPr>
      <dsp:spPr>
        <a:xfrm>
          <a:off x="944423" y="952"/>
          <a:ext cx="3152894" cy="2002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19E17-1A53-410B-8118-4A2AE1E2F684}">
      <dsp:nvSpPr>
        <dsp:cNvPr id="0" name=""/>
        <dsp:cNvSpPr/>
      </dsp:nvSpPr>
      <dsp:spPr>
        <a:xfrm>
          <a:off x="1294745" y="333758"/>
          <a:ext cx="3152894" cy="2002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First 3 principal components explain 75 percent of the total variance of the data</a:t>
          </a:r>
        </a:p>
      </dsp:txBody>
      <dsp:txXfrm>
        <a:off x="1353384" y="392397"/>
        <a:ext cx="3035616" cy="1884809"/>
      </dsp:txXfrm>
    </dsp:sp>
    <dsp:sp modelId="{A7AE0000-385E-4523-82DD-EFF384C33A41}">
      <dsp:nvSpPr>
        <dsp:cNvPr id="0" name=""/>
        <dsp:cNvSpPr/>
      </dsp:nvSpPr>
      <dsp:spPr>
        <a:xfrm>
          <a:off x="4797960" y="952"/>
          <a:ext cx="3152894" cy="2002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4ABB3-5262-4F77-9E49-55A3AF7C9760}">
      <dsp:nvSpPr>
        <dsp:cNvPr id="0" name=""/>
        <dsp:cNvSpPr/>
      </dsp:nvSpPr>
      <dsp:spPr>
        <a:xfrm>
          <a:off x="5148282" y="333758"/>
          <a:ext cx="3152894" cy="2002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MDS shows that the players who reached finals have similar performance</a:t>
          </a:r>
        </a:p>
      </dsp:txBody>
      <dsp:txXfrm>
        <a:off x="5206921" y="392397"/>
        <a:ext cx="3035616" cy="18848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33EF7-16A5-48D5-969B-0C7A2C9BCD19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504AC-CB08-451A-B403-38D99768DF74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DF197-1F66-4D30-9F83-EEE81A6CAE1B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strike="noStrike" kern="1200" cap="none" baseline="0" noProof="0">
              <a:latin typeface="Century Schoolbook"/>
            </a:rPr>
            <a:t>Two Latent Variables</a:t>
          </a:r>
        </a:p>
      </dsp:txBody>
      <dsp:txXfrm>
        <a:off x="1725715" y="638"/>
        <a:ext cx="4180465" cy="1494125"/>
      </dsp:txXfrm>
    </dsp:sp>
    <dsp:sp modelId="{D7B99C43-5F08-47EA-82E9-3F1BC02796E0}">
      <dsp:nvSpPr>
        <dsp:cNvPr id="0" name=""/>
        <dsp:cNvSpPr/>
      </dsp:nvSpPr>
      <dsp:spPr>
        <a:xfrm>
          <a:off x="0" y="1868296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BAF7F-2399-4CE7-9B59-4F7B54D2B79E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6FB4-8CD6-4DC9-8CC2-FF881F2583DD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First Serve characteristics and Second Serve characteristics</a:t>
          </a:r>
          <a:endParaRPr lang="en-US" sz="2500" kern="1200">
            <a:latin typeface="Century Schoolbook" panose="02020404030301010803"/>
          </a:endParaRPr>
        </a:p>
      </dsp:txBody>
      <dsp:txXfrm>
        <a:off x="1725715" y="1868296"/>
        <a:ext cx="4180465" cy="1494125"/>
      </dsp:txXfrm>
    </dsp:sp>
    <dsp:sp modelId="{497EF223-DE31-4C36-8F65-3C11D7ACBF3A}">
      <dsp:nvSpPr>
        <dsp:cNvPr id="0" name=""/>
        <dsp:cNvSpPr/>
      </dsp:nvSpPr>
      <dsp:spPr>
        <a:xfrm>
          <a:off x="0" y="3735953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74BA3-BB12-4F0A-9074-C8A2ED974C71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9D0D8-A011-49E6-B45D-55403F771A17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RMSE</a:t>
          </a:r>
          <a:r>
            <a:rPr lang="en-US" sz="2500" kern="1200">
              <a:latin typeface="Century Schoolbook" panose="02020404030301010803"/>
            </a:rPr>
            <a:t> </a:t>
          </a:r>
          <a:r>
            <a:rPr lang="en-US" sz="2500" kern="1200"/>
            <a:t>&lt;</a:t>
          </a:r>
          <a:r>
            <a:rPr lang="en-US" sz="2500" kern="1200">
              <a:latin typeface="Century Schoolbook" panose="02020404030301010803"/>
            </a:rPr>
            <a:t> </a:t>
          </a:r>
          <a:r>
            <a:rPr lang="en-US" sz="2500" kern="1200"/>
            <a:t>0.05 &amp; P-value</a:t>
          </a:r>
          <a:r>
            <a:rPr lang="en-US" sz="2500" kern="1200">
              <a:latin typeface="Century Schoolbook" panose="02020404030301010803"/>
            </a:rPr>
            <a:t> </a:t>
          </a:r>
          <a:r>
            <a:rPr lang="en-US" sz="2500" kern="1200"/>
            <a:t>&gt;</a:t>
          </a:r>
          <a:r>
            <a:rPr lang="en-US" sz="2500" kern="1200">
              <a:latin typeface="Century Schoolbook" panose="02020404030301010803"/>
            </a:rPr>
            <a:t> </a:t>
          </a:r>
          <a:r>
            <a:rPr lang="en-US" sz="2500" kern="1200"/>
            <a:t>0.05</a:t>
          </a:r>
        </a:p>
      </dsp:txBody>
      <dsp:txXfrm>
        <a:off x="1725715" y="3735953"/>
        <a:ext cx="4180465" cy="1494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0FE91-9840-47A0-BDE9-7E76E6266A51}">
      <dsp:nvSpPr>
        <dsp:cNvPr id="0" name=""/>
        <dsp:cNvSpPr/>
      </dsp:nvSpPr>
      <dsp:spPr>
        <a:xfrm>
          <a:off x="905336" y="0"/>
          <a:ext cx="963786" cy="934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62050-2CAC-421F-ACB7-04E17B7A83B8}">
      <dsp:nvSpPr>
        <dsp:cNvPr id="0" name=""/>
        <dsp:cNvSpPr/>
      </dsp:nvSpPr>
      <dsp:spPr>
        <a:xfrm>
          <a:off x="10392" y="1031629"/>
          <a:ext cx="2753676" cy="400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>
              <a:latin typeface="Calibri"/>
              <a:cs typeface="Calibri"/>
            </a:rPr>
            <a:t>Pros</a:t>
          </a:r>
        </a:p>
      </dsp:txBody>
      <dsp:txXfrm>
        <a:off x="10392" y="1031629"/>
        <a:ext cx="2753676" cy="400420"/>
      </dsp:txXfrm>
    </dsp:sp>
    <dsp:sp modelId="{83B6E520-292A-4DD0-B28D-373BBC4E5559}">
      <dsp:nvSpPr>
        <dsp:cNvPr id="0" name=""/>
        <dsp:cNvSpPr/>
      </dsp:nvSpPr>
      <dsp:spPr>
        <a:xfrm>
          <a:off x="10392" y="1477312"/>
          <a:ext cx="2753676" cy="85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Successful clustering</a:t>
          </a:r>
          <a:endParaRPr lang="en-US" sz="1700" kern="1200">
            <a:latin typeface="Century Schoolbook" panose="02020404030301010803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>
              <a:latin typeface="Century Schoolbook"/>
              <a:cs typeface="Calibri"/>
            </a:rPr>
            <a:t>Find same profile in players</a:t>
          </a:r>
        </a:p>
      </dsp:txBody>
      <dsp:txXfrm>
        <a:off x="10392" y="1477312"/>
        <a:ext cx="2753676" cy="859486"/>
      </dsp:txXfrm>
    </dsp:sp>
    <dsp:sp modelId="{D055133F-9F09-4A5A-B362-301C6930068E}">
      <dsp:nvSpPr>
        <dsp:cNvPr id="0" name=""/>
        <dsp:cNvSpPr/>
      </dsp:nvSpPr>
      <dsp:spPr>
        <a:xfrm>
          <a:off x="4140906" y="0"/>
          <a:ext cx="963786" cy="934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6A1B8-386C-49E7-A1BE-E1DBEE82CD3B}">
      <dsp:nvSpPr>
        <dsp:cNvPr id="0" name=""/>
        <dsp:cNvSpPr/>
      </dsp:nvSpPr>
      <dsp:spPr>
        <a:xfrm>
          <a:off x="3245961" y="1031629"/>
          <a:ext cx="2753676" cy="400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>
              <a:latin typeface="Calibri"/>
              <a:cs typeface="Calibri"/>
            </a:rPr>
            <a:t>Cons</a:t>
          </a:r>
        </a:p>
      </dsp:txBody>
      <dsp:txXfrm>
        <a:off x="3245961" y="1031629"/>
        <a:ext cx="2753676" cy="400420"/>
      </dsp:txXfrm>
    </dsp:sp>
    <dsp:sp modelId="{283B835C-CC21-43CF-9C46-3A3987106A78}">
      <dsp:nvSpPr>
        <dsp:cNvPr id="0" name=""/>
        <dsp:cNvSpPr/>
      </dsp:nvSpPr>
      <dsp:spPr>
        <a:xfrm>
          <a:off x="3245961" y="1477312"/>
          <a:ext cx="2753676" cy="85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Schoolbook" panose="02020404030301010803"/>
            </a:rPr>
            <a:t> CFA doesnot support the theory of latent variables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Schoolbook" panose="02020404030301010803"/>
            </a:rPr>
            <a:t>Data was not initially aggregated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Schoolbook" panose="02020404030301010803"/>
            </a:rPr>
            <a:t>Missing values </a:t>
          </a:r>
          <a:endParaRPr lang="en-US" sz="1700" kern="1200"/>
        </a:p>
      </dsp:txBody>
      <dsp:txXfrm>
        <a:off x="3245961" y="1477312"/>
        <a:ext cx="2753676" cy="859486"/>
      </dsp:txXfrm>
    </dsp:sp>
    <dsp:sp modelId="{E0630224-0706-4153-9153-D8BC97994BF5}">
      <dsp:nvSpPr>
        <dsp:cNvPr id="0" name=""/>
        <dsp:cNvSpPr/>
      </dsp:nvSpPr>
      <dsp:spPr>
        <a:xfrm>
          <a:off x="7376476" y="0"/>
          <a:ext cx="963786" cy="934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703A0-5BA5-4F62-A96C-9DD55D334F76}">
      <dsp:nvSpPr>
        <dsp:cNvPr id="0" name=""/>
        <dsp:cNvSpPr/>
      </dsp:nvSpPr>
      <dsp:spPr>
        <a:xfrm>
          <a:off x="6481531" y="1031629"/>
          <a:ext cx="2753676" cy="400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>
              <a:latin typeface="Calibri"/>
              <a:cs typeface="Calibri"/>
            </a:rPr>
            <a:t>Post Analysis</a:t>
          </a:r>
          <a:r>
            <a:rPr lang="en-US" sz="2500" b="1" kern="1200">
              <a:latin typeface="Century Schoolbook" panose="02020404030301010803"/>
            </a:rPr>
            <a:t> </a:t>
          </a:r>
        </a:p>
      </dsp:txBody>
      <dsp:txXfrm>
        <a:off x="6481531" y="1031629"/>
        <a:ext cx="2753676" cy="400420"/>
      </dsp:txXfrm>
    </dsp:sp>
    <dsp:sp modelId="{7A380548-9CEF-4C7B-9E41-2C98E38C4899}">
      <dsp:nvSpPr>
        <dsp:cNvPr id="0" name=""/>
        <dsp:cNvSpPr/>
      </dsp:nvSpPr>
      <dsp:spPr>
        <a:xfrm>
          <a:off x="6481531" y="1477312"/>
          <a:ext cx="2753676" cy="85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Schoolbook" panose="02020404030301010803"/>
            </a:rPr>
            <a:t>Use in future analysis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entury Schoolbook" panose="02020404030301010803"/>
            </a:rPr>
            <a:t>Compare current players performance</a:t>
          </a:r>
        </a:p>
      </dsp:txBody>
      <dsp:txXfrm>
        <a:off x="6481531" y="1477312"/>
        <a:ext cx="2753676" cy="859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1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8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2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6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3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3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1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3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74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67" r:id="rId5"/>
    <p:sldLayoutId id="2147483773" r:id="rId6"/>
    <p:sldLayoutId id="2147483774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84568447@N00/2860616199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Multivariate </a:t>
            </a:r>
            <a:r>
              <a:rPr lang="en-US">
                <a:solidFill>
                  <a:schemeClr val="tx1"/>
                </a:solidFill>
              </a:rPr>
              <a:t>Analysis </a:t>
            </a:r>
            <a:br>
              <a:rPr lang="en-US"/>
            </a:br>
            <a:r>
              <a:rPr lang="en-US">
                <a:solidFill>
                  <a:schemeClr val="tx1"/>
                </a:solidFill>
              </a:rPr>
              <a:t>on </a:t>
            </a:r>
            <a:br>
              <a:rPr lang="en-US"/>
            </a:br>
            <a:r>
              <a:rPr lang="en-US">
                <a:solidFill>
                  <a:schemeClr val="tx1"/>
                </a:solidFill>
              </a:rPr>
              <a:t>US Open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/>
            <a:r>
              <a:rPr lang="en-US" sz="2000"/>
              <a:t>By Aniket Kumar</a:t>
            </a:r>
          </a:p>
          <a:p>
            <a:pPr algn="l"/>
            <a:r>
              <a:rPr lang="en-US" sz="2000"/>
              <a:t>Anusha Papineni</a:t>
            </a:r>
          </a:p>
          <a:p>
            <a:pPr algn="l"/>
            <a:r>
              <a:rPr lang="en-US" sz="2000"/>
              <a:t>Shafia Askari</a:t>
            </a:r>
          </a:p>
        </p:txBody>
      </p:sp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A7A5B0-A86B-4B2D-B579-7DD94059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2E8A20-C7E5-410C-8629-67A14662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9C08F7-5C9F-4B0E-B456-7D65B3614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1BCC5D58-E0A7-496D-8F92-61FCD0CC6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3" r="-3" b="5590"/>
          <a:stretch/>
        </p:blipFill>
        <p:spPr>
          <a:xfrm>
            <a:off x="3387" y="79038"/>
            <a:ext cx="6022339" cy="6689764"/>
          </a:xfrm>
          <a:prstGeom prst="rect">
            <a:avLst/>
          </a:prstGeom>
        </p:spPr>
      </p:pic>
      <p:pic>
        <p:nvPicPr>
          <p:cNvPr id="6" name="Picture 6" descr="A close up of a mans face&#10;&#10;Description generated with high confidence">
            <a:extLst>
              <a:ext uri="{FF2B5EF4-FFF2-40B4-BE49-F238E27FC236}">
                <a16:creationId xmlns:a16="http://schemas.microsoft.com/office/drawing/2014/main" id="{5B74BFF7-B0FE-4BD2-8482-772A603FC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8" b="5769"/>
          <a:stretch/>
        </p:blipFill>
        <p:spPr>
          <a:xfrm>
            <a:off x="5688753" y="109619"/>
            <a:ext cx="6022339" cy="640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8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7A5B0-A86B-4B2D-B579-7DD94059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2E8A20-C7E5-410C-8629-67A14662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9C08F7-5C9F-4B0E-B456-7D65B3614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6F05D22-90B6-4A14-A4E5-CA37922DE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" y="-7635"/>
            <a:ext cx="6164579" cy="6883430"/>
          </a:xfrm>
          <a:prstGeom prst="rect">
            <a:avLst/>
          </a:prstGeom>
        </p:spPr>
      </p:pic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4AFD6269-6EAF-4B6B-8094-89EE7991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433" y="2525"/>
            <a:ext cx="6022339" cy="68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80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pic>
        <p:nvPicPr>
          <p:cNvPr id="8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CDE52987-679A-436C-BE57-BF721D1DA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927" y="690880"/>
            <a:ext cx="10501585" cy="5465064"/>
          </a:xfrm>
        </p:spPr>
      </p:pic>
    </p:spTree>
    <p:extLst>
      <p:ext uri="{BB962C8B-B14F-4D97-AF65-F5344CB8AC3E}">
        <p14:creationId xmlns:p14="http://schemas.microsoft.com/office/powerpoint/2010/main" val="790074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pic>
        <p:nvPicPr>
          <p:cNvPr id="8" name="Picture 9" descr="A close up of a map&#10;&#10;Description generated with high confidence">
            <a:extLst>
              <a:ext uri="{FF2B5EF4-FFF2-40B4-BE49-F238E27FC236}">
                <a16:creationId xmlns:a16="http://schemas.microsoft.com/office/drawing/2014/main" id="{A9DFEAA0-CD17-4BED-AF22-A2884B90B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047" y="853440"/>
            <a:ext cx="10410145" cy="5190744"/>
          </a:xfrm>
        </p:spPr>
      </p:pic>
    </p:spTree>
    <p:extLst>
      <p:ext uri="{BB962C8B-B14F-4D97-AF65-F5344CB8AC3E}">
        <p14:creationId xmlns:p14="http://schemas.microsoft.com/office/powerpoint/2010/main" val="412941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05A2-602C-47A0-B292-4FA1C0669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Insights </a:t>
            </a:r>
          </a:p>
        </p:txBody>
      </p:sp>
    </p:spTree>
    <p:extLst>
      <p:ext uri="{BB962C8B-B14F-4D97-AF65-F5344CB8AC3E}">
        <p14:creationId xmlns:p14="http://schemas.microsoft.com/office/powerpoint/2010/main" val="1820287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8"/>
            <a:ext cx="11281609" cy="23960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966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90D10-FF05-4AF2-95E2-C752F7D2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5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Dimension Reduction – PCA &amp; MDS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A716C9C-3F70-4077-877D-881AC7486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708979"/>
              </p:ext>
            </p:extLst>
          </p:nvPr>
        </p:nvGraphicFramePr>
        <p:xfrm>
          <a:off x="1473200" y="3530600"/>
          <a:ext cx="9245600" cy="233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777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FEBB51-B3F3-4C24-8738-4B361DE43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48" y="401668"/>
            <a:ext cx="10889614" cy="5979048"/>
          </a:xfrm>
        </p:spPr>
      </p:pic>
    </p:spTree>
    <p:extLst>
      <p:ext uri="{BB962C8B-B14F-4D97-AF65-F5344CB8AC3E}">
        <p14:creationId xmlns:p14="http://schemas.microsoft.com/office/powerpoint/2010/main" val="381401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8CDCE-2B72-4BAA-8F81-542FB529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Clustering - KMeans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D824C1-2DE5-49BC-9050-CE103B132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Two clusters 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9B43F650-890D-4066-BC14-2B6C96A1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894" y="895925"/>
            <a:ext cx="7769838" cy="5022670"/>
          </a:xfrm>
          <a:prstGeom prst="rect">
            <a:avLst/>
          </a:prstGeom>
        </p:spPr>
      </p:pic>
      <p:pic>
        <p:nvPicPr>
          <p:cNvPr id="6" name="Picture 6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CE689CD-39CC-4F8A-9BA1-02A44B0C7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91" y="2927214"/>
            <a:ext cx="1786854" cy="15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10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55E08-6153-4FD4-BA85-416B7A5A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Determining Latent Variables - EFA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4A61E8-F14E-4F94-A821-C50CF36B5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938263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935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white, hanging, standing, man&#10;&#10;Description generated with very high confidence">
            <a:extLst>
              <a:ext uri="{FF2B5EF4-FFF2-40B4-BE49-F238E27FC236}">
                <a16:creationId xmlns:a16="http://schemas.microsoft.com/office/drawing/2014/main" id="{F9AB97CC-9AF1-4A45-9C58-2E29C02B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673127"/>
            <a:ext cx="5367165" cy="533517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EB27A-F23E-4909-9478-D827F67E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0" cap="all" spc="-100"/>
              <a:t>Confirmatory Factor Analysis</a:t>
            </a:r>
            <a:endParaRPr lang="en-US" sz="360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6707DB00-888C-4872-9B3C-89C78659E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Not a good fit</a:t>
            </a:r>
            <a:endParaRPr lang="en-US"/>
          </a:p>
          <a:p>
            <a:r>
              <a:rPr lang="en-US" sz="1800"/>
              <a:t>SRMR 0.087&gt;0.05</a:t>
            </a:r>
          </a:p>
          <a:p>
            <a:r>
              <a:rPr lang="en-US" sz="1800"/>
              <a:t>GFI 0.822 &lt; 0.95</a:t>
            </a:r>
          </a:p>
          <a:p>
            <a:r>
              <a:rPr lang="en-US" sz="1800"/>
              <a:t>AGFI 0.533 &lt; 0.95</a:t>
            </a:r>
          </a:p>
        </p:txBody>
      </p:sp>
    </p:spTree>
    <p:extLst>
      <p:ext uri="{BB962C8B-B14F-4D97-AF65-F5344CB8AC3E}">
        <p14:creationId xmlns:p14="http://schemas.microsoft.com/office/powerpoint/2010/main" val="2291934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958BBDF-316C-4360-BEA3-783C901CC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9113"/>
          <a:stretch/>
        </p:blipFill>
        <p:spPr>
          <a:xfrm>
            <a:off x="4646383" y="10"/>
            <a:ext cx="7545616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6221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977" y="164592"/>
            <a:ext cx="4334256" cy="652881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C44C8-AF52-46E2-A8F8-A305898D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24" y="1340361"/>
            <a:ext cx="3729162" cy="33417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600" b="0" cap="all" spc="-100">
                <a:solidFill>
                  <a:schemeClr val="tx1"/>
                </a:solidFill>
              </a:rPr>
              <a:t>Do you want to know about Tennis Players?</a:t>
            </a:r>
          </a:p>
        </p:txBody>
      </p:sp>
    </p:spTree>
    <p:extLst>
      <p:ext uri="{BB962C8B-B14F-4D97-AF65-F5344CB8AC3E}">
        <p14:creationId xmlns:p14="http://schemas.microsoft.com/office/powerpoint/2010/main" val="3270423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8"/>
            <a:ext cx="11281609" cy="23960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966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0D120-D4A4-46AC-B04C-F2188C26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177" y="965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Conclusions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7C6F1498-4166-430E-ABE7-377FD3068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727"/>
              </p:ext>
            </p:extLst>
          </p:nvPr>
        </p:nvGraphicFramePr>
        <p:xfrm>
          <a:off x="1473200" y="3530600"/>
          <a:ext cx="9245600" cy="233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8669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779DD-AD53-49A6-B91F-F17397A40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170" y="3755360"/>
            <a:ext cx="9732773" cy="1465112"/>
          </a:xfrm>
        </p:spPr>
        <p:txBody>
          <a:bodyPr>
            <a:normAutofit/>
          </a:bodyPr>
          <a:lstStyle/>
          <a:p>
            <a:r>
              <a:rPr lang="en-US" sz="6000"/>
              <a:t>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93325BAD-FFC3-450D-9D11-C3E911295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2937" y="1395172"/>
            <a:ext cx="2216708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6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F03A6-750A-4322-AEBC-B33F2798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Data sets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24C798-EC7F-4650-AC19-7C607C76E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209982"/>
              </p:ext>
            </p:extLst>
          </p:nvPr>
        </p:nvGraphicFramePr>
        <p:xfrm>
          <a:off x="5001875" y="372323"/>
          <a:ext cx="6751523" cy="5897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81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D8414-1ABD-4AEB-B9EF-CDD9FDBC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we wanted to do? 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75DB3D0-B58B-426E-889F-95C1E06DBB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991555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07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03C4466A-9BA6-49ED-B165-D0671636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1125876"/>
            <a:ext cx="2312479" cy="4878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>
                <a:solidFill>
                  <a:schemeClr val="tx1">
                    <a:lumMod val="85000"/>
                    <a:lumOff val="15000"/>
                  </a:schemeClr>
                </a:solidFill>
              </a:rPr>
              <a:t>Original Data set</a:t>
            </a:r>
          </a:p>
          <a:p>
            <a:pPr marL="0" indent="0">
              <a:buNone/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Two distinct datasets of men and women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B753CF-845C-420D-B3CB-8E51C4F0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360" y="411191"/>
            <a:ext cx="8249907" cy="60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48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0CF90-AC23-4696-95AC-75B2FDEF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Data cleaning: 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A6B1F18C-24D6-49BD-8C47-DD95DD21AC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43073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0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76E91-0574-43F3-B8CD-7D06547D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58" y="2272542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Data set after cleaning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04021F3-63F7-42A1-9C69-DCB34705F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366" y="540209"/>
            <a:ext cx="8014253" cy="58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97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E8BBC-0781-4608-BA56-39E5CFF8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52814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Correlation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80FD8C-30C8-4CA2-9B4C-278BD061D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SSP and FSP highly negatively correlated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ACE and First serve win and Second serve win are positively correlated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Break point win and Second serve win are positively correlated </a:t>
            </a: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3" name="Picture 4" descr="A picture containing white&#10;&#10;Description generated with very high confidence">
            <a:extLst>
              <a:ext uri="{FF2B5EF4-FFF2-40B4-BE49-F238E27FC236}">
                <a16:creationId xmlns:a16="http://schemas.microsoft.com/office/drawing/2014/main" id="{D9CE129F-D26D-4C61-91FE-1CAABB78A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291" y="478729"/>
            <a:ext cx="7054239" cy="59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04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E8BA74E-81C6-42D7-A5FA-47EEBF14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1" y="-12069"/>
            <a:ext cx="5727601" cy="413722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D7959-C988-4F7F-B7BF-F344BC8B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b="0" cap="all" spc="-100">
                <a:solidFill>
                  <a:schemeClr val="bg1"/>
                </a:solidFill>
              </a:rPr>
              <a:t>Bivariate Box PLot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F09B21-45A0-42EE-9BDC-C4E0932E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52456" y="1386165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A4FBEC71-22B8-4574-A831-7A6920339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903" y="8251"/>
            <a:ext cx="5646321" cy="41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13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SavonVTI</vt:lpstr>
      <vt:lpstr>Multivariate Analysis  on  US Open 2013</vt:lpstr>
      <vt:lpstr>Do you want to know about Tennis Players?</vt:lpstr>
      <vt:lpstr>Data sets</vt:lpstr>
      <vt:lpstr>What we wanted to do? </vt:lpstr>
      <vt:lpstr>PowerPoint Presentation</vt:lpstr>
      <vt:lpstr>Data cleaning: </vt:lpstr>
      <vt:lpstr>Data set after cleaning</vt:lpstr>
      <vt:lpstr>Correlation </vt:lpstr>
      <vt:lpstr>Bivariate Box PLot</vt:lpstr>
      <vt:lpstr>PowerPoint Presentation</vt:lpstr>
      <vt:lpstr>PowerPoint Presentation</vt:lpstr>
      <vt:lpstr>PowerPoint Presentation</vt:lpstr>
      <vt:lpstr>PowerPoint Presentation</vt:lpstr>
      <vt:lpstr>Insights </vt:lpstr>
      <vt:lpstr>Dimension Reduction – PCA &amp; MDS</vt:lpstr>
      <vt:lpstr>PowerPoint Presentation</vt:lpstr>
      <vt:lpstr>Clustering - KMeans</vt:lpstr>
      <vt:lpstr>Determining Latent Variables - EFA</vt:lpstr>
      <vt:lpstr>Confirmatory Factor Analysis</vt:lpstr>
      <vt:lpstr>Conclusions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304</cp:revision>
  <dcterms:created xsi:type="dcterms:W3CDTF">2019-12-01T00:47:31Z</dcterms:created>
  <dcterms:modified xsi:type="dcterms:W3CDTF">2019-12-03T03:17:30Z</dcterms:modified>
</cp:coreProperties>
</file>