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A33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855380" y="0"/>
            <a:ext cx="36830" cy="1696720"/>
          </a:xfrm>
          <a:custGeom>
            <a:avLst/>
            <a:gdLst/>
            <a:ahLst/>
            <a:cxnLst/>
            <a:rect l="l" t="t" r="r" b="b"/>
            <a:pathLst>
              <a:path w="36830" h="1696720">
                <a:moveTo>
                  <a:pt x="36654" y="1696659"/>
                </a:moveTo>
                <a:lnTo>
                  <a:pt x="0" y="1696659"/>
                </a:lnTo>
                <a:lnTo>
                  <a:pt x="0" y="0"/>
                </a:lnTo>
                <a:lnTo>
                  <a:pt x="36654" y="0"/>
                </a:lnTo>
                <a:lnTo>
                  <a:pt x="36654" y="1696659"/>
                </a:lnTo>
                <a:close/>
              </a:path>
            </a:pathLst>
          </a:custGeom>
          <a:solidFill>
            <a:srgbClr val="FFFFFF">
              <a:alpha val="1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933710" y="0"/>
            <a:ext cx="33020" cy="1696720"/>
          </a:xfrm>
          <a:custGeom>
            <a:avLst/>
            <a:gdLst/>
            <a:ahLst/>
            <a:cxnLst/>
            <a:rect l="l" t="t" r="r" b="b"/>
            <a:pathLst>
              <a:path w="33020" h="1696720">
                <a:moveTo>
                  <a:pt x="32989" y="1696659"/>
                </a:moveTo>
                <a:lnTo>
                  <a:pt x="0" y="1696659"/>
                </a:lnTo>
                <a:lnTo>
                  <a:pt x="0" y="0"/>
                </a:lnTo>
                <a:lnTo>
                  <a:pt x="32989" y="0"/>
                </a:lnTo>
                <a:lnTo>
                  <a:pt x="32989" y="1696659"/>
                </a:lnTo>
                <a:close/>
              </a:path>
            </a:pathLst>
          </a:custGeom>
          <a:solidFill>
            <a:srgbClr val="FFFFFF">
              <a:alpha val="1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008374" y="0"/>
            <a:ext cx="36830" cy="1696720"/>
          </a:xfrm>
          <a:custGeom>
            <a:avLst/>
            <a:gdLst/>
            <a:ahLst/>
            <a:cxnLst/>
            <a:rect l="l" t="t" r="r" b="b"/>
            <a:pathLst>
              <a:path w="36829" h="1696720">
                <a:moveTo>
                  <a:pt x="36654" y="1696659"/>
                </a:moveTo>
                <a:lnTo>
                  <a:pt x="0" y="1696659"/>
                </a:lnTo>
                <a:lnTo>
                  <a:pt x="0" y="0"/>
                </a:lnTo>
                <a:lnTo>
                  <a:pt x="36654" y="0"/>
                </a:lnTo>
                <a:lnTo>
                  <a:pt x="36654" y="1696659"/>
                </a:lnTo>
                <a:close/>
              </a:path>
            </a:pathLst>
          </a:custGeom>
          <a:solidFill>
            <a:srgbClr val="FFFFFF">
              <a:alpha val="1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086704" y="0"/>
            <a:ext cx="33020" cy="1696720"/>
          </a:xfrm>
          <a:custGeom>
            <a:avLst/>
            <a:gdLst/>
            <a:ahLst/>
            <a:cxnLst/>
            <a:rect l="l" t="t" r="r" b="b"/>
            <a:pathLst>
              <a:path w="33020" h="1696720">
                <a:moveTo>
                  <a:pt x="32988" y="1696659"/>
                </a:moveTo>
                <a:lnTo>
                  <a:pt x="0" y="1696659"/>
                </a:lnTo>
                <a:lnTo>
                  <a:pt x="0" y="0"/>
                </a:lnTo>
                <a:lnTo>
                  <a:pt x="32988" y="0"/>
                </a:lnTo>
                <a:lnTo>
                  <a:pt x="32988" y="1696659"/>
                </a:lnTo>
                <a:close/>
              </a:path>
            </a:pathLst>
          </a:custGeom>
          <a:solidFill>
            <a:srgbClr val="FFFFFF">
              <a:alpha val="1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11"/>
            <a:ext cx="18288000" cy="10038715"/>
          </a:xfrm>
          <a:custGeom>
            <a:avLst/>
            <a:gdLst/>
            <a:ahLst/>
            <a:cxnLst/>
            <a:rect l="l" t="t" r="r" b="b"/>
            <a:pathLst>
              <a:path w="18288000" h="10038715">
                <a:moveTo>
                  <a:pt x="3966692" y="7960969"/>
                </a:moveTo>
                <a:lnTo>
                  <a:pt x="3930040" y="7960969"/>
                </a:lnTo>
                <a:lnTo>
                  <a:pt x="3930040" y="10002647"/>
                </a:lnTo>
                <a:lnTo>
                  <a:pt x="3966692" y="10002647"/>
                </a:lnTo>
                <a:lnTo>
                  <a:pt x="3966692" y="7960969"/>
                </a:lnTo>
                <a:close/>
              </a:path>
              <a:path w="18288000" h="10038715">
                <a:moveTo>
                  <a:pt x="3966692" y="1733308"/>
                </a:moveTo>
                <a:lnTo>
                  <a:pt x="3930040" y="1733308"/>
                </a:lnTo>
                <a:lnTo>
                  <a:pt x="3930040" y="3774986"/>
                </a:lnTo>
                <a:lnTo>
                  <a:pt x="3966692" y="3774986"/>
                </a:lnTo>
                <a:lnTo>
                  <a:pt x="3966692" y="1733308"/>
                </a:lnTo>
                <a:close/>
              </a:path>
              <a:path w="18288000" h="10038715">
                <a:moveTo>
                  <a:pt x="6045022" y="7960969"/>
                </a:moveTo>
                <a:lnTo>
                  <a:pt x="6008370" y="7960969"/>
                </a:lnTo>
                <a:lnTo>
                  <a:pt x="6008370" y="10002647"/>
                </a:lnTo>
                <a:lnTo>
                  <a:pt x="6045022" y="10002647"/>
                </a:lnTo>
                <a:lnTo>
                  <a:pt x="6045022" y="7960969"/>
                </a:lnTo>
                <a:close/>
              </a:path>
              <a:path w="18288000" h="10038715">
                <a:moveTo>
                  <a:pt x="6045022" y="1733308"/>
                </a:moveTo>
                <a:lnTo>
                  <a:pt x="6008370" y="1733308"/>
                </a:lnTo>
                <a:lnTo>
                  <a:pt x="6008370" y="3774986"/>
                </a:lnTo>
                <a:lnTo>
                  <a:pt x="6045022" y="3774986"/>
                </a:lnTo>
                <a:lnTo>
                  <a:pt x="6045022" y="1733308"/>
                </a:lnTo>
                <a:close/>
              </a:path>
              <a:path w="18288000" h="10038715">
                <a:moveTo>
                  <a:pt x="10198011" y="7960969"/>
                </a:moveTo>
                <a:lnTo>
                  <a:pt x="10161359" y="7960969"/>
                </a:lnTo>
                <a:lnTo>
                  <a:pt x="10161359" y="10002647"/>
                </a:lnTo>
                <a:lnTo>
                  <a:pt x="10198011" y="10002647"/>
                </a:lnTo>
                <a:lnTo>
                  <a:pt x="10198011" y="7960969"/>
                </a:lnTo>
                <a:close/>
              </a:path>
              <a:path w="18288000" h="10038715">
                <a:moveTo>
                  <a:pt x="18288000" y="0"/>
                </a:moveTo>
                <a:lnTo>
                  <a:pt x="18288000" y="0"/>
                </a:lnTo>
                <a:lnTo>
                  <a:pt x="10161359" y="0"/>
                </a:lnTo>
                <a:lnTo>
                  <a:pt x="10161359" y="1732876"/>
                </a:lnTo>
                <a:lnTo>
                  <a:pt x="10161359" y="5886297"/>
                </a:lnTo>
                <a:lnTo>
                  <a:pt x="8125930" y="5886297"/>
                </a:lnTo>
                <a:lnTo>
                  <a:pt x="8125930" y="5885777"/>
                </a:lnTo>
                <a:lnTo>
                  <a:pt x="10161359" y="5885777"/>
                </a:lnTo>
                <a:lnTo>
                  <a:pt x="10161359" y="5850217"/>
                </a:lnTo>
                <a:lnTo>
                  <a:pt x="8125930" y="5850217"/>
                </a:lnTo>
                <a:lnTo>
                  <a:pt x="8125930" y="5849645"/>
                </a:lnTo>
                <a:lnTo>
                  <a:pt x="10161359" y="5849645"/>
                </a:lnTo>
                <a:lnTo>
                  <a:pt x="10161359" y="1733308"/>
                </a:lnTo>
                <a:lnTo>
                  <a:pt x="8125930" y="1733308"/>
                </a:lnTo>
                <a:lnTo>
                  <a:pt x="8125930" y="1732876"/>
                </a:lnTo>
                <a:lnTo>
                  <a:pt x="10161359" y="1732876"/>
                </a:lnTo>
                <a:lnTo>
                  <a:pt x="10161359" y="0"/>
                </a:lnTo>
                <a:lnTo>
                  <a:pt x="8125930" y="0"/>
                </a:lnTo>
                <a:lnTo>
                  <a:pt x="8125930" y="596"/>
                </a:lnTo>
                <a:lnTo>
                  <a:pt x="8089278" y="596"/>
                </a:lnTo>
                <a:lnTo>
                  <a:pt x="8089278" y="1696046"/>
                </a:lnTo>
                <a:lnTo>
                  <a:pt x="8089278" y="1732876"/>
                </a:lnTo>
                <a:lnTo>
                  <a:pt x="8089278" y="1733308"/>
                </a:lnTo>
                <a:lnTo>
                  <a:pt x="8086699" y="1733308"/>
                </a:lnTo>
                <a:lnTo>
                  <a:pt x="8086699" y="3774986"/>
                </a:lnTo>
                <a:lnTo>
                  <a:pt x="8089278" y="3774986"/>
                </a:lnTo>
                <a:lnTo>
                  <a:pt x="1892033" y="3775037"/>
                </a:lnTo>
                <a:lnTo>
                  <a:pt x="1892033" y="3771227"/>
                </a:lnTo>
                <a:lnTo>
                  <a:pt x="1892033" y="1732876"/>
                </a:lnTo>
                <a:lnTo>
                  <a:pt x="8089278" y="1732876"/>
                </a:lnTo>
                <a:lnTo>
                  <a:pt x="8089278" y="1696046"/>
                </a:lnTo>
                <a:lnTo>
                  <a:pt x="0" y="1696046"/>
                </a:lnTo>
                <a:lnTo>
                  <a:pt x="0" y="1732876"/>
                </a:lnTo>
                <a:lnTo>
                  <a:pt x="1855368" y="1732876"/>
                </a:lnTo>
                <a:lnTo>
                  <a:pt x="1855368" y="3771227"/>
                </a:lnTo>
                <a:lnTo>
                  <a:pt x="0" y="3771227"/>
                </a:lnTo>
                <a:lnTo>
                  <a:pt x="0" y="3775037"/>
                </a:lnTo>
                <a:lnTo>
                  <a:pt x="0" y="3808057"/>
                </a:lnTo>
                <a:lnTo>
                  <a:pt x="1855368" y="3808057"/>
                </a:lnTo>
                <a:lnTo>
                  <a:pt x="1855368" y="5849645"/>
                </a:lnTo>
                <a:lnTo>
                  <a:pt x="1892033" y="5849645"/>
                </a:lnTo>
                <a:lnTo>
                  <a:pt x="1892033" y="3808057"/>
                </a:lnTo>
                <a:lnTo>
                  <a:pt x="3933698" y="3808057"/>
                </a:lnTo>
                <a:lnTo>
                  <a:pt x="3933698" y="5849645"/>
                </a:lnTo>
                <a:lnTo>
                  <a:pt x="3966692" y="5849645"/>
                </a:lnTo>
                <a:lnTo>
                  <a:pt x="3966692" y="3808057"/>
                </a:lnTo>
                <a:lnTo>
                  <a:pt x="6008370" y="3808057"/>
                </a:lnTo>
                <a:lnTo>
                  <a:pt x="6008370" y="5849645"/>
                </a:lnTo>
                <a:lnTo>
                  <a:pt x="6045022" y="5849645"/>
                </a:lnTo>
                <a:lnTo>
                  <a:pt x="6045022" y="3808057"/>
                </a:lnTo>
                <a:lnTo>
                  <a:pt x="8086699" y="3808057"/>
                </a:lnTo>
                <a:lnTo>
                  <a:pt x="8086699" y="5849645"/>
                </a:lnTo>
                <a:lnTo>
                  <a:pt x="8089278" y="5849645"/>
                </a:lnTo>
                <a:lnTo>
                  <a:pt x="8089278" y="5850217"/>
                </a:lnTo>
                <a:lnTo>
                  <a:pt x="0" y="5850217"/>
                </a:lnTo>
                <a:lnTo>
                  <a:pt x="0" y="5885777"/>
                </a:lnTo>
                <a:lnTo>
                  <a:pt x="8089278" y="5885777"/>
                </a:lnTo>
                <a:lnTo>
                  <a:pt x="8089278" y="5886297"/>
                </a:lnTo>
                <a:lnTo>
                  <a:pt x="8086699" y="5886297"/>
                </a:lnTo>
                <a:lnTo>
                  <a:pt x="8086699" y="7927937"/>
                </a:lnTo>
                <a:lnTo>
                  <a:pt x="8086699" y="7960957"/>
                </a:lnTo>
                <a:lnTo>
                  <a:pt x="8086699" y="10003117"/>
                </a:lnTo>
                <a:lnTo>
                  <a:pt x="1892033" y="10003117"/>
                </a:lnTo>
                <a:lnTo>
                  <a:pt x="1892033" y="7960957"/>
                </a:lnTo>
                <a:lnTo>
                  <a:pt x="8086699" y="7960957"/>
                </a:lnTo>
                <a:lnTo>
                  <a:pt x="8086699" y="7927937"/>
                </a:lnTo>
                <a:lnTo>
                  <a:pt x="6045022" y="7927937"/>
                </a:lnTo>
                <a:lnTo>
                  <a:pt x="6045022" y="5886297"/>
                </a:lnTo>
                <a:lnTo>
                  <a:pt x="6008370" y="5886297"/>
                </a:lnTo>
                <a:lnTo>
                  <a:pt x="6008370" y="7927937"/>
                </a:lnTo>
                <a:lnTo>
                  <a:pt x="3966692" y="7927937"/>
                </a:lnTo>
                <a:lnTo>
                  <a:pt x="3966692" y="5886297"/>
                </a:lnTo>
                <a:lnTo>
                  <a:pt x="3933698" y="5886297"/>
                </a:lnTo>
                <a:lnTo>
                  <a:pt x="3933698" y="7927937"/>
                </a:lnTo>
                <a:lnTo>
                  <a:pt x="1892033" y="7927937"/>
                </a:lnTo>
                <a:lnTo>
                  <a:pt x="1892033" y="5886297"/>
                </a:lnTo>
                <a:lnTo>
                  <a:pt x="1855368" y="5886297"/>
                </a:lnTo>
                <a:lnTo>
                  <a:pt x="1855368" y="7927937"/>
                </a:lnTo>
                <a:lnTo>
                  <a:pt x="0" y="7927937"/>
                </a:lnTo>
                <a:lnTo>
                  <a:pt x="0" y="7960957"/>
                </a:lnTo>
                <a:lnTo>
                  <a:pt x="1855368" y="7960957"/>
                </a:lnTo>
                <a:lnTo>
                  <a:pt x="1855368" y="10003117"/>
                </a:lnTo>
                <a:lnTo>
                  <a:pt x="0" y="10003117"/>
                </a:lnTo>
                <a:lnTo>
                  <a:pt x="0" y="10038677"/>
                </a:lnTo>
                <a:lnTo>
                  <a:pt x="8089278" y="10038677"/>
                </a:lnTo>
                <a:lnTo>
                  <a:pt x="10198011" y="10038677"/>
                </a:lnTo>
                <a:lnTo>
                  <a:pt x="18288000" y="10038677"/>
                </a:lnTo>
                <a:lnTo>
                  <a:pt x="18288000" y="10003117"/>
                </a:lnTo>
                <a:lnTo>
                  <a:pt x="10198011" y="10003117"/>
                </a:lnTo>
                <a:lnTo>
                  <a:pt x="8125930" y="10003117"/>
                </a:lnTo>
                <a:lnTo>
                  <a:pt x="8125930" y="7960957"/>
                </a:lnTo>
                <a:lnTo>
                  <a:pt x="10198011" y="7960957"/>
                </a:lnTo>
                <a:lnTo>
                  <a:pt x="18288000" y="7960957"/>
                </a:lnTo>
                <a:lnTo>
                  <a:pt x="18288000" y="7927937"/>
                </a:lnTo>
                <a:lnTo>
                  <a:pt x="14357261" y="7927937"/>
                </a:lnTo>
                <a:lnTo>
                  <a:pt x="14357261" y="5886297"/>
                </a:lnTo>
                <a:lnTo>
                  <a:pt x="14320609" y="5886297"/>
                </a:lnTo>
                <a:lnTo>
                  <a:pt x="12278932" y="5886297"/>
                </a:lnTo>
                <a:lnTo>
                  <a:pt x="12245937" y="5886297"/>
                </a:lnTo>
                <a:lnTo>
                  <a:pt x="10204259" y="5886297"/>
                </a:lnTo>
                <a:lnTo>
                  <a:pt x="10198011" y="5886297"/>
                </a:lnTo>
                <a:lnTo>
                  <a:pt x="10198011" y="5885777"/>
                </a:lnTo>
                <a:lnTo>
                  <a:pt x="18288000" y="5885777"/>
                </a:lnTo>
                <a:lnTo>
                  <a:pt x="18288000" y="5850217"/>
                </a:lnTo>
                <a:lnTo>
                  <a:pt x="10198011" y="5850217"/>
                </a:lnTo>
                <a:lnTo>
                  <a:pt x="10198011" y="5849645"/>
                </a:lnTo>
                <a:lnTo>
                  <a:pt x="18288000" y="5849645"/>
                </a:lnTo>
                <a:lnTo>
                  <a:pt x="18288000" y="3808057"/>
                </a:lnTo>
                <a:lnTo>
                  <a:pt x="18288000" y="3775037"/>
                </a:lnTo>
                <a:lnTo>
                  <a:pt x="10204259" y="3775037"/>
                </a:lnTo>
                <a:lnTo>
                  <a:pt x="12242267" y="3774986"/>
                </a:lnTo>
                <a:lnTo>
                  <a:pt x="12278932" y="3774986"/>
                </a:lnTo>
                <a:lnTo>
                  <a:pt x="18288000" y="3774986"/>
                </a:lnTo>
                <a:lnTo>
                  <a:pt x="18288000" y="1733308"/>
                </a:lnTo>
                <a:lnTo>
                  <a:pt x="10198011" y="1733308"/>
                </a:lnTo>
                <a:lnTo>
                  <a:pt x="10198011" y="1732876"/>
                </a:lnTo>
                <a:lnTo>
                  <a:pt x="18288000" y="1732876"/>
                </a:lnTo>
                <a:lnTo>
                  <a:pt x="18288000" y="1696656"/>
                </a:lnTo>
                <a:lnTo>
                  <a:pt x="18288000" y="1696046"/>
                </a:lnTo>
                <a:lnTo>
                  <a:pt x="18288000" y="0"/>
                </a:lnTo>
                <a:close/>
              </a:path>
            </a:pathLst>
          </a:custGeom>
          <a:solidFill>
            <a:srgbClr val="FFFFFF">
              <a:alpha val="1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8125930" y="5886309"/>
            <a:ext cx="10162540" cy="4117340"/>
          </a:xfrm>
          <a:custGeom>
            <a:avLst/>
            <a:gdLst/>
            <a:ahLst/>
            <a:cxnLst/>
            <a:rect l="l" t="t" r="r" b="b"/>
            <a:pathLst>
              <a:path w="10162540" h="4117340">
                <a:moveTo>
                  <a:pt x="10162070" y="2074672"/>
                </a:moveTo>
                <a:lnTo>
                  <a:pt x="8305990" y="2074672"/>
                </a:lnTo>
                <a:lnTo>
                  <a:pt x="8273008" y="2074659"/>
                </a:lnTo>
                <a:lnTo>
                  <a:pt x="6231331" y="2074672"/>
                </a:lnTo>
                <a:lnTo>
                  <a:pt x="6194679" y="2074672"/>
                </a:lnTo>
                <a:lnTo>
                  <a:pt x="4153001" y="2074672"/>
                </a:lnTo>
                <a:lnTo>
                  <a:pt x="4116336" y="2074672"/>
                </a:lnTo>
                <a:lnTo>
                  <a:pt x="2078329" y="2074672"/>
                </a:lnTo>
                <a:lnTo>
                  <a:pt x="2041677" y="2074659"/>
                </a:lnTo>
                <a:lnTo>
                  <a:pt x="0" y="2074672"/>
                </a:lnTo>
                <a:lnTo>
                  <a:pt x="0" y="4116349"/>
                </a:lnTo>
                <a:lnTo>
                  <a:pt x="2041677" y="4116349"/>
                </a:lnTo>
                <a:lnTo>
                  <a:pt x="2041677" y="4116819"/>
                </a:lnTo>
                <a:lnTo>
                  <a:pt x="2078329" y="4116819"/>
                </a:lnTo>
                <a:lnTo>
                  <a:pt x="2078329" y="4116349"/>
                </a:lnTo>
                <a:lnTo>
                  <a:pt x="4116336" y="4116349"/>
                </a:lnTo>
                <a:lnTo>
                  <a:pt x="4153001" y="4116349"/>
                </a:lnTo>
                <a:lnTo>
                  <a:pt x="6194679" y="4116349"/>
                </a:lnTo>
                <a:lnTo>
                  <a:pt x="6231331" y="4116349"/>
                </a:lnTo>
                <a:lnTo>
                  <a:pt x="8273008" y="4116349"/>
                </a:lnTo>
                <a:lnTo>
                  <a:pt x="8273008" y="4116819"/>
                </a:lnTo>
                <a:lnTo>
                  <a:pt x="8305990" y="4116819"/>
                </a:lnTo>
                <a:lnTo>
                  <a:pt x="8305990" y="4116349"/>
                </a:lnTo>
                <a:lnTo>
                  <a:pt x="10162070" y="4116349"/>
                </a:lnTo>
                <a:lnTo>
                  <a:pt x="10162070" y="2074672"/>
                </a:lnTo>
                <a:close/>
              </a:path>
              <a:path w="10162540" h="4117340">
                <a:moveTo>
                  <a:pt x="10162070" y="0"/>
                </a:moveTo>
                <a:lnTo>
                  <a:pt x="8305990" y="0"/>
                </a:lnTo>
                <a:lnTo>
                  <a:pt x="8273008" y="0"/>
                </a:lnTo>
                <a:lnTo>
                  <a:pt x="6231331" y="0"/>
                </a:lnTo>
                <a:lnTo>
                  <a:pt x="6194679" y="0"/>
                </a:lnTo>
                <a:lnTo>
                  <a:pt x="6194679" y="2041677"/>
                </a:lnTo>
                <a:lnTo>
                  <a:pt x="6231331" y="2041677"/>
                </a:lnTo>
                <a:lnTo>
                  <a:pt x="8273008" y="2041677"/>
                </a:lnTo>
                <a:lnTo>
                  <a:pt x="8305990" y="2041677"/>
                </a:lnTo>
                <a:lnTo>
                  <a:pt x="10162070" y="2041677"/>
                </a:lnTo>
                <a:lnTo>
                  <a:pt x="10162070" y="0"/>
                </a:lnTo>
                <a:close/>
              </a:path>
            </a:pathLst>
          </a:custGeom>
          <a:solidFill>
            <a:srgbClr val="FFFFFF">
              <a:alpha val="14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60031" y="4016926"/>
            <a:ext cx="9568180" cy="2346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106806" y="6205737"/>
            <a:ext cx="8074025" cy="1362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A33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9541353"/>
            <a:ext cx="18288000" cy="745490"/>
          </a:xfrm>
          <a:custGeom>
            <a:avLst/>
            <a:gdLst/>
            <a:ahLst/>
            <a:cxnLst/>
            <a:rect l="l" t="t" r="r" b="b"/>
            <a:pathLst>
              <a:path w="18288000" h="745490">
                <a:moveTo>
                  <a:pt x="9831113" y="12700"/>
                </a:moveTo>
                <a:lnTo>
                  <a:pt x="8456886" y="12700"/>
                </a:lnTo>
                <a:lnTo>
                  <a:pt x="8554444" y="0"/>
                </a:lnTo>
                <a:lnTo>
                  <a:pt x="9733555" y="0"/>
                </a:lnTo>
                <a:lnTo>
                  <a:pt x="9831113" y="12700"/>
                </a:lnTo>
                <a:close/>
              </a:path>
              <a:path w="18288000" h="745490">
                <a:moveTo>
                  <a:pt x="11361575" y="25400"/>
                </a:moveTo>
                <a:lnTo>
                  <a:pt x="6926425" y="25400"/>
                </a:lnTo>
                <a:lnTo>
                  <a:pt x="7020276" y="12700"/>
                </a:lnTo>
                <a:lnTo>
                  <a:pt x="11267723" y="12700"/>
                </a:lnTo>
                <a:lnTo>
                  <a:pt x="11361575" y="25400"/>
                </a:lnTo>
                <a:close/>
              </a:path>
              <a:path w="18288000" h="745490">
                <a:moveTo>
                  <a:pt x="12194267" y="38100"/>
                </a:moveTo>
                <a:lnTo>
                  <a:pt x="6093733" y="38100"/>
                </a:lnTo>
                <a:lnTo>
                  <a:pt x="6185154" y="25400"/>
                </a:lnTo>
                <a:lnTo>
                  <a:pt x="12102846" y="25400"/>
                </a:lnTo>
                <a:lnTo>
                  <a:pt x="12194267" y="38100"/>
                </a:lnTo>
                <a:close/>
              </a:path>
              <a:path w="18288000" h="745490">
                <a:moveTo>
                  <a:pt x="12736690" y="50800"/>
                </a:moveTo>
                <a:lnTo>
                  <a:pt x="5551310" y="50800"/>
                </a:lnTo>
                <a:lnTo>
                  <a:pt x="5640972" y="38100"/>
                </a:lnTo>
                <a:lnTo>
                  <a:pt x="12647028" y="38100"/>
                </a:lnTo>
                <a:lnTo>
                  <a:pt x="12736690" y="50800"/>
                </a:lnTo>
                <a:close/>
              </a:path>
              <a:path w="18288000" h="745490">
                <a:moveTo>
                  <a:pt x="13268175" y="63500"/>
                </a:moveTo>
                <a:lnTo>
                  <a:pt x="5019824" y="63500"/>
                </a:lnTo>
                <a:lnTo>
                  <a:pt x="5107618" y="50800"/>
                </a:lnTo>
                <a:lnTo>
                  <a:pt x="13180382" y="50800"/>
                </a:lnTo>
                <a:lnTo>
                  <a:pt x="13268175" y="63500"/>
                </a:lnTo>
                <a:close/>
              </a:path>
              <a:path w="18288000" h="745490">
                <a:moveTo>
                  <a:pt x="13702247" y="76200"/>
                </a:moveTo>
                <a:lnTo>
                  <a:pt x="4585753" y="76200"/>
                </a:lnTo>
                <a:lnTo>
                  <a:pt x="4671905" y="63500"/>
                </a:lnTo>
                <a:lnTo>
                  <a:pt x="13616095" y="63500"/>
                </a:lnTo>
                <a:lnTo>
                  <a:pt x="13702247" y="76200"/>
                </a:lnTo>
                <a:close/>
              </a:path>
              <a:path w="18288000" h="745490">
                <a:moveTo>
                  <a:pt x="14127878" y="88900"/>
                </a:moveTo>
                <a:lnTo>
                  <a:pt x="4160122" y="88900"/>
                </a:lnTo>
                <a:lnTo>
                  <a:pt x="4244555" y="76200"/>
                </a:lnTo>
                <a:lnTo>
                  <a:pt x="14043445" y="76200"/>
                </a:lnTo>
                <a:lnTo>
                  <a:pt x="14127878" y="88900"/>
                </a:lnTo>
                <a:close/>
              </a:path>
              <a:path w="18288000" h="745490">
                <a:moveTo>
                  <a:pt x="14544685" y="101600"/>
                </a:moveTo>
                <a:lnTo>
                  <a:pt x="3743315" y="101600"/>
                </a:lnTo>
                <a:lnTo>
                  <a:pt x="3825952" y="88900"/>
                </a:lnTo>
                <a:lnTo>
                  <a:pt x="14462048" y="88900"/>
                </a:lnTo>
                <a:lnTo>
                  <a:pt x="14544685" y="101600"/>
                </a:lnTo>
                <a:close/>
              </a:path>
              <a:path w="18288000" h="745490">
                <a:moveTo>
                  <a:pt x="14871520" y="114300"/>
                </a:moveTo>
                <a:lnTo>
                  <a:pt x="3416480" y="114300"/>
                </a:lnTo>
                <a:lnTo>
                  <a:pt x="3497626" y="101600"/>
                </a:lnTo>
                <a:lnTo>
                  <a:pt x="14790374" y="101600"/>
                </a:lnTo>
                <a:lnTo>
                  <a:pt x="14871520" y="114300"/>
                </a:lnTo>
                <a:close/>
              </a:path>
              <a:path w="18288000" h="745490">
                <a:moveTo>
                  <a:pt x="15192265" y="127000"/>
                </a:moveTo>
                <a:lnTo>
                  <a:pt x="3095735" y="127000"/>
                </a:lnTo>
                <a:lnTo>
                  <a:pt x="3175339" y="114300"/>
                </a:lnTo>
                <a:lnTo>
                  <a:pt x="15112661" y="114300"/>
                </a:lnTo>
                <a:lnTo>
                  <a:pt x="15192265" y="127000"/>
                </a:lnTo>
                <a:close/>
              </a:path>
              <a:path w="18288000" h="745490">
                <a:moveTo>
                  <a:pt x="15428710" y="139700"/>
                </a:moveTo>
                <a:lnTo>
                  <a:pt x="2859290" y="139700"/>
                </a:lnTo>
                <a:lnTo>
                  <a:pt x="2937707" y="127000"/>
                </a:lnTo>
                <a:lnTo>
                  <a:pt x="15350293" y="127000"/>
                </a:lnTo>
                <a:lnTo>
                  <a:pt x="15428710" y="139700"/>
                </a:lnTo>
                <a:close/>
              </a:path>
              <a:path w="18288000" h="745490">
                <a:moveTo>
                  <a:pt x="15738326" y="152400"/>
                </a:moveTo>
                <a:lnTo>
                  <a:pt x="2549674" y="152400"/>
                </a:lnTo>
                <a:lnTo>
                  <a:pt x="2626464" y="139700"/>
                </a:lnTo>
                <a:lnTo>
                  <a:pt x="15661536" y="139700"/>
                </a:lnTo>
                <a:lnTo>
                  <a:pt x="15738326" y="152400"/>
                </a:lnTo>
                <a:close/>
              </a:path>
              <a:path w="18288000" h="745490">
                <a:moveTo>
                  <a:pt x="15966198" y="165100"/>
                </a:moveTo>
                <a:lnTo>
                  <a:pt x="2321802" y="165100"/>
                </a:lnTo>
                <a:lnTo>
                  <a:pt x="2397340" y="152400"/>
                </a:lnTo>
                <a:lnTo>
                  <a:pt x="15890661" y="152400"/>
                </a:lnTo>
                <a:lnTo>
                  <a:pt x="15966198" y="165100"/>
                </a:lnTo>
                <a:close/>
              </a:path>
              <a:path w="18288000" h="745490">
                <a:moveTo>
                  <a:pt x="16264084" y="177800"/>
                </a:moveTo>
                <a:lnTo>
                  <a:pt x="2023917" y="177800"/>
                </a:lnTo>
                <a:lnTo>
                  <a:pt x="2097742" y="165100"/>
                </a:lnTo>
                <a:lnTo>
                  <a:pt x="16190258" y="165100"/>
                </a:lnTo>
                <a:lnTo>
                  <a:pt x="16264084" y="177800"/>
                </a:lnTo>
                <a:close/>
              </a:path>
              <a:path w="18288000" h="745490">
                <a:moveTo>
                  <a:pt x="16482932" y="190500"/>
                </a:moveTo>
                <a:lnTo>
                  <a:pt x="1805069" y="190500"/>
                </a:lnTo>
                <a:lnTo>
                  <a:pt x="1877577" y="177800"/>
                </a:lnTo>
                <a:lnTo>
                  <a:pt x="16410423" y="177800"/>
                </a:lnTo>
                <a:lnTo>
                  <a:pt x="16482932" y="190500"/>
                </a:lnTo>
                <a:close/>
              </a:path>
              <a:path w="18288000" h="745490">
                <a:moveTo>
                  <a:pt x="16697774" y="203200"/>
                </a:moveTo>
                <a:lnTo>
                  <a:pt x="1590226" y="203200"/>
                </a:lnTo>
                <a:lnTo>
                  <a:pt x="1661390" y="190500"/>
                </a:lnTo>
                <a:lnTo>
                  <a:pt x="16626610" y="190500"/>
                </a:lnTo>
                <a:lnTo>
                  <a:pt x="16697774" y="203200"/>
                </a:lnTo>
                <a:close/>
              </a:path>
              <a:path w="18288000" h="745490">
                <a:moveTo>
                  <a:pt x="16908528" y="215900"/>
                </a:moveTo>
                <a:lnTo>
                  <a:pt x="1379472" y="215900"/>
                </a:lnTo>
                <a:lnTo>
                  <a:pt x="1449264" y="203200"/>
                </a:lnTo>
                <a:lnTo>
                  <a:pt x="16838736" y="203200"/>
                </a:lnTo>
                <a:lnTo>
                  <a:pt x="16908528" y="215900"/>
                </a:lnTo>
                <a:close/>
              </a:path>
              <a:path w="18288000" h="745490">
                <a:moveTo>
                  <a:pt x="17115111" y="228600"/>
                </a:moveTo>
                <a:lnTo>
                  <a:pt x="1172890" y="228600"/>
                </a:lnTo>
                <a:lnTo>
                  <a:pt x="1241282" y="215900"/>
                </a:lnTo>
                <a:lnTo>
                  <a:pt x="17046718" y="215900"/>
                </a:lnTo>
                <a:lnTo>
                  <a:pt x="17115111" y="228600"/>
                </a:lnTo>
                <a:close/>
              </a:path>
              <a:path w="18288000" h="745490">
                <a:moveTo>
                  <a:pt x="17317439" y="241300"/>
                </a:moveTo>
                <a:lnTo>
                  <a:pt x="970561" y="241300"/>
                </a:lnTo>
                <a:lnTo>
                  <a:pt x="1037526" y="228600"/>
                </a:lnTo>
                <a:lnTo>
                  <a:pt x="17250474" y="228600"/>
                </a:lnTo>
                <a:lnTo>
                  <a:pt x="17317439" y="241300"/>
                </a:lnTo>
                <a:close/>
              </a:path>
              <a:path w="18288000" h="745490">
                <a:moveTo>
                  <a:pt x="17515430" y="254000"/>
                </a:moveTo>
                <a:lnTo>
                  <a:pt x="772570" y="254000"/>
                </a:lnTo>
                <a:lnTo>
                  <a:pt x="838080" y="241300"/>
                </a:lnTo>
                <a:lnTo>
                  <a:pt x="17449920" y="241300"/>
                </a:lnTo>
                <a:lnTo>
                  <a:pt x="17515430" y="254000"/>
                </a:lnTo>
                <a:close/>
              </a:path>
              <a:path w="18288000" h="745490">
                <a:moveTo>
                  <a:pt x="17644973" y="266700"/>
                </a:moveTo>
                <a:lnTo>
                  <a:pt x="643027" y="266700"/>
                </a:lnTo>
                <a:lnTo>
                  <a:pt x="707551" y="254000"/>
                </a:lnTo>
                <a:lnTo>
                  <a:pt x="17580449" y="254000"/>
                </a:lnTo>
                <a:lnTo>
                  <a:pt x="17644973" y="266700"/>
                </a:lnTo>
                <a:close/>
              </a:path>
              <a:path w="18288000" h="745490">
                <a:moveTo>
                  <a:pt x="17835551" y="279400"/>
                </a:moveTo>
                <a:lnTo>
                  <a:pt x="452449" y="279400"/>
                </a:lnTo>
                <a:lnTo>
                  <a:pt x="515472" y="266700"/>
                </a:lnTo>
                <a:lnTo>
                  <a:pt x="17772528" y="266700"/>
                </a:lnTo>
                <a:lnTo>
                  <a:pt x="17835551" y="279400"/>
                </a:lnTo>
                <a:close/>
              </a:path>
              <a:path w="18288000" h="745490">
                <a:moveTo>
                  <a:pt x="18021571" y="292100"/>
                </a:moveTo>
                <a:lnTo>
                  <a:pt x="266429" y="292100"/>
                </a:lnTo>
                <a:lnTo>
                  <a:pt x="327924" y="279400"/>
                </a:lnTo>
                <a:lnTo>
                  <a:pt x="17960076" y="279400"/>
                </a:lnTo>
                <a:lnTo>
                  <a:pt x="18021571" y="292100"/>
                </a:lnTo>
                <a:close/>
              </a:path>
              <a:path w="18288000" h="745490">
                <a:moveTo>
                  <a:pt x="18143011" y="304800"/>
                </a:moveTo>
                <a:lnTo>
                  <a:pt x="144989" y="304800"/>
                </a:lnTo>
                <a:lnTo>
                  <a:pt x="205450" y="292100"/>
                </a:lnTo>
                <a:lnTo>
                  <a:pt x="18082551" y="292100"/>
                </a:lnTo>
                <a:lnTo>
                  <a:pt x="18143011" y="304800"/>
                </a:lnTo>
                <a:close/>
              </a:path>
              <a:path w="18288000" h="745490">
                <a:moveTo>
                  <a:pt x="18287999" y="745490"/>
                </a:moveTo>
                <a:lnTo>
                  <a:pt x="0" y="745490"/>
                </a:lnTo>
                <a:lnTo>
                  <a:pt x="0" y="309880"/>
                </a:lnTo>
                <a:lnTo>
                  <a:pt x="25637" y="304800"/>
                </a:lnTo>
                <a:lnTo>
                  <a:pt x="18262364" y="304800"/>
                </a:lnTo>
                <a:lnTo>
                  <a:pt x="18287999" y="309880"/>
                </a:lnTo>
                <a:lnTo>
                  <a:pt x="18287999" y="7454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96662" y="157906"/>
            <a:ext cx="3768360" cy="36079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A33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8701" y="46116"/>
            <a:ext cx="14620240" cy="1183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Relationship Id="rId3" Type="http://schemas.openxmlformats.org/officeDocument/2006/relationships/image" Target="../media/image28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Relationship Id="rId3" Type="http://schemas.openxmlformats.org/officeDocument/2006/relationships/image" Target="../media/image3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jpg"/><Relationship Id="rId3" Type="http://schemas.openxmlformats.org/officeDocument/2006/relationships/image" Target="../media/image34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Relationship Id="rId4" Type="http://schemas.openxmlformats.org/officeDocument/2006/relationships/image" Target="../media/image39.jpg"/><Relationship Id="rId5" Type="http://schemas.openxmlformats.org/officeDocument/2006/relationships/image" Target="../media/image40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Relationship Id="rId3" Type="http://schemas.openxmlformats.org/officeDocument/2006/relationships/image" Target="../media/image4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855380" y="0"/>
            <a:ext cx="36830" cy="1696720"/>
          </a:xfrm>
          <a:custGeom>
            <a:avLst/>
            <a:gdLst/>
            <a:ahLst/>
            <a:cxnLst/>
            <a:rect l="l" t="t" r="r" b="b"/>
            <a:pathLst>
              <a:path w="36830" h="1696720">
                <a:moveTo>
                  <a:pt x="36654" y="1696659"/>
                </a:moveTo>
                <a:lnTo>
                  <a:pt x="0" y="1696659"/>
                </a:lnTo>
                <a:lnTo>
                  <a:pt x="0" y="0"/>
                </a:lnTo>
                <a:lnTo>
                  <a:pt x="36654" y="0"/>
                </a:lnTo>
                <a:lnTo>
                  <a:pt x="36654" y="1696659"/>
                </a:lnTo>
                <a:close/>
              </a:path>
            </a:pathLst>
          </a:custGeom>
          <a:solidFill>
            <a:srgbClr val="FFFFFF">
              <a:alpha val="1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933710" y="0"/>
            <a:ext cx="33020" cy="1696720"/>
          </a:xfrm>
          <a:custGeom>
            <a:avLst/>
            <a:gdLst/>
            <a:ahLst/>
            <a:cxnLst/>
            <a:rect l="l" t="t" r="r" b="b"/>
            <a:pathLst>
              <a:path w="33020" h="1696720">
                <a:moveTo>
                  <a:pt x="32989" y="1696659"/>
                </a:moveTo>
                <a:lnTo>
                  <a:pt x="0" y="1696659"/>
                </a:lnTo>
                <a:lnTo>
                  <a:pt x="0" y="0"/>
                </a:lnTo>
                <a:lnTo>
                  <a:pt x="32989" y="0"/>
                </a:lnTo>
                <a:lnTo>
                  <a:pt x="32989" y="1696659"/>
                </a:lnTo>
                <a:close/>
              </a:path>
            </a:pathLst>
          </a:custGeom>
          <a:solidFill>
            <a:srgbClr val="FFFFFF">
              <a:alpha val="1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008374" y="0"/>
            <a:ext cx="36830" cy="1696720"/>
          </a:xfrm>
          <a:custGeom>
            <a:avLst/>
            <a:gdLst/>
            <a:ahLst/>
            <a:cxnLst/>
            <a:rect l="l" t="t" r="r" b="b"/>
            <a:pathLst>
              <a:path w="36829" h="1696720">
                <a:moveTo>
                  <a:pt x="36654" y="1696659"/>
                </a:moveTo>
                <a:lnTo>
                  <a:pt x="0" y="1696659"/>
                </a:lnTo>
                <a:lnTo>
                  <a:pt x="0" y="0"/>
                </a:lnTo>
                <a:lnTo>
                  <a:pt x="36654" y="0"/>
                </a:lnTo>
                <a:lnTo>
                  <a:pt x="36654" y="1696659"/>
                </a:lnTo>
                <a:close/>
              </a:path>
            </a:pathLst>
          </a:custGeom>
          <a:solidFill>
            <a:srgbClr val="FFFFFF">
              <a:alpha val="1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086704" y="0"/>
            <a:ext cx="33020" cy="1696720"/>
          </a:xfrm>
          <a:custGeom>
            <a:avLst/>
            <a:gdLst/>
            <a:ahLst/>
            <a:cxnLst/>
            <a:rect l="l" t="t" r="r" b="b"/>
            <a:pathLst>
              <a:path w="33020" h="1696720">
                <a:moveTo>
                  <a:pt x="32988" y="1696659"/>
                </a:moveTo>
                <a:lnTo>
                  <a:pt x="0" y="1696659"/>
                </a:lnTo>
                <a:lnTo>
                  <a:pt x="0" y="0"/>
                </a:lnTo>
                <a:lnTo>
                  <a:pt x="32988" y="0"/>
                </a:lnTo>
                <a:lnTo>
                  <a:pt x="32988" y="1696659"/>
                </a:lnTo>
                <a:close/>
              </a:path>
            </a:pathLst>
          </a:custGeom>
          <a:solidFill>
            <a:srgbClr val="FFFFFF">
              <a:alpha val="14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7" name="object 7" descr=""/>
            <p:cNvSpPr/>
            <p:nvPr/>
          </p:nvSpPr>
          <p:spPr>
            <a:xfrm>
              <a:off x="0" y="11"/>
              <a:ext cx="18288000" cy="10038715"/>
            </a:xfrm>
            <a:custGeom>
              <a:avLst/>
              <a:gdLst/>
              <a:ahLst/>
              <a:cxnLst/>
              <a:rect l="l" t="t" r="r" b="b"/>
              <a:pathLst>
                <a:path w="18288000" h="10038715">
                  <a:moveTo>
                    <a:pt x="3966692" y="7960969"/>
                  </a:moveTo>
                  <a:lnTo>
                    <a:pt x="3930040" y="7960969"/>
                  </a:lnTo>
                  <a:lnTo>
                    <a:pt x="3930040" y="10002647"/>
                  </a:lnTo>
                  <a:lnTo>
                    <a:pt x="3966692" y="10002647"/>
                  </a:lnTo>
                  <a:lnTo>
                    <a:pt x="3966692" y="7960969"/>
                  </a:lnTo>
                  <a:close/>
                </a:path>
                <a:path w="18288000" h="10038715">
                  <a:moveTo>
                    <a:pt x="3966692" y="1733308"/>
                  </a:moveTo>
                  <a:lnTo>
                    <a:pt x="3930040" y="1733308"/>
                  </a:lnTo>
                  <a:lnTo>
                    <a:pt x="3930040" y="3774986"/>
                  </a:lnTo>
                  <a:lnTo>
                    <a:pt x="3966692" y="3774986"/>
                  </a:lnTo>
                  <a:lnTo>
                    <a:pt x="3966692" y="1733308"/>
                  </a:lnTo>
                  <a:close/>
                </a:path>
                <a:path w="18288000" h="10038715">
                  <a:moveTo>
                    <a:pt x="6045022" y="7960969"/>
                  </a:moveTo>
                  <a:lnTo>
                    <a:pt x="6008370" y="7960969"/>
                  </a:lnTo>
                  <a:lnTo>
                    <a:pt x="6008370" y="10002647"/>
                  </a:lnTo>
                  <a:lnTo>
                    <a:pt x="6045022" y="10002647"/>
                  </a:lnTo>
                  <a:lnTo>
                    <a:pt x="6045022" y="7960969"/>
                  </a:lnTo>
                  <a:close/>
                </a:path>
                <a:path w="18288000" h="10038715">
                  <a:moveTo>
                    <a:pt x="6045022" y="1733308"/>
                  </a:moveTo>
                  <a:lnTo>
                    <a:pt x="6008370" y="1733308"/>
                  </a:lnTo>
                  <a:lnTo>
                    <a:pt x="6008370" y="3774986"/>
                  </a:lnTo>
                  <a:lnTo>
                    <a:pt x="6045022" y="3774986"/>
                  </a:lnTo>
                  <a:lnTo>
                    <a:pt x="6045022" y="1733308"/>
                  </a:lnTo>
                  <a:close/>
                </a:path>
                <a:path w="18288000" h="10038715">
                  <a:moveTo>
                    <a:pt x="10198011" y="7960969"/>
                  </a:moveTo>
                  <a:lnTo>
                    <a:pt x="10161359" y="7960969"/>
                  </a:lnTo>
                  <a:lnTo>
                    <a:pt x="10161359" y="10002647"/>
                  </a:lnTo>
                  <a:lnTo>
                    <a:pt x="10198011" y="10002647"/>
                  </a:lnTo>
                  <a:lnTo>
                    <a:pt x="10198011" y="7960969"/>
                  </a:lnTo>
                  <a:close/>
                </a:path>
                <a:path w="18288000" h="10038715">
                  <a:moveTo>
                    <a:pt x="18288000" y="0"/>
                  </a:moveTo>
                  <a:lnTo>
                    <a:pt x="18288000" y="0"/>
                  </a:lnTo>
                  <a:lnTo>
                    <a:pt x="10161359" y="0"/>
                  </a:lnTo>
                  <a:lnTo>
                    <a:pt x="10161359" y="1732876"/>
                  </a:lnTo>
                  <a:lnTo>
                    <a:pt x="10161359" y="5886297"/>
                  </a:lnTo>
                  <a:lnTo>
                    <a:pt x="8125930" y="5886297"/>
                  </a:lnTo>
                  <a:lnTo>
                    <a:pt x="8125930" y="5885777"/>
                  </a:lnTo>
                  <a:lnTo>
                    <a:pt x="10161359" y="5885777"/>
                  </a:lnTo>
                  <a:lnTo>
                    <a:pt x="10161359" y="5850217"/>
                  </a:lnTo>
                  <a:lnTo>
                    <a:pt x="8125930" y="5850217"/>
                  </a:lnTo>
                  <a:lnTo>
                    <a:pt x="8125930" y="5849645"/>
                  </a:lnTo>
                  <a:lnTo>
                    <a:pt x="10161359" y="5849645"/>
                  </a:lnTo>
                  <a:lnTo>
                    <a:pt x="10161359" y="1733308"/>
                  </a:lnTo>
                  <a:lnTo>
                    <a:pt x="8125930" y="1733308"/>
                  </a:lnTo>
                  <a:lnTo>
                    <a:pt x="8125930" y="1732876"/>
                  </a:lnTo>
                  <a:lnTo>
                    <a:pt x="10161359" y="1732876"/>
                  </a:lnTo>
                  <a:lnTo>
                    <a:pt x="10161359" y="0"/>
                  </a:lnTo>
                  <a:lnTo>
                    <a:pt x="8125930" y="0"/>
                  </a:lnTo>
                  <a:lnTo>
                    <a:pt x="8125930" y="596"/>
                  </a:lnTo>
                  <a:lnTo>
                    <a:pt x="8089278" y="596"/>
                  </a:lnTo>
                  <a:lnTo>
                    <a:pt x="8089278" y="1696046"/>
                  </a:lnTo>
                  <a:lnTo>
                    <a:pt x="8089278" y="1732876"/>
                  </a:lnTo>
                  <a:lnTo>
                    <a:pt x="8089278" y="1733308"/>
                  </a:lnTo>
                  <a:lnTo>
                    <a:pt x="8086699" y="1733308"/>
                  </a:lnTo>
                  <a:lnTo>
                    <a:pt x="8086699" y="3774986"/>
                  </a:lnTo>
                  <a:lnTo>
                    <a:pt x="8089278" y="3774986"/>
                  </a:lnTo>
                  <a:lnTo>
                    <a:pt x="1892033" y="3775037"/>
                  </a:lnTo>
                  <a:lnTo>
                    <a:pt x="1892033" y="3771227"/>
                  </a:lnTo>
                  <a:lnTo>
                    <a:pt x="1892033" y="1732876"/>
                  </a:lnTo>
                  <a:lnTo>
                    <a:pt x="8089278" y="1732876"/>
                  </a:lnTo>
                  <a:lnTo>
                    <a:pt x="8089278" y="1696046"/>
                  </a:lnTo>
                  <a:lnTo>
                    <a:pt x="0" y="1696046"/>
                  </a:lnTo>
                  <a:lnTo>
                    <a:pt x="0" y="1732876"/>
                  </a:lnTo>
                  <a:lnTo>
                    <a:pt x="1855368" y="1732876"/>
                  </a:lnTo>
                  <a:lnTo>
                    <a:pt x="1855368" y="3771227"/>
                  </a:lnTo>
                  <a:lnTo>
                    <a:pt x="0" y="3771227"/>
                  </a:lnTo>
                  <a:lnTo>
                    <a:pt x="0" y="3775037"/>
                  </a:lnTo>
                  <a:lnTo>
                    <a:pt x="0" y="3808057"/>
                  </a:lnTo>
                  <a:lnTo>
                    <a:pt x="1855368" y="3808057"/>
                  </a:lnTo>
                  <a:lnTo>
                    <a:pt x="1855368" y="5849645"/>
                  </a:lnTo>
                  <a:lnTo>
                    <a:pt x="1892033" y="5849645"/>
                  </a:lnTo>
                  <a:lnTo>
                    <a:pt x="1892033" y="3808057"/>
                  </a:lnTo>
                  <a:lnTo>
                    <a:pt x="3933698" y="3808057"/>
                  </a:lnTo>
                  <a:lnTo>
                    <a:pt x="3933698" y="5849645"/>
                  </a:lnTo>
                  <a:lnTo>
                    <a:pt x="3966692" y="5849645"/>
                  </a:lnTo>
                  <a:lnTo>
                    <a:pt x="3966692" y="3808057"/>
                  </a:lnTo>
                  <a:lnTo>
                    <a:pt x="6008370" y="3808057"/>
                  </a:lnTo>
                  <a:lnTo>
                    <a:pt x="6008370" y="5849645"/>
                  </a:lnTo>
                  <a:lnTo>
                    <a:pt x="6045022" y="5849645"/>
                  </a:lnTo>
                  <a:lnTo>
                    <a:pt x="6045022" y="3808057"/>
                  </a:lnTo>
                  <a:lnTo>
                    <a:pt x="8086699" y="3808057"/>
                  </a:lnTo>
                  <a:lnTo>
                    <a:pt x="8086699" y="5849645"/>
                  </a:lnTo>
                  <a:lnTo>
                    <a:pt x="8089278" y="5849645"/>
                  </a:lnTo>
                  <a:lnTo>
                    <a:pt x="8089278" y="5850217"/>
                  </a:lnTo>
                  <a:lnTo>
                    <a:pt x="0" y="5850217"/>
                  </a:lnTo>
                  <a:lnTo>
                    <a:pt x="0" y="5885777"/>
                  </a:lnTo>
                  <a:lnTo>
                    <a:pt x="8089278" y="5885777"/>
                  </a:lnTo>
                  <a:lnTo>
                    <a:pt x="8089278" y="5886297"/>
                  </a:lnTo>
                  <a:lnTo>
                    <a:pt x="8086699" y="5886297"/>
                  </a:lnTo>
                  <a:lnTo>
                    <a:pt x="8086699" y="7927937"/>
                  </a:lnTo>
                  <a:lnTo>
                    <a:pt x="8086699" y="7960957"/>
                  </a:lnTo>
                  <a:lnTo>
                    <a:pt x="8086699" y="10003117"/>
                  </a:lnTo>
                  <a:lnTo>
                    <a:pt x="1892033" y="10003117"/>
                  </a:lnTo>
                  <a:lnTo>
                    <a:pt x="1892033" y="7960957"/>
                  </a:lnTo>
                  <a:lnTo>
                    <a:pt x="8086699" y="7960957"/>
                  </a:lnTo>
                  <a:lnTo>
                    <a:pt x="8086699" y="7927937"/>
                  </a:lnTo>
                  <a:lnTo>
                    <a:pt x="6045022" y="7927937"/>
                  </a:lnTo>
                  <a:lnTo>
                    <a:pt x="6045022" y="5886297"/>
                  </a:lnTo>
                  <a:lnTo>
                    <a:pt x="6008370" y="5886297"/>
                  </a:lnTo>
                  <a:lnTo>
                    <a:pt x="6008370" y="7927937"/>
                  </a:lnTo>
                  <a:lnTo>
                    <a:pt x="3966692" y="7927937"/>
                  </a:lnTo>
                  <a:lnTo>
                    <a:pt x="3966692" y="5886297"/>
                  </a:lnTo>
                  <a:lnTo>
                    <a:pt x="3933698" y="5886297"/>
                  </a:lnTo>
                  <a:lnTo>
                    <a:pt x="3933698" y="7927937"/>
                  </a:lnTo>
                  <a:lnTo>
                    <a:pt x="1892033" y="7927937"/>
                  </a:lnTo>
                  <a:lnTo>
                    <a:pt x="1892033" y="5886297"/>
                  </a:lnTo>
                  <a:lnTo>
                    <a:pt x="1855368" y="5886297"/>
                  </a:lnTo>
                  <a:lnTo>
                    <a:pt x="1855368" y="7927937"/>
                  </a:lnTo>
                  <a:lnTo>
                    <a:pt x="0" y="7927937"/>
                  </a:lnTo>
                  <a:lnTo>
                    <a:pt x="0" y="7960957"/>
                  </a:lnTo>
                  <a:lnTo>
                    <a:pt x="1855368" y="7960957"/>
                  </a:lnTo>
                  <a:lnTo>
                    <a:pt x="1855368" y="10003117"/>
                  </a:lnTo>
                  <a:lnTo>
                    <a:pt x="0" y="10003117"/>
                  </a:lnTo>
                  <a:lnTo>
                    <a:pt x="0" y="10038677"/>
                  </a:lnTo>
                  <a:lnTo>
                    <a:pt x="8089278" y="10038677"/>
                  </a:lnTo>
                  <a:lnTo>
                    <a:pt x="10198011" y="10038677"/>
                  </a:lnTo>
                  <a:lnTo>
                    <a:pt x="18288000" y="10038677"/>
                  </a:lnTo>
                  <a:lnTo>
                    <a:pt x="18288000" y="10003117"/>
                  </a:lnTo>
                  <a:lnTo>
                    <a:pt x="10198011" y="10003117"/>
                  </a:lnTo>
                  <a:lnTo>
                    <a:pt x="8125930" y="10003117"/>
                  </a:lnTo>
                  <a:lnTo>
                    <a:pt x="8125930" y="7960957"/>
                  </a:lnTo>
                  <a:lnTo>
                    <a:pt x="10198011" y="7960957"/>
                  </a:lnTo>
                  <a:lnTo>
                    <a:pt x="18288000" y="7960957"/>
                  </a:lnTo>
                  <a:lnTo>
                    <a:pt x="18288000" y="7927937"/>
                  </a:lnTo>
                  <a:lnTo>
                    <a:pt x="14357261" y="7927937"/>
                  </a:lnTo>
                  <a:lnTo>
                    <a:pt x="14357261" y="5886297"/>
                  </a:lnTo>
                  <a:lnTo>
                    <a:pt x="14320609" y="5886297"/>
                  </a:lnTo>
                  <a:lnTo>
                    <a:pt x="12278932" y="5886297"/>
                  </a:lnTo>
                  <a:lnTo>
                    <a:pt x="12245937" y="5886297"/>
                  </a:lnTo>
                  <a:lnTo>
                    <a:pt x="10204259" y="5886297"/>
                  </a:lnTo>
                  <a:lnTo>
                    <a:pt x="10198011" y="5886297"/>
                  </a:lnTo>
                  <a:lnTo>
                    <a:pt x="10198011" y="5885777"/>
                  </a:lnTo>
                  <a:lnTo>
                    <a:pt x="18288000" y="5885777"/>
                  </a:lnTo>
                  <a:lnTo>
                    <a:pt x="18288000" y="5850217"/>
                  </a:lnTo>
                  <a:lnTo>
                    <a:pt x="10198011" y="5850217"/>
                  </a:lnTo>
                  <a:lnTo>
                    <a:pt x="10198011" y="5849645"/>
                  </a:lnTo>
                  <a:lnTo>
                    <a:pt x="18288000" y="5849645"/>
                  </a:lnTo>
                  <a:lnTo>
                    <a:pt x="18288000" y="3808057"/>
                  </a:lnTo>
                  <a:lnTo>
                    <a:pt x="18288000" y="3775037"/>
                  </a:lnTo>
                  <a:lnTo>
                    <a:pt x="10204259" y="3775037"/>
                  </a:lnTo>
                  <a:lnTo>
                    <a:pt x="12242267" y="3774986"/>
                  </a:lnTo>
                  <a:lnTo>
                    <a:pt x="12278932" y="3774986"/>
                  </a:lnTo>
                  <a:lnTo>
                    <a:pt x="18288000" y="3774986"/>
                  </a:lnTo>
                  <a:lnTo>
                    <a:pt x="18288000" y="1733308"/>
                  </a:lnTo>
                  <a:lnTo>
                    <a:pt x="10198011" y="1733308"/>
                  </a:lnTo>
                  <a:lnTo>
                    <a:pt x="10198011" y="1732876"/>
                  </a:lnTo>
                  <a:lnTo>
                    <a:pt x="18288000" y="1732876"/>
                  </a:lnTo>
                  <a:lnTo>
                    <a:pt x="18288000" y="1696656"/>
                  </a:lnTo>
                  <a:lnTo>
                    <a:pt x="18288000" y="1696046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>
                <a:alpha val="1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125930" y="5886309"/>
              <a:ext cx="10162540" cy="4117340"/>
            </a:xfrm>
            <a:custGeom>
              <a:avLst/>
              <a:gdLst/>
              <a:ahLst/>
              <a:cxnLst/>
              <a:rect l="l" t="t" r="r" b="b"/>
              <a:pathLst>
                <a:path w="10162540" h="4117340">
                  <a:moveTo>
                    <a:pt x="10162070" y="2074672"/>
                  </a:moveTo>
                  <a:lnTo>
                    <a:pt x="8305990" y="2074672"/>
                  </a:lnTo>
                  <a:lnTo>
                    <a:pt x="8273008" y="2074659"/>
                  </a:lnTo>
                  <a:lnTo>
                    <a:pt x="6231331" y="2074672"/>
                  </a:lnTo>
                  <a:lnTo>
                    <a:pt x="6194679" y="2074672"/>
                  </a:lnTo>
                  <a:lnTo>
                    <a:pt x="4153001" y="2074672"/>
                  </a:lnTo>
                  <a:lnTo>
                    <a:pt x="4116336" y="2074672"/>
                  </a:lnTo>
                  <a:lnTo>
                    <a:pt x="2078329" y="2074672"/>
                  </a:lnTo>
                  <a:lnTo>
                    <a:pt x="2041677" y="2074659"/>
                  </a:lnTo>
                  <a:lnTo>
                    <a:pt x="0" y="2074672"/>
                  </a:lnTo>
                  <a:lnTo>
                    <a:pt x="0" y="4116349"/>
                  </a:lnTo>
                  <a:lnTo>
                    <a:pt x="2041677" y="4116349"/>
                  </a:lnTo>
                  <a:lnTo>
                    <a:pt x="2041677" y="4116819"/>
                  </a:lnTo>
                  <a:lnTo>
                    <a:pt x="2078329" y="4116819"/>
                  </a:lnTo>
                  <a:lnTo>
                    <a:pt x="2078329" y="4116349"/>
                  </a:lnTo>
                  <a:lnTo>
                    <a:pt x="4116336" y="4116349"/>
                  </a:lnTo>
                  <a:lnTo>
                    <a:pt x="4153001" y="4116349"/>
                  </a:lnTo>
                  <a:lnTo>
                    <a:pt x="6194679" y="4116349"/>
                  </a:lnTo>
                  <a:lnTo>
                    <a:pt x="6231331" y="4116349"/>
                  </a:lnTo>
                  <a:lnTo>
                    <a:pt x="8273008" y="4116349"/>
                  </a:lnTo>
                  <a:lnTo>
                    <a:pt x="8273008" y="4116819"/>
                  </a:lnTo>
                  <a:lnTo>
                    <a:pt x="8305990" y="4116819"/>
                  </a:lnTo>
                  <a:lnTo>
                    <a:pt x="8305990" y="4116349"/>
                  </a:lnTo>
                  <a:lnTo>
                    <a:pt x="10162070" y="4116349"/>
                  </a:lnTo>
                  <a:lnTo>
                    <a:pt x="10162070" y="2074672"/>
                  </a:lnTo>
                  <a:close/>
                </a:path>
                <a:path w="10162540" h="4117340">
                  <a:moveTo>
                    <a:pt x="10162070" y="0"/>
                  </a:moveTo>
                  <a:lnTo>
                    <a:pt x="8305990" y="0"/>
                  </a:lnTo>
                  <a:lnTo>
                    <a:pt x="8273008" y="0"/>
                  </a:lnTo>
                  <a:lnTo>
                    <a:pt x="6231331" y="0"/>
                  </a:lnTo>
                  <a:lnTo>
                    <a:pt x="6194679" y="0"/>
                  </a:lnTo>
                  <a:lnTo>
                    <a:pt x="6194679" y="2041677"/>
                  </a:lnTo>
                  <a:lnTo>
                    <a:pt x="6231331" y="2041677"/>
                  </a:lnTo>
                  <a:lnTo>
                    <a:pt x="8273008" y="2041677"/>
                  </a:lnTo>
                  <a:lnTo>
                    <a:pt x="8305990" y="2041677"/>
                  </a:lnTo>
                  <a:lnTo>
                    <a:pt x="10162070" y="2041677"/>
                  </a:lnTo>
                  <a:lnTo>
                    <a:pt x="10162070" y="0"/>
                  </a:lnTo>
                  <a:close/>
                </a:path>
              </a:pathLst>
            </a:custGeom>
            <a:solidFill>
              <a:srgbClr val="FFFFFF">
                <a:alpha val="1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0"/>
              <a:ext cx="18288000" cy="10287635"/>
            </a:xfrm>
            <a:custGeom>
              <a:avLst/>
              <a:gdLst/>
              <a:ahLst/>
              <a:cxnLst/>
              <a:rect l="l" t="t" r="r" b="b"/>
              <a:pathLst>
                <a:path w="18288000" h="10287635">
                  <a:moveTo>
                    <a:pt x="4066819" y="7964475"/>
                  </a:moveTo>
                  <a:lnTo>
                    <a:pt x="2631529" y="7625715"/>
                  </a:lnTo>
                  <a:lnTo>
                    <a:pt x="3102203" y="7078929"/>
                  </a:lnTo>
                  <a:lnTo>
                    <a:pt x="3593350" y="6508382"/>
                  </a:lnTo>
                  <a:lnTo>
                    <a:pt x="2233333" y="7078929"/>
                  </a:lnTo>
                  <a:lnTo>
                    <a:pt x="2250795" y="6869925"/>
                  </a:lnTo>
                  <a:lnTo>
                    <a:pt x="2356167" y="5608967"/>
                  </a:lnTo>
                  <a:lnTo>
                    <a:pt x="1590471" y="6869925"/>
                  </a:lnTo>
                  <a:lnTo>
                    <a:pt x="824788" y="5608967"/>
                  </a:lnTo>
                  <a:lnTo>
                    <a:pt x="947610" y="7078929"/>
                  </a:lnTo>
                  <a:lnTo>
                    <a:pt x="0" y="6681394"/>
                  </a:lnTo>
                  <a:lnTo>
                    <a:pt x="0" y="6987451"/>
                  </a:lnTo>
                  <a:lnTo>
                    <a:pt x="549414" y="7625715"/>
                  </a:lnTo>
                  <a:lnTo>
                    <a:pt x="0" y="7755395"/>
                  </a:lnTo>
                  <a:lnTo>
                    <a:pt x="0" y="8173567"/>
                  </a:lnTo>
                  <a:lnTo>
                    <a:pt x="549414" y="8303234"/>
                  </a:lnTo>
                  <a:lnTo>
                    <a:pt x="0" y="8941498"/>
                  </a:lnTo>
                  <a:lnTo>
                    <a:pt x="0" y="9247568"/>
                  </a:lnTo>
                  <a:lnTo>
                    <a:pt x="947610" y="8850020"/>
                  </a:lnTo>
                  <a:lnTo>
                    <a:pt x="827544" y="10287013"/>
                  </a:lnTo>
                  <a:lnTo>
                    <a:pt x="844804" y="10287013"/>
                  </a:lnTo>
                  <a:lnTo>
                    <a:pt x="1590471" y="9059024"/>
                  </a:lnTo>
                  <a:lnTo>
                    <a:pt x="2336139" y="10287013"/>
                  </a:lnTo>
                  <a:lnTo>
                    <a:pt x="2353411" y="10287013"/>
                  </a:lnTo>
                  <a:lnTo>
                    <a:pt x="2250795" y="9059024"/>
                  </a:lnTo>
                  <a:lnTo>
                    <a:pt x="2233333" y="8850020"/>
                  </a:lnTo>
                  <a:lnTo>
                    <a:pt x="3593350" y="9420568"/>
                  </a:lnTo>
                  <a:lnTo>
                    <a:pt x="3102203" y="8850020"/>
                  </a:lnTo>
                  <a:lnTo>
                    <a:pt x="2631529" y="8303234"/>
                  </a:lnTo>
                  <a:lnTo>
                    <a:pt x="4066819" y="7964475"/>
                  </a:lnTo>
                  <a:close/>
                </a:path>
                <a:path w="18288000" h="10287635">
                  <a:moveTo>
                    <a:pt x="18287899" y="2366975"/>
                  </a:moveTo>
                  <a:lnTo>
                    <a:pt x="15776880" y="1774317"/>
                  </a:lnTo>
                  <a:lnTo>
                    <a:pt x="16600323" y="817740"/>
                  </a:lnTo>
                  <a:lnTo>
                    <a:pt x="17304233" y="0"/>
                  </a:lnTo>
                  <a:lnTo>
                    <a:pt x="17029468" y="0"/>
                  </a:lnTo>
                  <a:lnTo>
                    <a:pt x="15080247" y="817740"/>
                  </a:lnTo>
                  <a:lnTo>
                    <a:pt x="15110803" y="452094"/>
                  </a:lnTo>
                  <a:lnTo>
                    <a:pt x="15148573" y="0"/>
                  </a:lnTo>
                  <a:lnTo>
                    <a:pt x="14230096" y="0"/>
                  </a:lnTo>
                  <a:lnTo>
                    <a:pt x="13955586" y="452094"/>
                  </a:lnTo>
                  <a:lnTo>
                    <a:pt x="13681062" y="0"/>
                  </a:lnTo>
                  <a:lnTo>
                    <a:pt x="12762586" y="0"/>
                  </a:lnTo>
                  <a:lnTo>
                    <a:pt x="12830912" y="817740"/>
                  </a:lnTo>
                  <a:lnTo>
                    <a:pt x="10881703" y="0"/>
                  </a:lnTo>
                  <a:lnTo>
                    <a:pt x="10606926" y="0"/>
                  </a:lnTo>
                  <a:lnTo>
                    <a:pt x="12134279" y="1774317"/>
                  </a:lnTo>
                  <a:lnTo>
                    <a:pt x="9623273" y="2366975"/>
                  </a:lnTo>
                  <a:lnTo>
                    <a:pt x="12134279" y="2959633"/>
                  </a:lnTo>
                  <a:lnTo>
                    <a:pt x="10451605" y="4914379"/>
                  </a:lnTo>
                  <a:lnTo>
                    <a:pt x="12830912" y="3916210"/>
                  </a:lnTo>
                  <a:lnTo>
                    <a:pt x="12616028" y="6487871"/>
                  </a:lnTo>
                  <a:lnTo>
                    <a:pt x="13955586" y="4281856"/>
                  </a:lnTo>
                  <a:lnTo>
                    <a:pt x="15295131" y="6487871"/>
                  </a:lnTo>
                  <a:lnTo>
                    <a:pt x="15110803" y="4281856"/>
                  </a:lnTo>
                  <a:lnTo>
                    <a:pt x="15080247" y="3916210"/>
                  </a:lnTo>
                  <a:lnTo>
                    <a:pt x="17459554" y="4914379"/>
                  </a:lnTo>
                  <a:lnTo>
                    <a:pt x="16600323" y="3916210"/>
                  </a:lnTo>
                  <a:lnTo>
                    <a:pt x="15776880" y="2959633"/>
                  </a:lnTo>
                  <a:lnTo>
                    <a:pt x="18287899" y="2366975"/>
                  </a:lnTo>
                  <a:close/>
                </a:path>
              </a:pathLst>
            </a:custGeom>
            <a:solidFill>
              <a:srgbClr val="FFB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9541352"/>
              <a:ext cx="18288000" cy="745490"/>
            </a:xfrm>
            <a:custGeom>
              <a:avLst/>
              <a:gdLst/>
              <a:ahLst/>
              <a:cxnLst/>
              <a:rect l="l" t="t" r="r" b="b"/>
              <a:pathLst>
                <a:path w="18288000" h="745490">
                  <a:moveTo>
                    <a:pt x="9831113" y="12700"/>
                  </a:moveTo>
                  <a:lnTo>
                    <a:pt x="8456886" y="12700"/>
                  </a:lnTo>
                  <a:lnTo>
                    <a:pt x="8554444" y="0"/>
                  </a:lnTo>
                  <a:lnTo>
                    <a:pt x="9733555" y="0"/>
                  </a:lnTo>
                  <a:lnTo>
                    <a:pt x="9831113" y="12700"/>
                  </a:lnTo>
                  <a:close/>
                </a:path>
                <a:path w="18288000" h="745490">
                  <a:moveTo>
                    <a:pt x="11361575" y="25400"/>
                  </a:moveTo>
                  <a:lnTo>
                    <a:pt x="6926425" y="25400"/>
                  </a:lnTo>
                  <a:lnTo>
                    <a:pt x="7020276" y="12700"/>
                  </a:lnTo>
                  <a:lnTo>
                    <a:pt x="11267723" y="12700"/>
                  </a:lnTo>
                  <a:lnTo>
                    <a:pt x="11361575" y="25400"/>
                  </a:lnTo>
                  <a:close/>
                </a:path>
                <a:path w="18288000" h="745490">
                  <a:moveTo>
                    <a:pt x="12194267" y="38100"/>
                  </a:moveTo>
                  <a:lnTo>
                    <a:pt x="6093733" y="38100"/>
                  </a:lnTo>
                  <a:lnTo>
                    <a:pt x="6185154" y="25400"/>
                  </a:lnTo>
                  <a:lnTo>
                    <a:pt x="12102846" y="25400"/>
                  </a:lnTo>
                  <a:lnTo>
                    <a:pt x="12194267" y="38100"/>
                  </a:lnTo>
                  <a:close/>
                </a:path>
                <a:path w="18288000" h="745490">
                  <a:moveTo>
                    <a:pt x="12736690" y="50800"/>
                  </a:moveTo>
                  <a:lnTo>
                    <a:pt x="5551310" y="50800"/>
                  </a:lnTo>
                  <a:lnTo>
                    <a:pt x="5640972" y="38100"/>
                  </a:lnTo>
                  <a:lnTo>
                    <a:pt x="12647028" y="38100"/>
                  </a:lnTo>
                  <a:lnTo>
                    <a:pt x="12736690" y="50800"/>
                  </a:lnTo>
                  <a:close/>
                </a:path>
                <a:path w="18288000" h="745490">
                  <a:moveTo>
                    <a:pt x="13268175" y="63500"/>
                  </a:moveTo>
                  <a:lnTo>
                    <a:pt x="5019824" y="63500"/>
                  </a:lnTo>
                  <a:lnTo>
                    <a:pt x="5107618" y="50800"/>
                  </a:lnTo>
                  <a:lnTo>
                    <a:pt x="13180382" y="50800"/>
                  </a:lnTo>
                  <a:lnTo>
                    <a:pt x="13268175" y="63500"/>
                  </a:lnTo>
                  <a:close/>
                </a:path>
                <a:path w="18288000" h="745490">
                  <a:moveTo>
                    <a:pt x="13702247" y="76200"/>
                  </a:moveTo>
                  <a:lnTo>
                    <a:pt x="4585753" y="76200"/>
                  </a:lnTo>
                  <a:lnTo>
                    <a:pt x="4671905" y="63500"/>
                  </a:lnTo>
                  <a:lnTo>
                    <a:pt x="13616095" y="63500"/>
                  </a:lnTo>
                  <a:lnTo>
                    <a:pt x="13702247" y="76200"/>
                  </a:lnTo>
                  <a:close/>
                </a:path>
                <a:path w="18288000" h="745490">
                  <a:moveTo>
                    <a:pt x="14127878" y="88900"/>
                  </a:moveTo>
                  <a:lnTo>
                    <a:pt x="4160122" y="88900"/>
                  </a:lnTo>
                  <a:lnTo>
                    <a:pt x="4244555" y="76200"/>
                  </a:lnTo>
                  <a:lnTo>
                    <a:pt x="14043445" y="76200"/>
                  </a:lnTo>
                  <a:lnTo>
                    <a:pt x="14127878" y="88900"/>
                  </a:lnTo>
                  <a:close/>
                </a:path>
                <a:path w="18288000" h="745490">
                  <a:moveTo>
                    <a:pt x="14544685" y="101600"/>
                  </a:moveTo>
                  <a:lnTo>
                    <a:pt x="3743315" y="101600"/>
                  </a:lnTo>
                  <a:lnTo>
                    <a:pt x="3825952" y="88900"/>
                  </a:lnTo>
                  <a:lnTo>
                    <a:pt x="14462048" y="88900"/>
                  </a:lnTo>
                  <a:lnTo>
                    <a:pt x="14544685" y="101600"/>
                  </a:lnTo>
                  <a:close/>
                </a:path>
                <a:path w="18288000" h="745490">
                  <a:moveTo>
                    <a:pt x="14871520" y="114300"/>
                  </a:moveTo>
                  <a:lnTo>
                    <a:pt x="3416480" y="114300"/>
                  </a:lnTo>
                  <a:lnTo>
                    <a:pt x="3497626" y="101600"/>
                  </a:lnTo>
                  <a:lnTo>
                    <a:pt x="14790374" y="101600"/>
                  </a:lnTo>
                  <a:lnTo>
                    <a:pt x="14871520" y="114300"/>
                  </a:lnTo>
                  <a:close/>
                </a:path>
                <a:path w="18288000" h="745490">
                  <a:moveTo>
                    <a:pt x="15192265" y="127000"/>
                  </a:moveTo>
                  <a:lnTo>
                    <a:pt x="3095735" y="127000"/>
                  </a:lnTo>
                  <a:lnTo>
                    <a:pt x="3175339" y="114300"/>
                  </a:lnTo>
                  <a:lnTo>
                    <a:pt x="15112661" y="114300"/>
                  </a:lnTo>
                  <a:lnTo>
                    <a:pt x="15192265" y="127000"/>
                  </a:lnTo>
                  <a:close/>
                </a:path>
                <a:path w="18288000" h="745490">
                  <a:moveTo>
                    <a:pt x="15428710" y="139700"/>
                  </a:moveTo>
                  <a:lnTo>
                    <a:pt x="2859290" y="139700"/>
                  </a:lnTo>
                  <a:lnTo>
                    <a:pt x="2937707" y="127000"/>
                  </a:lnTo>
                  <a:lnTo>
                    <a:pt x="15350293" y="127000"/>
                  </a:lnTo>
                  <a:lnTo>
                    <a:pt x="15428710" y="139700"/>
                  </a:lnTo>
                  <a:close/>
                </a:path>
                <a:path w="18288000" h="745490">
                  <a:moveTo>
                    <a:pt x="15738326" y="152400"/>
                  </a:moveTo>
                  <a:lnTo>
                    <a:pt x="2549674" y="152400"/>
                  </a:lnTo>
                  <a:lnTo>
                    <a:pt x="2626464" y="139700"/>
                  </a:lnTo>
                  <a:lnTo>
                    <a:pt x="15661536" y="139700"/>
                  </a:lnTo>
                  <a:lnTo>
                    <a:pt x="15738326" y="152400"/>
                  </a:lnTo>
                  <a:close/>
                </a:path>
                <a:path w="18288000" h="745490">
                  <a:moveTo>
                    <a:pt x="15966198" y="165100"/>
                  </a:moveTo>
                  <a:lnTo>
                    <a:pt x="2321802" y="165100"/>
                  </a:lnTo>
                  <a:lnTo>
                    <a:pt x="2397340" y="152400"/>
                  </a:lnTo>
                  <a:lnTo>
                    <a:pt x="15890661" y="152400"/>
                  </a:lnTo>
                  <a:lnTo>
                    <a:pt x="15966198" y="165100"/>
                  </a:lnTo>
                  <a:close/>
                </a:path>
                <a:path w="18288000" h="745490">
                  <a:moveTo>
                    <a:pt x="16264084" y="177800"/>
                  </a:moveTo>
                  <a:lnTo>
                    <a:pt x="2023917" y="177800"/>
                  </a:lnTo>
                  <a:lnTo>
                    <a:pt x="2097742" y="165100"/>
                  </a:lnTo>
                  <a:lnTo>
                    <a:pt x="16190258" y="165100"/>
                  </a:lnTo>
                  <a:lnTo>
                    <a:pt x="16264084" y="177800"/>
                  </a:lnTo>
                  <a:close/>
                </a:path>
                <a:path w="18288000" h="745490">
                  <a:moveTo>
                    <a:pt x="16482932" y="190500"/>
                  </a:moveTo>
                  <a:lnTo>
                    <a:pt x="1805069" y="190500"/>
                  </a:lnTo>
                  <a:lnTo>
                    <a:pt x="1877577" y="177800"/>
                  </a:lnTo>
                  <a:lnTo>
                    <a:pt x="16410423" y="177800"/>
                  </a:lnTo>
                  <a:lnTo>
                    <a:pt x="16482932" y="190500"/>
                  </a:lnTo>
                  <a:close/>
                </a:path>
                <a:path w="18288000" h="745490">
                  <a:moveTo>
                    <a:pt x="16697774" y="203200"/>
                  </a:moveTo>
                  <a:lnTo>
                    <a:pt x="1590226" y="203200"/>
                  </a:lnTo>
                  <a:lnTo>
                    <a:pt x="1661390" y="190500"/>
                  </a:lnTo>
                  <a:lnTo>
                    <a:pt x="16626610" y="190500"/>
                  </a:lnTo>
                  <a:lnTo>
                    <a:pt x="16697774" y="203200"/>
                  </a:lnTo>
                  <a:close/>
                </a:path>
                <a:path w="18288000" h="745490">
                  <a:moveTo>
                    <a:pt x="16908528" y="215900"/>
                  </a:moveTo>
                  <a:lnTo>
                    <a:pt x="1379472" y="215900"/>
                  </a:lnTo>
                  <a:lnTo>
                    <a:pt x="1449264" y="203200"/>
                  </a:lnTo>
                  <a:lnTo>
                    <a:pt x="16838736" y="203200"/>
                  </a:lnTo>
                  <a:lnTo>
                    <a:pt x="16908528" y="215900"/>
                  </a:lnTo>
                  <a:close/>
                </a:path>
                <a:path w="18288000" h="745490">
                  <a:moveTo>
                    <a:pt x="17115111" y="228600"/>
                  </a:moveTo>
                  <a:lnTo>
                    <a:pt x="1172890" y="228600"/>
                  </a:lnTo>
                  <a:lnTo>
                    <a:pt x="1241282" y="215900"/>
                  </a:lnTo>
                  <a:lnTo>
                    <a:pt x="17046718" y="215900"/>
                  </a:lnTo>
                  <a:lnTo>
                    <a:pt x="17115111" y="228600"/>
                  </a:lnTo>
                  <a:close/>
                </a:path>
                <a:path w="18288000" h="745490">
                  <a:moveTo>
                    <a:pt x="17317439" y="241300"/>
                  </a:moveTo>
                  <a:lnTo>
                    <a:pt x="970561" y="241300"/>
                  </a:lnTo>
                  <a:lnTo>
                    <a:pt x="1037526" y="228600"/>
                  </a:lnTo>
                  <a:lnTo>
                    <a:pt x="17250474" y="228600"/>
                  </a:lnTo>
                  <a:lnTo>
                    <a:pt x="17317439" y="241300"/>
                  </a:lnTo>
                  <a:close/>
                </a:path>
                <a:path w="18288000" h="745490">
                  <a:moveTo>
                    <a:pt x="17515430" y="254000"/>
                  </a:moveTo>
                  <a:lnTo>
                    <a:pt x="772570" y="254000"/>
                  </a:lnTo>
                  <a:lnTo>
                    <a:pt x="838080" y="241300"/>
                  </a:lnTo>
                  <a:lnTo>
                    <a:pt x="17449920" y="241300"/>
                  </a:lnTo>
                  <a:lnTo>
                    <a:pt x="17515430" y="254000"/>
                  </a:lnTo>
                  <a:close/>
                </a:path>
                <a:path w="18288000" h="745490">
                  <a:moveTo>
                    <a:pt x="17644973" y="266700"/>
                  </a:moveTo>
                  <a:lnTo>
                    <a:pt x="643027" y="266700"/>
                  </a:lnTo>
                  <a:lnTo>
                    <a:pt x="707551" y="254000"/>
                  </a:lnTo>
                  <a:lnTo>
                    <a:pt x="17580449" y="254000"/>
                  </a:lnTo>
                  <a:lnTo>
                    <a:pt x="17644973" y="266700"/>
                  </a:lnTo>
                  <a:close/>
                </a:path>
                <a:path w="18288000" h="745490">
                  <a:moveTo>
                    <a:pt x="17835551" y="279400"/>
                  </a:moveTo>
                  <a:lnTo>
                    <a:pt x="452449" y="279400"/>
                  </a:lnTo>
                  <a:lnTo>
                    <a:pt x="515472" y="266700"/>
                  </a:lnTo>
                  <a:lnTo>
                    <a:pt x="17772528" y="266700"/>
                  </a:lnTo>
                  <a:lnTo>
                    <a:pt x="17835551" y="279400"/>
                  </a:lnTo>
                  <a:close/>
                </a:path>
                <a:path w="18288000" h="745490">
                  <a:moveTo>
                    <a:pt x="18021571" y="292100"/>
                  </a:moveTo>
                  <a:lnTo>
                    <a:pt x="266429" y="292100"/>
                  </a:lnTo>
                  <a:lnTo>
                    <a:pt x="327924" y="279400"/>
                  </a:lnTo>
                  <a:lnTo>
                    <a:pt x="17960076" y="279400"/>
                  </a:lnTo>
                  <a:lnTo>
                    <a:pt x="18021571" y="292100"/>
                  </a:lnTo>
                  <a:close/>
                </a:path>
                <a:path w="18288000" h="745490">
                  <a:moveTo>
                    <a:pt x="18143011" y="304800"/>
                  </a:moveTo>
                  <a:lnTo>
                    <a:pt x="144989" y="304800"/>
                  </a:lnTo>
                  <a:lnTo>
                    <a:pt x="205450" y="292100"/>
                  </a:lnTo>
                  <a:lnTo>
                    <a:pt x="18082551" y="292100"/>
                  </a:lnTo>
                  <a:lnTo>
                    <a:pt x="18143011" y="304800"/>
                  </a:lnTo>
                  <a:close/>
                </a:path>
                <a:path w="18288000" h="745490">
                  <a:moveTo>
                    <a:pt x="18287999" y="745490"/>
                  </a:moveTo>
                  <a:lnTo>
                    <a:pt x="0" y="745490"/>
                  </a:lnTo>
                  <a:lnTo>
                    <a:pt x="0" y="309880"/>
                  </a:lnTo>
                  <a:lnTo>
                    <a:pt x="25637" y="304800"/>
                  </a:lnTo>
                  <a:lnTo>
                    <a:pt x="18262364" y="304800"/>
                  </a:lnTo>
                  <a:lnTo>
                    <a:pt x="18287999" y="309880"/>
                  </a:lnTo>
                  <a:lnTo>
                    <a:pt x="18287999" y="7454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5729" y="618938"/>
              <a:ext cx="8382269" cy="9668061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985623" y="5399891"/>
              <a:ext cx="1467485" cy="3213100"/>
            </a:xfrm>
            <a:custGeom>
              <a:avLst/>
              <a:gdLst/>
              <a:ahLst/>
              <a:cxnLst/>
              <a:rect l="l" t="t" r="r" b="b"/>
              <a:pathLst>
                <a:path w="1467485" h="3213100">
                  <a:moveTo>
                    <a:pt x="987267" y="129543"/>
                  </a:moveTo>
                  <a:lnTo>
                    <a:pt x="1088737" y="40901"/>
                  </a:lnTo>
                  <a:lnTo>
                    <a:pt x="1079112" y="32446"/>
                  </a:lnTo>
                  <a:lnTo>
                    <a:pt x="990591" y="109776"/>
                  </a:lnTo>
                  <a:lnTo>
                    <a:pt x="987267" y="129543"/>
                  </a:lnTo>
                  <a:close/>
                </a:path>
                <a:path w="1467485" h="3213100">
                  <a:moveTo>
                    <a:pt x="1125781" y="25404"/>
                  </a:moveTo>
                  <a:lnTo>
                    <a:pt x="1129589" y="22077"/>
                  </a:lnTo>
                  <a:lnTo>
                    <a:pt x="1113279" y="19462"/>
                  </a:lnTo>
                  <a:lnTo>
                    <a:pt x="1125781" y="25404"/>
                  </a:lnTo>
                  <a:close/>
                </a:path>
                <a:path w="1467485" h="3213100">
                  <a:moveTo>
                    <a:pt x="1115565" y="23711"/>
                  </a:moveTo>
                  <a:lnTo>
                    <a:pt x="1112094" y="20497"/>
                  </a:lnTo>
                  <a:lnTo>
                    <a:pt x="1109894" y="22419"/>
                  </a:lnTo>
                  <a:lnTo>
                    <a:pt x="1110302" y="22838"/>
                  </a:lnTo>
                  <a:lnTo>
                    <a:pt x="1115565" y="23711"/>
                  </a:lnTo>
                  <a:close/>
                </a:path>
                <a:path w="1467485" h="3213100">
                  <a:moveTo>
                    <a:pt x="1110224" y="22906"/>
                  </a:moveTo>
                  <a:lnTo>
                    <a:pt x="1109555" y="22715"/>
                  </a:lnTo>
                  <a:lnTo>
                    <a:pt x="1110224" y="22906"/>
                  </a:lnTo>
                  <a:close/>
                </a:path>
                <a:path w="1467485" h="3213100">
                  <a:moveTo>
                    <a:pt x="972392" y="159402"/>
                  </a:moveTo>
                  <a:lnTo>
                    <a:pt x="1115795" y="34127"/>
                  </a:lnTo>
                  <a:lnTo>
                    <a:pt x="1107186" y="24785"/>
                  </a:lnTo>
                  <a:lnTo>
                    <a:pt x="970003" y="144625"/>
                  </a:lnTo>
                  <a:lnTo>
                    <a:pt x="972392" y="159402"/>
                  </a:lnTo>
                  <a:close/>
                </a:path>
                <a:path w="1467485" h="3213100">
                  <a:moveTo>
                    <a:pt x="1116703" y="24764"/>
                  </a:moveTo>
                  <a:lnTo>
                    <a:pt x="1115565" y="23711"/>
                  </a:lnTo>
                  <a:lnTo>
                    <a:pt x="1110162" y="22815"/>
                  </a:lnTo>
                  <a:lnTo>
                    <a:pt x="1116703" y="24764"/>
                  </a:lnTo>
                  <a:close/>
                </a:path>
                <a:path w="1467485" h="3213100">
                  <a:moveTo>
                    <a:pt x="1117065" y="33018"/>
                  </a:moveTo>
                  <a:lnTo>
                    <a:pt x="1121465" y="29174"/>
                  </a:lnTo>
                  <a:lnTo>
                    <a:pt x="1116703" y="24764"/>
                  </a:lnTo>
                  <a:lnTo>
                    <a:pt x="1110224" y="22906"/>
                  </a:lnTo>
                  <a:lnTo>
                    <a:pt x="1117065" y="33018"/>
                  </a:lnTo>
                  <a:close/>
                </a:path>
                <a:path w="1467485" h="3213100">
                  <a:moveTo>
                    <a:pt x="1124089" y="26882"/>
                  </a:moveTo>
                  <a:lnTo>
                    <a:pt x="1125781" y="25404"/>
                  </a:lnTo>
                  <a:lnTo>
                    <a:pt x="1115565" y="23711"/>
                  </a:lnTo>
                  <a:lnTo>
                    <a:pt x="1116703" y="24764"/>
                  </a:lnTo>
                  <a:lnTo>
                    <a:pt x="1124089" y="26882"/>
                  </a:lnTo>
                  <a:close/>
                </a:path>
                <a:path w="1467485" h="3213100">
                  <a:moveTo>
                    <a:pt x="970719" y="177727"/>
                  </a:moveTo>
                  <a:lnTo>
                    <a:pt x="1153516" y="18038"/>
                  </a:lnTo>
                  <a:lnTo>
                    <a:pt x="1143045" y="10322"/>
                  </a:lnTo>
                  <a:lnTo>
                    <a:pt x="967060" y="164059"/>
                  </a:lnTo>
                  <a:lnTo>
                    <a:pt x="970719" y="177727"/>
                  </a:lnTo>
                  <a:close/>
                </a:path>
                <a:path w="1467485" h="3213100">
                  <a:moveTo>
                    <a:pt x="1104832" y="77431"/>
                  </a:moveTo>
                  <a:lnTo>
                    <a:pt x="1182606" y="9490"/>
                  </a:lnTo>
                  <a:lnTo>
                    <a:pt x="1174166" y="0"/>
                  </a:lnTo>
                  <a:lnTo>
                    <a:pt x="1095715" y="68532"/>
                  </a:lnTo>
                  <a:lnTo>
                    <a:pt x="1104832" y="77431"/>
                  </a:lnTo>
                  <a:close/>
                </a:path>
                <a:path w="1467485" h="3213100">
                  <a:moveTo>
                    <a:pt x="969172" y="195941"/>
                  </a:moveTo>
                  <a:lnTo>
                    <a:pt x="1104832" y="77431"/>
                  </a:lnTo>
                  <a:lnTo>
                    <a:pt x="1095715" y="68532"/>
                  </a:lnTo>
                  <a:lnTo>
                    <a:pt x="962087" y="185268"/>
                  </a:lnTo>
                  <a:lnTo>
                    <a:pt x="969172" y="195941"/>
                  </a:lnTo>
                  <a:close/>
                </a:path>
                <a:path w="1467485" h="3213100">
                  <a:moveTo>
                    <a:pt x="961528" y="219483"/>
                  </a:moveTo>
                  <a:lnTo>
                    <a:pt x="1192654" y="17576"/>
                  </a:lnTo>
                  <a:lnTo>
                    <a:pt x="1190138" y="2910"/>
                  </a:lnTo>
                  <a:lnTo>
                    <a:pt x="956838" y="206716"/>
                  </a:lnTo>
                  <a:lnTo>
                    <a:pt x="961528" y="219483"/>
                  </a:lnTo>
                  <a:close/>
                </a:path>
                <a:path w="1467485" h="3213100">
                  <a:moveTo>
                    <a:pt x="1208287" y="20782"/>
                  </a:moveTo>
                  <a:lnTo>
                    <a:pt x="1213280" y="16420"/>
                  </a:lnTo>
                  <a:lnTo>
                    <a:pt x="1202132" y="9295"/>
                  </a:lnTo>
                  <a:lnTo>
                    <a:pt x="1200270" y="10922"/>
                  </a:lnTo>
                  <a:lnTo>
                    <a:pt x="1208287" y="20782"/>
                  </a:lnTo>
                  <a:close/>
                </a:path>
                <a:path w="1467485" h="3213100">
                  <a:moveTo>
                    <a:pt x="1207102" y="21817"/>
                  </a:moveTo>
                  <a:lnTo>
                    <a:pt x="1207356" y="21595"/>
                  </a:lnTo>
                  <a:lnTo>
                    <a:pt x="1195870" y="14766"/>
                  </a:lnTo>
                  <a:lnTo>
                    <a:pt x="1207102" y="21817"/>
                  </a:lnTo>
                  <a:close/>
                </a:path>
                <a:path w="1467485" h="3213100">
                  <a:moveTo>
                    <a:pt x="968957" y="229856"/>
                  </a:moveTo>
                  <a:lnTo>
                    <a:pt x="1200925" y="27214"/>
                  </a:lnTo>
                  <a:lnTo>
                    <a:pt x="1195277" y="15284"/>
                  </a:lnTo>
                  <a:lnTo>
                    <a:pt x="958655" y="221992"/>
                  </a:lnTo>
                  <a:lnTo>
                    <a:pt x="968957" y="229856"/>
                  </a:lnTo>
                  <a:close/>
                </a:path>
                <a:path w="1467485" h="3213100">
                  <a:moveTo>
                    <a:pt x="1230268" y="18444"/>
                  </a:moveTo>
                  <a:lnTo>
                    <a:pt x="1235684" y="13712"/>
                  </a:lnTo>
                  <a:lnTo>
                    <a:pt x="1227836" y="3704"/>
                  </a:lnTo>
                  <a:lnTo>
                    <a:pt x="1219797" y="10728"/>
                  </a:lnTo>
                  <a:lnTo>
                    <a:pt x="1230268" y="18444"/>
                  </a:lnTo>
                  <a:close/>
                </a:path>
                <a:path w="1467485" h="3213100">
                  <a:moveTo>
                    <a:pt x="969188" y="246518"/>
                  </a:moveTo>
                  <a:lnTo>
                    <a:pt x="1217912" y="29237"/>
                  </a:lnTo>
                  <a:lnTo>
                    <a:pt x="1207526" y="21447"/>
                  </a:lnTo>
                  <a:lnTo>
                    <a:pt x="962018" y="235918"/>
                  </a:lnTo>
                  <a:lnTo>
                    <a:pt x="969188" y="246518"/>
                  </a:lnTo>
                  <a:close/>
                </a:path>
                <a:path w="1467485" h="3213100">
                  <a:moveTo>
                    <a:pt x="1245308" y="22168"/>
                  </a:moveTo>
                  <a:lnTo>
                    <a:pt x="1252671" y="15736"/>
                  </a:lnTo>
                  <a:lnTo>
                    <a:pt x="1241016" y="9055"/>
                  </a:lnTo>
                  <a:lnTo>
                    <a:pt x="1239069" y="10755"/>
                  </a:lnTo>
                  <a:lnTo>
                    <a:pt x="1240508" y="16369"/>
                  </a:lnTo>
                  <a:lnTo>
                    <a:pt x="1245308" y="22168"/>
                  </a:lnTo>
                  <a:close/>
                </a:path>
                <a:path w="1467485" h="3213100">
                  <a:moveTo>
                    <a:pt x="1241230" y="19187"/>
                  </a:moveTo>
                  <a:lnTo>
                    <a:pt x="1240508" y="16369"/>
                  </a:lnTo>
                  <a:lnTo>
                    <a:pt x="1237207" y="12382"/>
                  </a:lnTo>
                  <a:lnTo>
                    <a:pt x="1235599" y="13786"/>
                  </a:lnTo>
                  <a:lnTo>
                    <a:pt x="1241230" y="19187"/>
                  </a:lnTo>
                  <a:close/>
                </a:path>
                <a:path w="1467485" h="3213100">
                  <a:moveTo>
                    <a:pt x="1241077" y="25864"/>
                  </a:moveTo>
                  <a:lnTo>
                    <a:pt x="1234922" y="14378"/>
                  </a:lnTo>
                  <a:lnTo>
                    <a:pt x="1232214" y="16744"/>
                  </a:lnTo>
                  <a:lnTo>
                    <a:pt x="1241077" y="25864"/>
                  </a:lnTo>
                  <a:close/>
                </a:path>
                <a:path w="1467485" h="3213100">
                  <a:moveTo>
                    <a:pt x="973228" y="259853"/>
                  </a:moveTo>
                  <a:lnTo>
                    <a:pt x="1235333" y="30882"/>
                  </a:lnTo>
                  <a:lnTo>
                    <a:pt x="1221551" y="26058"/>
                  </a:lnTo>
                  <a:lnTo>
                    <a:pt x="964618" y="250510"/>
                  </a:lnTo>
                  <a:lnTo>
                    <a:pt x="973228" y="259853"/>
                  </a:lnTo>
                  <a:close/>
                </a:path>
                <a:path w="1467485" h="3213100">
                  <a:moveTo>
                    <a:pt x="962987" y="268798"/>
                  </a:moveTo>
                  <a:lnTo>
                    <a:pt x="969250" y="263327"/>
                  </a:lnTo>
                  <a:lnTo>
                    <a:pt x="960810" y="253837"/>
                  </a:lnTo>
                  <a:lnTo>
                    <a:pt x="956325" y="257755"/>
                  </a:lnTo>
                  <a:lnTo>
                    <a:pt x="962987" y="268798"/>
                  </a:lnTo>
                  <a:close/>
                </a:path>
                <a:path w="1467485" h="3213100">
                  <a:moveTo>
                    <a:pt x="1244801" y="22612"/>
                  </a:moveTo>
                  <a:lnTo>
                    <a:pt x="1245308" y="22168"/>
                  </a:lnTo>
                  <a:lnTo>
                    <a:pt x="1240508" y="16369"/>
                  </a:lnTo>
                  <a:lnTo>
                    <a:pt x="1241230" y="19187"/>
                  </a:lnTo>
                  <a:lnTo>
                    <a:pt x="1244801" y="22612"/>
                  </a:lnTo>
                  <a:close/>
                </a:path>
                <a:path w="1467485" h="3213100">
                  <a:moveTo>
                    <a:pt x="1242600" y="24534"/>
                  </a:moveTo>
                  <a:lnTo>
                    <a:pt x="1244801" y="22612"/>
                  </a:lnTo>
                  <a:lnTo>
                    <a:pt x="1241230" y="19187"/>
                  </a:lnTo>
                  <a:lnTo>
                    <a:pt x="1242600" y="24534"/>
                  </a:lnTo>
                  <a:close/>
                </a:path>
                <a:path w="1467485" h="3213100">
                  <a:moveTo>
                    <a:pt x="1260096" y="26114"/>
                  </a:moveTo>
                  <a:lnTo>
                    <a:pt x="1265004" y="21826"/>
                  </a:lnTo>
                  <a:lnTo>
                    <a:pt x="1257749" y="11300"/>
                  </a:lnTo>
                  <a:lnTo>
                    <a:pt x="1248524" y="19359"/>
                  </a:lnTo>
                  <a:lnTo>
                    <a:pt x="1260096" y="26114"/>
                  </a:lnTo>
                  <a:close/>
                </a:path>
                <a:path w="1467485" h="3213100">
                  <a:moveTo>
                    <a:pt x="983445" y="267791"/>
                  </a:moveTo>
                  <a:lnTo>
                    <a:pt x="1252257" y="32961"/>
                  </a:lnTo>
                  <a:lnTo>
                    <a:pt x="1239427" y="27306"/>
                  </a:lnTo>
                  <a:lnTo>
                    <a:pt x="966119" y="266063"/>
                  </a:lnTo>
                  <a:lnTo>
                    <a:pt x="983445" y="267791"/>
                  </a:lnTo>
                  <a:close/>
                </a:path>
                <a:path w="1467485" h="3213100">
                  <a:moveTo>
                    <a:pt x="969396" y="280063"/>
                  </a:moveTo>
                  <a:lnTo>
                    <a:pt x="982683" y="268456"/>
                  </a:lnTo>
                  <a:lnTo>
                    <a:pt x="965780" y="266359"/>
                  </a:lnTo>
                  <a:lnTo>
                    <a:pt x="961295" y="270277"/>
                  </a:lnTo>
                  <a:lnTo>
                    <a:pt x="969396" y="280063"/>
                  </a:lnTo>
                  <a:close/>
                </a:path>
                <a:path w="1467485" h="3213100">
                  <a:moveTo>
                    <a:pt x="951709" y="295515"/>
                  </a:moveTo>
                  <a:lnTo>
                    <a:pt x="967111" y="282059"/>
                  </a:lnTo>
                  <a:lnTo>
                    <a:pt x="957656" y="273456"/>
                  </a:lnTo>
                  <a:lnTo>
                    <a:pt x="942423" y="286763"/>
                  </a:lnTo>
                  <a:lnTo>
                    <a:pt x="951709" y="295515"/>
                  </a:lnTo>
                  <a:close/>
                </a:path>
                <a:path w="1467485" h="3213100">
                  <a:moveTo>
                    <a:pt x="1272598" y="32055"/>
                  </a:moveTo>
                  <a:lnTo>
                    <a:pt x="1279199" y="26289"/>
                  </a:lnTo>
                  <a:lnTo>
                    <a:pt x="1268136" y="19090"/>
                  </a:lnTo>
                  <a:lnTo>
                    <a:pt x="1264835" y="21973"/>
                  </a:lnTo>
                  <a:lnTo>
                    <a:pt x="1272598" y="32055"/>
                  </a:lnTo>
                  <a:close/>
                </a:path>
                <a:path w="1467485" h="3213100">
                  <a:moveTo>
                    <a:pt x="962434" y="303009"/>
                  </a:moveTo>
                  <a:lnTo>
                    <a:pt x="1268282" y="35826"/>
                  </a:lnTo>
                  <a:lnTo>
                    <a:pt x="1259588" y="26557"/>
                  </a:lnTo>
                  <a:lnTo>
                    <a:pt x="952132" y="295145"/>
                  </a:lnTo>
                  <a:lnTo>
                    <a:pt x="962434" y="303009"/>
                  </a:lnTo>
                  <a:close/>
                </a:path>
                <a:path w="1467485" h="3213100">
                  <a:moveTo>
                    <a:pt x="965711" y="317009"/>
                  </a:moveTo>
                  <a:lnTo>
                    <a:pt x="1284085" y="38884"/>
                  </a:lnTo>
                  <a:lnTo>
                    <a:pt x="1271752" y="32794"/>
                  </a:lnTo>
                  <a:lnTo>
                    <a:pt x="957610" y="307223"/>
                  </a:lnTo>
                  <a:lnTo>
                    <a:pt x="965711" y="317009"/>
                  </a:lnTo>
                  <a:close/>
                </a:path>
                <a:path w="1467485" h="3213100">
                  <a:moveTo>
                    <a:pt x="958179" y="323589"/>
                  </a:moveTo>
                  <a:lnTo>
                    <a:pt x="965711" y="317009"/>
                  </a:lnTo>
                  <a:lnTo>
                    <a:pt x="953209" y="311067"/>
                  </a:lnTo>
                  <a:lnTo>
                    <a:pt x="950416" y="313507"/>
                  </a:lnTo>
                  <a:lnTo>
                    <a:pt x="958179" y="323589"/>
                  </a:lnTo>
                  <a:close/>
                </a:path>
                <a:path w="1467485" h="3213100">
                  <a:moveTo>
                    <a:pt x="956210" y="342173"/>
                  </a:moveTo>
                  <a:lnTo>
                    <a:pt x="1298195" y="43421"/>
                  </a:lnTo>
                  <a:lnTo>
                    <a:pt x="1289501" y="34153"/>
                  </a:lnTo>
                  <a:lnTo>
                    <a:pt x="947855" y="332608"/>
                  </a:lnTo>
                  <a:lnTo>
                    <a:pt x="956210" y="342173"/>
                  </a:lnTo>
                  <a:close/>
                </a:path>
                <a:path w="1467485" h="3213100">
                  <a:moveTo>
                    <a:pt x="951282" y="338541"/>
                  </a:moveTo>
                  <a:lnTo>
                    <a:pt x="947262" y="333126"/>
                  </a:lnTo>
                  <a:lnTo>
                    <a:pt x="945739" y="334457"/>
                  </a:lnTo>
                  <a:lnTo>
                    <a:pt x="951282" y="338541"/>
                  </a:lnTo>
                  <a:close/>
                </a:path>
                <a:path w="1467485" h="3213100">
                  <a:moveTo>
                    <a:pt x="954856" y="343356"/>
                  </a:moveTo>
                  <a:lnTo>
                    <a:pt x="956125" y="342247"/>
                  </a:lnTo>
                  <a:lnTo>
                    <a:pt x="955807" y="341876"/>
                  </a:lnTo>
                  <a:lnTo>
                    <a:pt x="951282" y="338541"/>
                  </a:lnTo>
                  <a:lnTo>
                    <a:pt x="954856" y="343356"/>
                  </a:lnTo>
                  <a:close/>
                </a:path>
                <a:path w="1467485" h="3213100">
                  <a:moveTo>
                    <a:pt x="1321106" y="40270"/>
                  </a:moveTo>
                  <a:lnTo>
                    <a:pt x="1312667" y="30779"/>
                  </a:lnTo>
                  <a:lnTo>
                    <a:pt x="1307673" y="35141"/>
                  </a:lnTo>
                  <a:lnTo>
                    <a:pt x="1321106" y="40270"/>
                  </a:lnTo>
                  <a:close/>
                </a:path>
                <a:path w="1467485" h="3213100">
                  <a:moveTo>
                    <a:pt x="1316113" y="44632"/>
                  </a:moveTo>
                  <a:lnTo>
                    <a:pt x="1317298" y="43597"/>
                  </a:lnTo>
                  <a:lnTo>
                    <a:pt x="1307673" y="35141"/>
                  </a:lnTo>
                  <a:lnTo>
                    <a:pt x="1306996" y="35733"/>
                  </a:lnTo>
                  <a:lnTo>
                    <a:pt x="1316113" y="44632"/>
                  </a:lnTo>
                  <a:close/>
                </a:path>
                <a:path w="1467485" h="3213100">
                  <a:moveTo>
                    <a:pt x="947809" y="366376"/>
                  </a:moveTo>
                  <a:lnTo>
                    <a:pt x="1313490" y="46924"/>
                  </a:lnTo>
                  <a:lnTo>
                    <a:pt x="1305642" y="36915"/>
                  </a:lnTo>
                  <a:lnTo>
                    <a:pt x="938861" y="357328"/>
                  </a:lnTo>
                  <a:lnTo>
                    <a:pt x="947809" y="366376"/>
                  </a:lnTo>
                  <a:close/>
                </a:path>
                <a:path w="1467485" h="3213100">
                  <a:moveTo>
                    <a:pt x="1324469" y="54196"/>
                  </a:moveTo>
                  <a:lnTo>
                    <a:pt x="1329969" y="49391"/>
                  </a:lnTo>
                  <a:lnTo>
                    <a:pt x="1323137" y="38496"/>
                  </a:lnTo>
                  <a:lnTo>
                    <a:pt x="1322630" y="38939"/>
                  </a:lnTo>
                  <a:lnTo>
                    <a:pt x="1324469" y="54196"/>
                  </a:lnTo>
                  <a:close/>
                </a:path>
                <a:path w="1467485" h="3213100">
                  <a:moveTo>
                    <a:pt x="952440" y="379193"/>
                  </a:moveTo>
                  <a:lnTo>
                    <a:pt x="1324469" y="54196"/>
                  </a:lnTo>
                  <a:lnTo>
                    <a:pt x="1316113" y="44632"/>
                  </a:lnTo>
                  <a:lnTo>
                    <a:pt x="948401" y="365858"/>
                  </a:lnTo>
                  <a:lnTo>
                    <a:pt x="952440" y="379193"/>
                  </a:lnTo>
                  <a:close/>
                </a:path>
                <a:path w="1467485" h="3213100">
                  <a:moveTo>
                    <a:pt x="955295" y="393563"/>
                  </a:moveTo>
                  <a:lnTo>
                    <a:pt x="1342218" y="55554"/>
                  </a:lnTo>
                  <a:lnTo>
                    <a:pt x="1331831" y="47764"/>
                  </a:lnTo>
                  <a:lnTo>
                    <a:pt x="947701" y="383333"/>
                  </a:lnTo>
                  <a:lnTo>
                    <a:pt x="955295" y="393563"/>
                  </a:lnTo>
                  <a:close/>
                </a:path>
                <a:path w="1467485" h="3213100">
                  <a:moveTo>
                    <a:pt x="1361405" y="55656"/>
                  </a:moveTo>
                  <a:lnTo>
                    <a:pt x="1354996" y="44392"/>
                  </a:lnTo>
                  <a:lnTo>
                    <a:pt x="1351526" y="47423"/>
                  </a:lnTo>
                  <a:lnTo>
                    <a:pt x="1361405" y="55656"/>
                  </a:lnTo>
                  <a:close/>
                </a:path>
                <a:path w="1467485" h="3213100">
                  <a:moveTo>
                    <a:pt x="1356412" y="60018"/>
                  </a:moveTo>
                  <a:lnTo>
                    <a:pt x="1357089" y="59427"/>
                  </a:lnTo>
                  <a:lnTo>
                    <a:pt x="1350003" y="48754"/>
                  </a:lnTo>
                  <a:lnTo>
                    <a:pt x="1347295" y="51119"/>
                  </a:lnTo>
                  <a:lnTo>
                    <a:pt x="1356412" y="60018"/>
                  </a:lnTo>
                  <a:close/>
                </a:path>
                <a:path w="1467485" h="3213100">
                  <a:moveTo>
                    <a:pt x="964750" y="402166"/>
                  </a:moveTo>
                  <a:lnTo>
                    <a:pt x="1354551" y="61644"/>
                  </a:lnTo>
                  <a:lnTo>
                    <a:pt x="1344503" y="53558"/>
                  </a:lnTo>
                  <a:lnTo>
                    <a:pt x="958172" y="391049"/>
                  </a:lnTo>
                  <a:lnTo>
                    <a:pt x="964750" y="402166"/>
                  </a:lnTo>
                  <a:close/>
                </a:path>
                <a:path w="1467485" h="3213100">
                  <a:moveTo>
                    <a:pt x="950279" y="414808"/>
                  </a:moveTo>
                  <a:lnTo>
                    <a:pt x="964750" y="402166"/>
                  </a:lnTo>
                  <a:lnTo>
                    <a:pt x="954448" y="394302"/>
                  </a:lnTo>
                  <a:lnTo>
                    <a:pt x="942685" y="404578"/>
                  </a:lnTo>
                  <a:lnTo>
                    <a:pt x="950279" y="414808"/>
                  </a:lnTo>
                  <a:close/>
                </a:path>
                <a:path w="1467485" h="3213100">
                  <a:moveTo>
                    <a:pt x="947825" y="416952"/>
                  </a:moveTo>
                  <a:lnTo>
                    <a:pt x="950279" y="414808"/>
                  </a:lnTo>
                  <a:lnTo>
                    <a:pt x="940485" y="406500"/>
                  </a:lnTo>
                  <a:lnTo>
                    <a:pt x="940062" y="406870"/>
                  </a:lnTo>
                  <a:lnTo>
                    <a:pt x="947825" y="416952"/>
                  </a:lnTo>
                  <a:close/>
                </a:path>
                <a:path w="1467485" h="3213100">
                  <a:moveTo>
                    <a:pt x="943570" y="437532"/>
                  </a:moveTo>
                  <a:lnTo>
                    <a:pt x="1366883" y="67734"/>
                  </a:lnTo>
                  <a:lnTo>
                    <a:pt x="1356412" y="60018"/>
                  </a:lnTo>
                  <a:lnTo>
                    <a:pt x="942747" y="421388"/>
                  </a:lnTo>
                  <a:lnTo>
                    <a:pt x="933799" y="412341"/>
                  </a:lnTo>
                  <a:lnTo>
                    <a:pt x="939023" y="424641"/>
                  </a:lnTo>
                  <a:lnTo>
                    <a:pt x="943570" y="437532"/>
                  </a:lnTo>
                  <a:close/>
                </a:path>
                <a:path w="1467485" h="3213100">
                  <a:moveTo>
                    <a:pt x="1380993" y="72271"/>
                  </a:moveTo>
                  <a:lnTo>
                    <a:pt x="1385648" y="68205"/>
                  </a:lnTo>
                  <a:lnTo>
                    <a:pt x="1376277" y="59528"/>
                  </a:lnTo>
                  <a:lnTo>
                    <a:pt x="1371876" y="63372"/>
                  </a:lnTo>
                  <a:lnTo>
                    <a:pt x="1379338" y="71469"/>
                  </a:lnTo>
                  <a:lnTo>
                    <a:pt x="1380993" y="72271"/>
                  </a:lnTo>
                  <a:close/>
                </a:path>
                <a:path w="1467485" h="3213100">
                  <a:moveTo>
                    <a:pt x="953280" y="445914"/>
                  </a:moveTo>
                  <a:lnTo>
                    <a:pt x="1380486" y="72715"/>
                  </a:lnTo>
                  <a:lnTo>
                    <a:pt x="1379338" y="71469"/>
                  </a:lnTo>
                  <a:lnTo>
                    <a:pt x="1368576" y="66255"/>
                  </a:lnTo>
                  <a:lnTo>
                    <a:pt x="943993" y="437163"/>
                  </a:lnTo>
                  <a:lnTo>
                    <a:pt x="953280" y="445914"/>
                  </a:lnTo>
                  <a:close/>
                </a:path>
                <a:path w="1467485" h="3213100">
                  <a:moveTo>
                    <a:pt x="940077" y="457447"/>
                  </a:moveTo>
                  <a:lnTo>
                    <a:pt x="949979" y="448797"/>
                  </a:lnTo>
                  <a:lnTo>
                    <a:pt x="939339" y="441229"/>
                  </a:lnTo>
                  <a:lnTo>
                    <a:pt x="937731" y="442633"/>
                  </a:lnTo>
                  <a:lnTo>
                    <a:pt x="940077" y="457447"/>
                  </a:lnTo>
                  <a:close/>
                </a:path>
                <a:path w="1467485" h="3213100">
                  <a:moveTo>
                    <a:pt x="1380486" y="72715"/>
                  </a:moveTo>
                  <a:lnTo>
                    <a:pt x="1380993" y="72271"/>
                  </a:lnTo>
                  <a:lnTo>
                    <a:pt x="1379338" y="71469"/>
                  </a:lnTo>
                  <a:lnTo>
                    <a:pt x="1380486" y="72715"/>
                  </a:lnTo>
                  <a:close/>
                </a:path>
                <a:path w="1467485" h="3213100">
                  <a:moveTo>
                    <a:pt x="949279" y="466272"/>
                  </a:moveTo>
                  <a:lnTo>
                    <a:pt x="1392903" y="78731"/>
                  </a:lnTo>
                  <a:lnTo>
                    <a:pt x="1385986" y="67909"/>
                  </a:lnTo>
                  <a:lnTo>
                    <a:pt x="940416" y="457151"/>
                  </a:lnTo>
                  <a:lnTo>
                    <a:pt x="949279" y="466272"/>
                  </a:lnTo>
                  <a:close/>
                </a:path>
                <a:path w="1467485" h="3213100">
                  <a:moveTo>
                    <a:pt x="944455" y="470486"/>
                  </a:moveTo>
                  <a:lnTo>
                    <a:pt x="949279" y="466272"/>
                  </a:lnTo>
                  <a:lnTo>
                    <a:pt x="938385" y="458925"/>
                  </a:lnTo>
                  <a:lnTo>
                    <a:pt x="936862" y="460256"/>
                  </a:lnTo>
                  <a:lnTo>
                    <a:pt x="944455" y="470486"/>
                  </a:lnTo>
                  <a:close/>
                </a:path>
                <a:path w="1467485" h="3213100">
                  <a:moveTo>
                    <a:pt x="940286" y="490992"/>
                  </a:moveTo>
                  <a:lnTo>
                    <a:pt x="1398635" y="90587"/>
                  </a:lnTo>
                  <a:lnTo>
                    <a:pt x="1390787" y="80579"/>
                  </a:lnTo>
                  <a:lnTo>
                    <a:pt x="932561" y="480876"/>
                  </a:lnTo>
                  <a:lnTo>
                    <a:pt x="940286" y="490992"/>
                  </a:lnTo>
                  <a:close/>
                </a:path>
                <a:path w="1467485" h="3213100">
                  <a:moveTo>
                    <a:pt x="941786" y="506545"/>
                  </a:moveTo>
                  <a:lnTo>
                    <a:pt x="1409783" y="97712"/>
                  </a:lnTo>
                  <a:lnTo>
                    <a:pt x="1400074" y="89330"/>
                  </a:lnTo>
                  <a:lnTo>
                    <a:pt x="929877" y="500085"/>
                  </a:lnTo>
                  <a:lnTo>
                    <a:pt x="941786" y="506545"/>
                  </a:lnTo>
                  <a:close/>
                </a:path>
                <a:path w="1467485" h="3213100">
                  <a:moveTo>
                    <a:pt x="936093" y="528381"/>
                  </a:moveTo>
                  <a:lnTo>
                    <a:pt x="1415769" y="109346"/>
                  </a:lnTo>
                  <a:lnTo>
                    <a:pt x="1408175" y="99116"/>
                  </a:lnTo>
                  <a:lnTo>
                    <a:pt x="929177" y="517560"/>
                  </a:lnTo>
                  <a:lnTo>
                    <a:pt x="936093" y="528381"/>
                  </a:lnTo>
                  <a:close/>
                </a:path>
                <a:path w="1467485" h="3213100">
                  <a:moveTo>
                    <a:pt x="932116" y="531856"/>
                  </a:moveTo>
                  <a:lnTo>
                    <a:pt x="932793" y="531265"/>
                  </a:lnTo>
                  <a:lnTo>
                    <a:pt x="924437" y="521700"/>
                  </a:lnTo>
                  <a:lnTo>
                    <a:pt x="922660" y="523253"/>
                  </a:lnTo>
                  <a:lnTo>
                    <a:pt x="932116" y="531856"/>
                  </a:lnTo>
                  <a:close/>
                </a:path>
                <a:path w="1467485" h="3213100">
                  <a:moveTo>
                    <a:pt x="926699" y="536588"/>
                  </a:moveTo>
                  <a:lnTo>
                    <a:pt x="932116" y="531856"/>
                  </a:lnTo>
                  <a:lnTo>
                    <a:pt x="916651" y="528502"/>
                  </a:lnTo>
                  <a:lnTo>
                    <a:pt x="926699" y="536588"/>
                  </a:lnTo>
                  <a:close/>
                </a:path>
                <a:path w="1467485" h="3213100">
                  <a:moveTo>
                    <a:pt x="1401020" y="139094"/>
                  </a:moveTo>
                  <a:lnTo>
                    <a:pt x="1422601" y="120241"/>
                  </a:lnTo>
                  <a:lnTo>
                    <a:pt x="1414923" y="110085"/>
                  </a:lnTo>
                  <a:lnTo>
                    <a:pt x="1392749" y="129455"/>
                  </a:lnTo>
                  <a:lnTo>
                    <a:pt x="1401020" y="139094"/>
                  </a:lnTo>
                  <a:close/>
                </a:path>
                <a:path w="1467485" h="3213100">
                  <a:moveTo>
                    <a:pt x="930569" y="550070"/>
                  </a:moveTo>
                  <a:lnTo>
                    <a:pt x="1401020" y="139094"/>
                  </a:lnTo>
                  <a:lnTo>
                    <a:pt x="1392749" y="129455"/>
                  </a:lnTo>
                  <a:lnTo>
                    <a:pt x="920945" y="541615"/>
                  </a:lnTo>
                  <a:lnTo>
                    <a:pt x="930569" y="550070"/>
                  </a:lnTo>
                  <a:close/>
                </a:path>
                <a:path w="1467485" h="3213100">
                  <a:moveTo>
                    <a:pt x="925830" y="554210"/>
                  </a:moveTo>
                  <a:lnTo>
                    <a:pt x="928877" y="551549"/>
                  </a:lnTo>
                  <a:lnTo>
                    <a:pt x="919252" y="543093"/>
                  </a:lnTo>
                  <a:lnTo>
                    <a:pt x="925830" y="554210"/>
                  </a:lnTo>
                  <a:close/>
                </a:path>
                <a:path w="1467485" h="3213100">
                  <a:moveTo>
                    <a:pt x="925384" y="571463"/>
                  </a:moveTo>
                  <a:lnTo>
                    <a:pt x="1428502" y="131950"/>
                  </a:lnTo>
                  <a:lnTo>
                    <a:pt x="1423109" y="119798"/>
                  </a:lnTo>
                  <a:lnTo>
                    <a:pt x="917537" y="561455"/>
                  </a:lnTo>
                  <a:lnTo>
                    <a:pt x="925384" y="571463"/>
                  </a:lnTo>
                  <a:close/>
                </a:path>
                <a:path w="1467485" h="3213100">
                  <a:moveTo>
                    <a:pt x="916475" y="596110"/>
                  </a:moveTo>
                  <a:lnTo>
                    <a:pt x="1437703" y="140775"/>
                  </a:lnTo>
                  <a:lnTo>
                    <a:pt x="1427232" y="133059"/>
                  </a:lnTo>
                  <a:lnTo>
                    <a:pt x="905327" y="588985"/>
                  </a:lnTo>
                  <a:lnTo>
                    <a:pt x="916475" y="596110"/>
                  </a:lnTo>
                  <a:close/>
                </a:path>
                <a:path w="1467485" h="3213100">
                  <a:moveTo>
                    <a:pt x="1446397" y="150044"/>
                  </a:moveTo>
                  <a:lnTo>
                    <a:pt x="1450967" y="146052"/>
                  </a:lnTo>
                  <a:lnTo>
                    <a:pt x="1441765" y="137227"/>
                  </a:lnTo>
                  <a:lnTo>
                    <a:pt x="1441426" y="137522"/>
                  </a:lnTo>
                  <a:lnTo>
                    <a:pt x="1446397" y="150044"/>
                  </a:lnTo>
                  <a:close/>
                </a:path>
                <a:path w="1467485" h="3213100">
                  <a:moveTo>
                    <a:pt x="913744" y="615359"/>
                  </a:moveTo>
                  <a:lnTo>
                    <a:pt x="1443182" y="152853"/>
                  </a:lnTo>
                  <a:lnTo>
                    <a:pt x="1438888" y="139740"/>
                  </a:lnTo>
                  <a:lnTo>
                    <a:pt x="906320" y="604981"/>
                  </a:lnTo>
                  <a:lnTo>
                    <a:pt x="913744" y="615359"/>
                  </a:lnTo>
                  <a:close/>
                </a:path>
                <a:path w="1467485" h="3213100">
                  <a:moveTo>
                    <a:pt x="1449591" y="164117"/>
                  </a:moveTo>
                  <a:lnTo>
                    <a:pt x="1449929" y="163822"/>
                  </a:lnTo>
                  <a:lnTo>
                    <a:pt x="1442081" y="153814"/>
                  </a:lnTo>
                  <a:lnTo>
                    <a:pt x="1438527" y="156919"/>
                  </a:lnTo>
                  <a:lnTo>
                    <a:pt x="1449591" y="164117"/>
                  </a:lnTo>
                  <a:close/>
                </a:path>
                <a:path w="1467485" h="3213100">
                  <a:moveTo>
                    <a:pt x="906697" y="638378"/>
                  </a:moveTo>
                  <a:lnTo>
                    <a:pt x="1442228" y="170549"/>
                  </a:lnTo>
                  <a:lnTo>
                    <a:pt x="1435481" y="159580"/>
                  </a:lnTo>
                  <a:lnTo>
                    <a:pt x="898596" y="628592"/>
                  </a:lnTo>
                  <a:lnTo>
                    <a:pt x="906697" y="638378"/>
                  </a:lnTo>
                  <a:close/>
                </a:path>
                <a:path w="1467485" h="3213100">
                  <a:moveTo>
                    <a:pt x="1426040" y="201554"/>
                  </a:moveTo>
                  <a:lnTo>
                    <a:pt x="1456592" y="174865"/>
                  </a:lnTo>
                  <a:lnTo>
                    <a:pt x="1447983" y="165522"/>
                  </a:lnTo>
                  <a:lnTo>
                    <a:pt x="1418023" y="191694"/>
                  </a:lnTo>
                  <a:lnTo>
                    <a:pt x="1426040" y="201554"/>
                  </a:lnTo>
                  <a:close/>
                </a:path>
                <a:path w="1467485" h="3213100">
                  <a:moveTo>
                    <a:pt x="886194" y="673153"/>
                  </a:moveTo>
                  <a:lnTo>
                    <a:pt x="1426040" y="201554"/>
                  </a:lnTo>
                  <a:lnTo>
                    <a:pt x="1418023" y="191694"/>
                  </a:lnTo>
                  <a:lnTo>
                    <a:pt x="882832" y="659227"/>
                  </a:lnTo>
                  <a:lnTo>
                    <a:pt x="886194" y="673153"/>
                  </a:lnTo>
                  <a:close/>
                </a:path>
                <a:path w="1467485" h="3213100">
                  <a:moveTo>
                    <a:pt x="1459869" y="188865"/>
                  </a:moveTo>
                  <a:lnTo>
                    <a:pt x="1463423" y="185761"/>
                  </a:lnTo>
                  <a:lnTo>
                    <a:pt x="1454288" y="176877"/>
                  </a:lnTo>
                  <a:lnTo>
                    <a:pt x="1452528" y="178415"/>
                  </a:lnTo>
                  <a:lnTo>
                    <a:pt x="1457585" y="186635"/>
                  </a:lnTo>
                  <a:lnTo>
                    <a:pt x="1459869" y="188865"/>
                  </a:lnTo>
                  <a:close/>
                </a:path>
                <a:path w="1467485" h="3213100">
                  <a:moveTo>
                    <a:pt x="884225" y="691737"/>
                  </a:moveTo>
                  <a:lnTo>
                    <a:pt x="1459276" y="189384"/>
                  </a:lnTo>
                  <a:lnTo>
                    <a:pt x="1457585" y="186635"/>
                  </a:lnTo>
                  <a:lnTo>
                    <a:pt x="1450752" y="179966"/>
                  </a:lnTo>
                  <a:lnTo>
                    <a:pt x="876801" y="681359"/>
                  </a:lnTo>
                  <a:lnTo>
                    <a:pt x="884225" y="691737"/>
                  </a:lnTo>
                  <a:close/>
                </a:path>
                <a:path w="1467485" h="3213100">
                  <a:moveTo>
                    <a:pt x="881771" y="693881"/>
                  </a:moveTo>
                  <a:lnTo>
                    <a:pt x="884225" y="691737"/>
                  </a:lnTo>
                  <a:lnTo>
                    <a:pt x="876801" y="681359"/>
                  </a:lnTo>
                  <a:lnTo>
                    <a:pt x="872992" y="684686"/>
                  </a:lnTo>
                  <a:lnTo>
                    <a:pt x="881771" y="693881"/>
                  </a:lnTo>
                  <a:close/>
                </a:path>
                <a:path w="1467485" h="3213100">
                  <a:moveTo>
                    <a:pt x="887164" y="706033"/>
                  </a:moveTo>
                  <a:lnTo>
                    <a:pt x="1456715" y="208484"/>
                  </a:lnTo>
                  <a:lnTo>
                    <a:pt x="1449545" y="197884"/>
                  </a:lnTo>
                  <a:lnTo>
                    <a:pt x="882109" y="693585"/>
                  </a:lnTo>
                  <a:lnTo>
                    <a:pt x="887164" y="706033"/>
                  </a:lnTo>
                  <a:close/>
                </a:path>
                <a:path w="1467485" h="3213100">
                  <a:moveTo>
                    <a:pt x="881748" y="710764"/>
                  </a:moveTo>
                  <a:lnTo>
                    <a:pt x="887164" y="706033"/>
                  </a:lnTo>
                  <a:lnTo>
                    <a:pt x="880501" y="694990"/>
                  </a:lnTo>
                  <a:lnTo>
                    <a:pt x="873646" y="700978"/>
                  </a:lnTo>
                  <a:lnTo>
                    <a:pt x="881748" y="710764"/>
                  </a:lnTo>
                  <a:close/>
                </a:path>
                <a:path w="1467485" h="3213100">
                  <a:moveTo>
                    <a:pt x="870882" y="720256"/>
                  </a:moveTo>
                  <a:lnTo>
                    <a:pt x="879463" y="712760"/>
                  </a:lnTo>
                  <a:lnTo>
                    <a:pt x="868121" y="705805"/>
                  </a:lnTo>
                  <a:lnTo>
                    <a:pt x="865300" y="708269"/>
                  </a:lnTo>
                  <a:lnTo>
                    <a:pt x="870882" y="720256"/>
                  </a:lnTo>
                  <a:close/>
                </a:path>
                <a:path w="1467485" h="3213100">
                  <a:moveTo>
                    <a:pt x="867530" y="723184"/>
                  </a:moveTo>
                  <a:lnTo>
                    <a:pt x="870882" y="720256"/>
                  </a:lnTo>
                  <a:lnTo>
                    <a:pt x="859683" y="713177"/>
                  </a:lnTo>
                  <a:lnTo>
                    <a:pt x="867530" y="723184"/>
                  </a:lnTo>
                  <a:close/>
                </a:path>
                <a:path w="1467485" h="3213100">
                  <a:moveTo>
                    <a:pt x="866684" y="723924"/>
                  </a:moveTo>
                  <a:lnTo>
                    <a:pt x="867530" y="723184"/>
                  </a:lnTo>
                  <a:lnTo>
                    <a:pt x="856975" y="715542"/>
                  </a:lnTo>
                  <a:lnTo>
                    <a:pt x="866684" y="723924"/>
                  </a:lnTo>
                  <a:close/>
                </a:path>
                <a:path w="1467485" h="3213100">
                  <a:moveTo>
                    <a:pt x="859129" y="747387"/>
                  </a:moveTo>
                  <a:lnTo>
                    <a:pt x="1463632" y="219305"/>
                  </a:lnTo>
                  <a:lnTo>
                    <a:pt x="1451130" y="213363"/>
                  </a:lnTo>
                  <a:lnTo>
                    <a:pt x="851789" y="736935"/>
                  </a:lnTo>
                  <a:lnTo>
                    <a:pt x="859129" y="747387"/>
                  </a:lnTo>
                  <a:close/>
                </a:path>
                <a:path w="1467485" h="3213100">
                  <a:moveTo>
                    <a:pt x="854559" y="751379"/>
                  </a:moveTo>
                  <a:lnTo>
                    <a:pt x="856336" y="749827"/>
                  </a:lnTo>
                  <a:lnTo>
                    <a:pt x="847473" y="740706"/>
                  </a:lnTo>
                  <a:lnTo>
                    <a:pt x="845865" y="742111"/>
                  </a:lnTo>
                  <a:lnTo>
                    <a:pt x="854559" y="751379"/>
                  </a:lnTo>
                  <a:close/>
                </a:path>
                <a:path w="1467485" h="3213100">
                  <a:moveTo>
                    <a:pt x="835856" y="767718"/>
                  </a:moveTo>
                  <a:lnTo>
                    <a:pt x="839242" y="764761"/>
                  </a:lnTo>
                  <a:lnTo>
                    <a:pt x="830294" y="755714"/>
                  </a:lnTo>
                  <a:lnTo>
                    <a:pt x="835856" y="767718"/>
                  </a:lnTo>
                  <a:close/>
                </a:path>
                <a:path w="1467485" h="3213100">
                  <a:moveTo>
                    <a:pt x="828747" y="773928"/>
                  </a:moveTo>
                  <a:lnTo>
                    <a:pt x="835348" y="768162"/>
                  </a:lnTo>
                  <a:lnTo>
                    <a:pt x="827331" y="758302"/>
                  </a:lnTo>
                  <a:lnTo>
                    <a:pt x="822169" y="762811"/>
                  </a:lnTo>
                  <a:lnTo>
                    <a:pt x="828747" y="773928"/>
                  </a:lnTo>
                  <a:close/>
                </a:path>
                <a:path w="1467485" h="3213100">
                  <a:moveTo>
                    <a:pt x="1459716" y="239589"/>
                  </a:moveTo>
                  <a:lnTo>
                    <a:pt x="1467248" y="233010"/>
                  </a:lnTo>
                  <a:lnTo>
                    <a:pt x="1457753" y="224441"/>
                  </a:lnTo>
                  <a:lnTo>
                    <a:pt x="1453646" y="228029"/>
                  </a:lnTo>
                  <a:lnTo>
                    <a:pt x="1459716" y="239589"/>
                  </a:lnTo>
                  <a:close/>
                </a:path>
                <a:path w="1467485" h="3213100">
                  <a:moveTo>
                    <a:pt x="866300" y="757987"/>
                  </a:moveTo>
                  <a:lnTo>
                    <a:pt x="1459547" y="239737"/>
                  </a:lnTo>
                  <a:lnTo>
                    <a:pt x="1453646" y="228029"/>
                  </a:lnTo>
                  <a:lnTo>
                    <a:pt x="857944" y="748422"/>
                  </a:lnTo>
                  <a:lnTo>
                    <a:pt x="866300" y="757987"/>
                  </a:lnTo>
                  <a:close/>
                </a:path>
                <a:path w="1467485" h="3213100">
                  <a:moveTo>
                    <a:pt x="843281" y="778095"/>
                  </a:moveTo>
                  <a:lnTo>
                    <a:pt x="865961" y="758282"/>
                  </a:lnTo>
                  <a:lnTo>
                    <a:pt x="856675" y="749531"/>
                  </a:lnTo>
                  <a:lnTo>
                    <a:pt x="835095" y="768383"/>
                  </a:lnTo>
                  <a:lnTo>
                    <a:pt x="843281" y="778095"/>
                  </a:lnTo>
                  <a:close/>
                </a:path>
                <a:path w="1467485" h="3213100">
                  <a:moveTo>
                    <a:pt x="834071" y="786141"/>
                  </a:moveTo>
                  <a:lnTo>
                    <a:pt x="843281" y="778095"/>
                  </a:lnTo>
                  <a:lnTo>
                    <a:pt x="833402" y="769862"/>
                  </a:lnTo>
                  <a:lnTo>
                    <a:pt x="826293" y="776072"/>
                  </a:lnTo>
                  <a:lnTo>
                    <a:pt x="834071" y="786141"/>
                  </a:lnTo>
                  <a:close/>
                </a:path>
                <a:path w="1467485" h="3213100">
                  <a:moveTo>
                    <a:pt x="827371" y="791994"/>
                  </a:moveTo>
                  <a:lnTo>
                    <a:pt x="831993" y="787956"/>
                  </a:lnTo>
                  <a:lnTo>
                    <a:pt x="821069" y="780636"/>
                  </a:lnTo>
                  <a:lnTo>
                    <a:pt x="827371" y="791994"/>
                  </a:lnTo>
                  <a:close/>
                </a:path>
                <a:path w="1467485" h="3213100">
                  <a:moveTo>
                    <a:pt x="825847" y="793325"/>
                  </a:moveTo>
                  <a:lnTo>
                    <a:pt x="827286" y="792068"/>
                  </a:lnTo>
                  <a:lnTo>
                    <a:pt x="818084" y="783243"/>
                  </a:lnTo>
                  <a:lnTo>
                    <a:pt x="817576" y="783687"/>
                  </a:lnTo>
                  <a:lnTo>
                    <a:pt x="825847" y="793325"/>
                  </a:lnTo>
                  <a:close/>
                </a:path>
                <a:path w="1467485" h="3213100">
                  <a:moveTo>
                    <a:pt x="815860" y="802049"/>
                  </a:moveTo>
                  <a:lnTo>
                    <a:pt x="810551" y="789824"/>
                  </a:lnTo>
                  <a:lnTo>
                    <a:pt x="806743" y="793151"/>
                  </a:lnTo>
                  <a:lnTo>
                    <a:pt x="815860" y="802049"/>
                  </a:lnTo>
                  <a:close/>
                </a:path>
                <a:path w="1467485" h="3213100">
                  <a:moveTo>
                    <a:pt x="830648" y="805995"/>
                  </a:moveTo>
                  <a:lnTo>
                    <a:pt x="1461470" y="254920"/>
                  </a:lnTo>
                  <a:lnTo>
                    <a:pt x="1453877" y="244691"/>
                  </a:lnTo>
                  <a:lnTo>
                    <a:pt x="822293" y="796430"/>
                  </a:lnTo>
                  <a:lnTo>
                    <a:pt x="830648" y="805995"/>
                  </a:lnTo>
                  <a:close/>
                </a:path>
                <a:path w="1467485" h="3213100">
                  <a:moveTo>
                    <a:pt x="815415" y="819302"/>
                  </a:moveTo>
                  <a:lnTo>
                    <a:pt x="825063" y="810874"/>
                  </a:lnTo>
                  <a:lnTo>
                    <a:pt x="817130" y="800940"/>
                  </a:lnTo>
                  <a:lnTo>
                    <a:pt x="804521" y="811956"/>
                  </a:lnTo>
                  <a:lnTo>
                    <a:pt x="815415" y="819302"/>
                  </a:lnTo>
                  <a:close/>
                </a:path>
                <a:path w="1467485" h="3213100">
                  <a:moveTo>
                    <a:pt x="808475" y="825364"/>
                  </a:moveTo>
                  <a:lnTo>
                    <a:pt x="812537" y="821816"/>
                  </a:lnTo>
                  <a:lnTo>
                    <a:pt x="803082" y="813212"/>
                  </a:lnTo>
                  <a:lnTo>
                    <a:pt x="802659" y="813582"/>
                  </a:lnTo>
                  <a:lnTo>
                    <a:pt x="808475" y="825364"/>
                  </a:lnTo>
                  <a:close/>
                </a:path>
                <a:path w="1467485" h="3213100">
                  <a:moveTo>
                    <a:pt x="791550" y="840150"/>
                  </a:moveTo>
                  <a:lnTo>
                    <a:pt x="796035" y="836232"/>
                  </a:lnTo>
                  <a:lnTo>
                    <a:pt x="787087" y="827185"/>
                  </a:lnTo>
                  <a:lnTo>
                    <a:pt x="783702" y="830142"/>
                  </a:lnTo>
                  <a:lnTo>
                    <a:pt x="791550" y="840150"/>
                  </a:lnTo>
                  <a:close/>
                </a:path>
                <a:path w="1467485" h="3213100">
                  <a:moveTo>
                    <a:pt x="1461955" y="271360"/>
                  </a:moveTo>
                  <a:lnTo>
                    <a:pt x="1460116" y="256103"/>
                  </a:lnTo>
                  <a:lnTo>
                    <a:pt x="1455208" y="260391"/>
                  </a:lnTo>
                  <a:lnTo>
                    <a:pt x="1461955" y="271360"/>
                  </a:lnTo>
                  <a:close/>
                </a:path>
                <a:path w="1467485" h="3213100">
                  <a:moveTo>
                    <a:pt x="1431996" y="297532"/>
                  </a:moveTo>
                  <a:lnTo>
                    <a:pt x="1461568" y="271699"/>
                  </a:lnTo>
                  <a:lnTo>
                    <a:pt x="1450638" y="264383"/>
                  </a:lnTo>
                  <a:lnTo>
                    <a:pt x="1423895" y="287746"/>
                  </a:lnTo>
                  <a:lnTo>
                    <a:pt x="1431996" y="297532"/>
                  </a:lnTo>
                  <a:close/>
                </a:path>
                <a:path w="1467485" h="3213100">
                  <a:moveTo>
                    <a:pt x="856521" y="800256"/>
                  </a:moveTo>
                  <a:lnTo>
                    <a:pt x="1431996" y="297532"/>
                  </a:lnTo>
                  <a:lnTo>
                    <a:pt x="1423895" y="287746"/>
                  </a:lnTo>
                  <a:lnTo>
                    <a:pt x="850451" y="788695"/>
                  </a:lnTo>
                  <a:lnTo>
                    <a:pt x="856521" y="800256"/>
                  </a:lnTo>
                  <a:close/>
                </a:path>
                <a:path w="1467485" h="3213100">
                  <a:moveTo>
                    <a:pt x="799651" y="849937"/>
                  </a:moveTo>
                  <a:lnTo>
                    <a:pt x="856521" y="800256"/>
                  </a:lnTo>
                  <a:lnTo>
                    <a:pt x="850451" y="788695"/>
                  </a:lnTo>
                  <a:lnTo>
                    <a:pt x="791380" y="840298"/>
                  </a:lnTo>
                  <a:lnTo>
                    <a:pt x="799651" y="849937"/>
                  </a:lnTo>
                  <a:close/>
                </a:path>
                <a:path w="1467485" h="3213100">
                  <a:moveTo>
                    <a:pt x="1457955" y="291719"/>
                  </a:moveTo>
                  <a:lnTo>
                    <a:pt x="1464556" y="285952"/>
                  </a:lnTo>
                  <a:lnTo>
                    <a:pt x="1457767" y="275019"/>
                  </a:lnTo>
                  <a:lnTo>
                    <a:pt x="1446976" y="284446"/>
                  </a:lnTo>
                  <a:lnTo>
                    <a:pt x="1457955" y="291719"/>
                  </a:lnTo>
                  <a:close/>
                </a:path>
                <a:path w="1467485" h="3213100">
                  <a:moveTo>
                    <a:pt x="770600" y="892178"/>
                  </a:moveTo>
                  <a:lnTo>
                    <a:pt x="1452623" y="296376"/>
                  </a:lnTo>
                  <a:lnTo>
                    <a:pt x="1446976" y="284446"/>
                  </a:lnTo>
                  <a:lnTo>
                    <a:pt x="760891" y="883797"/>
                  </a:lnTo>
                  <a:lnTo>
                    <a:pt x="770600" y="892178"/>
                  </a:lnTo>
                  <a:close/>
                </a:path>
                <a:path w="1467485" h="3213100">
                  <a:moveTo>
                    <a:pt x="764338" y="897649"/>
                  </a:moveTo>
                  <a:lnTo>
                    <a:pt x="769839" y="892844"/>
                  </a:lnTo>
                  <a:lnTo>
                    <a:pt x="759003" y="885446"/>
                  </a:lnTo>
                  <a:lnTo>
                    <a:pt x="764338" y="897649"/>
                  </a:lnTo>
                  <a:close/>
                </a:path>
                <a:path w="1467485" h="3213100">
                  <a:moveTo>
                    <a:pt x="758583" y="902676"/>
                  </a:moveTo>
                  <a:lnTo>
                    <a:pt x="761508" y="900121"/>
                  </a:lnTo>
                  <a:lnTo>
                    <a:pt x="751243" y="892225"/>
                  </a:lnTo>
                  <a:lnTo>
                    <a:pt x="749551" y="893703"/>
                  </a:lnTo>
                  <a:lnTo>
                    <a:pt x="758583" y="902676"/>
                  </a:lnTo>
                  <a:close/>
                </a:path>
                <a:path w="1467485" h="3213100">
                  <a:moveTo>
                    <a:pt x="1460640" y="306236"/>
                  </a:moveTo>
                  <a:lnTo>
                    <a:pt x="1452369" y="296598"/>
                  </a:lnTo>
                  <a:lnTo>
                    <a:pt x="1449830" y="298816"/>
                  </a:lnTo>
                  <a:lnTo>
                    <a:pt x="1460640" y="306236"/>
                  </a:lnTo>
                  <a:close/>
                </a:path>
                <a:path w="1467485" h="3213100">
                  <a:moveTo>
                    <a:pt x="749928" y="927101"/>
                  </a:moveTo>
                  <a:lnTo>
                    <a:pt x="1459878" y="306902"/>
                  </a:lnTo>
                  <a:lnTo>
                    <a:pt x="1449830" y="298816"/>
                  </a:lnTo>
                  <a:lnTo>
                    <a:pt x="747412" y="912435"/>
                  </a:lnTo>
                  <a:lnTo>
                    <a:pt x="749928" y="927101"/>
                  </a:lnTo>
                  <a:close/>
                </a:path>
                <a:path w="1467485" h="3213100">
                  <a:moveTo>
                    <a:pt x="737180" y="938237"/>
                  </a:moveTo>
                  <a:lnTo>
                    <a:pt x="749928" y="927101"/>
                  </a:lnTo>
                  <a:lnTo>
                    <a:pt x="742165" y="917019"/>
                  </a:lnTo>
                  <a:lnTo>
                    <a:pt x="732190" y="925732"/>
                  </a:lnTo>
                  <a:lnTo>
                    <a:pt x="737180" y="938237"/>
                  </a:lnTo>
                  <a:close/>
                </a:path>
                <a:path w="1467485" h="3213100">
                  <a:moveTo>
                    <a:pt x="722654" y="967790"/>
                  </a:moveTo>
                  <a:lnTo>
                    <a:pt x="1461548" y="322307"/>
                  </a:lnTo>
                  <a:lnTo>
                    <a:pt x="1452093" y="313703"/>
                  </a:lnTo>
                  <a:lnTo>
                    <a:pt x="717684" y="955268"/>
                  </a:lnTo>
                  <a:lnTo>
                    <a:pt x="722654" y="967790"/>
                  </a:lnTo>
                  <a:close/>
                </a:path>
                <a:path w="1467485" h="3213100">
                  <a:moveTo>
                    <a:pt x="717492" y="972300"/>
                  </a:moveTo>
                  <a:lnTo>
                    <a:pt x="719523" y="970525"/>
                  </a:lnTo>
                  <a:lnTo>
                    <a:pt x="716499" y="956303"/>
                  </a:lnTo>
                  <a:lnTo>
                    <a:pt x="705159" y="966210"/>
                  </a:lnTo>
                  <a:lnTo>
                    <a:pt x="717492" y="972300"/>
                  </a:lnTo>
                  <a:close/>
                </a:path>
                <a:path w="1467485" h="3213100">
                  <a:moveTo>
                    <a:pt x="1466686" y="334682"/>
                  </a:moveTo>
                  <a:lnTo>
                    <a:pt x="1467448" y="334016"/>
                  </a:lnTo>
                  <a:lnTo>
                    <a:pt x="1459092" y="324452"/>
                  </a:lnTo>
                  <a:lnTo>
                    <a:pt x="1457232" y="326077"/>
                  </a:lnTo>
                  <a:lnTo>
                    <a:pt x="1458340" y="327220"/>
                  </a:lnTo>
                  <a:lnTo>
                    <a:pt x="1466686" y="334682"/>
                  </a:lnTo>
                  <a:close/>
                </a:path>
                <a:path w="1467485" h="3213100">
                  <a:moveTo>
                    <a:pt x="694196" y="1009514"/>
                  </a:moveTo>
                  <a:lnTo>
                    <a:pt x="1465672" y="335568"/>
                  </a:lnTo>
                  <a:lnTo>
                    <a:pt x="1457893" y="326820"/>
                  </a:lnTo>
                  <a:lnTo>
                    <a:pt x="1457146" y="326152"/>
                  </a:lnTo>
                  <a:lnTo>
                    <a:pt x="688719" y="997435"/>
                  </a:lnTo>
                  <a:lnTo>
                    <a:pt x="694196" y="1009514"/>
                  </a:lnTo>
                  <a:close/>
                </a:path>
                <a:path w="1467485" h="3213100">
                  <a:moveTo>
                    <a:pt x="688019" y="1014910"/>
                  </a:moveTo>
                  <a:lnTo>
                    <a:pt x="692081" y="1011362"/>
                  </a:lnTo>
                  <a:lnTo>
                    <a:pt x="680933" y="1004237"/>
                  </a:lnTo>
                  <a:lnTo>
                    <a:pt x="679325" y="1005642"/>
                  </a:lnTo>
                  <a:lnTo>
                    <a:pt x="688019" y="1014910"/>
                  </a:lnTo>
                  <a:close/>
                </a:path>
                <a:path w="1467485" h="3213100">
                  <a:moveTo>
                    <a:pt x="668723" y="1031767"/>
                  </a:moveTo>
                  <a:lnTo>
                    <a:pt x="672785" y="1028218"/>
                  </a:lnTo>
                  <a:lnTo>
                    <a:pt x="661045" y="1021611"/>
                  </a:lnTo>
                  <a:lnTo>
                    <a:pt x="668723" y="1031767"/>
                  </a:lnTo>
                  <a:close/>
                </a:path>
                <a:path w="1467485" h="3213100">
                  <a:moveTo>
                    <a:pt x="658652" y="1025811"/>
                  </a:moveTo>
                  <a:lnTo>
                    <a:pt x="657575" y="1024642"/>
                  </a:lnTo>
                  <a:lnTo>
                    <a:pt x="658652" y="1025811"/>
                  </a:lnTo>
                  <a:close/>
                </a:path>
                <a:path w="1467485" h="3213100">
                  <a:moveTo>
                    <a:pt x="666184" y="1033985"/>
                  </a:moveTo>
                  <a:lnTo>
                    <a:pt x="666776" y="1033467"/>
                  </a:lnTo>
                  <a:lnTo>
                    <a:pt x="658652" y="1025811"/>
                  </a:lnTo>
                  <a:lnTo>
                    <a:pt x="666184" y="1033985"/>
                  </a:lnTo>
                  <a:close/>
                </a:path>
                <a:path w="1467485" h="3213100">
                  <a:moveTo>
                    <a:pt x="1440684" y="374260"/>
                  </a:moveTo>
                  <a:lnTo>
                    <a:pt x="1447031" y="368716"/>
                  </a:lnTo>
                  <a:lnTo>
                    <a:pt x="1440029" y="357968"/>
                  </a:lnTo>
                  <a:lnTo>
                    <a:pt x="1431821" y="365139"/>
                  </a:lnTo>
                  <a:lnTo>
                    <a:pt x="1440684" y="374260"/>
                  </a:lnTo>
                  <a:close/>
                </a:path>
                <a:path w="1467485" h="3213100">
                  <a:moveTo>
                    <a:pt x="693412" y="1027063"/>
                  </a:moveTo>
                  <a:lnTo>
                    <a:pt x="1440091" y="374778"/>
                  </a:lnTo>
                  <a:lnTo>
                    <a:pt x="1431821" y="365139"/>
                  </a:lnTo>
                  <a:lnTo>
                    <a:pt x="682010" y="1020160"/>
                  </a:lnTo>
                  <a:lnTo>
                    <a:pt x="693412" y="1027063"/>
                  </a:lnTo>
                  <a:close/>
                </a:path>
                <a:path w="1467485" h="3213100">
                  <a:moveTo>
                    <a:pt x="672932" y="1044954"/>
                  </a:moveTo>
                  <a:lnTo>
                    <a:pt x="689180" y="1030759"/>
                  </a:lnTo>
                  <a:lnTo>
                    <a:pt x="680994" y="1021047"/>
                  </a:lnTo>
                  <a:lnTo>
                    <a:pt x="666354" y="1033837"/>
                  </a:lnTo>
                  <a:lnTo>
                    <a:pt x="672932" y="1044954"/>
                  </a:lnTo>
                  <a:close/>
                </a:path>
                <a:path w="1467485" h="3213100">
                  <a:moveTo>
                    <a:pt x="666331" y="1050720"/>
                  </a:moveTo>
                  <a:lnTo>
                    <a:pt x="672932" y="1044954"/>
                  </a:lnTo>
                  <a:lnTo>
                    <a:pt x="660768" y="1038716"/>
                  </a:lnTo>
                  <a:lnTo>
                    <a:pt x="666331" y="1050720"/>
                  </a:lnTo>
                  <a:close/>
                </a:path>
                <a:path w="1467485" h="3213100">
                  <a:moveTo>
                    <a:pt x="644050" y="1087047"/>
                  </a:moveTo>
                  <a:lnTo>
                    <a:pt x="1441338" y="390552"/>
                  </a:lnTo>
                  <a:lnTo>
                    <a:pt x="1432898" y="381062"/>
                  </a:lnTo>
                  <a:lnTo>
                    <a:pt x="638911" y="1074673"/>
                  </a:lnTo>
                  <a:lnTo>
                    <a:pt x="644050" y="1087047"/>
                  </a:lnTo>
                  <a:close/>
                </a:path>
                <a:path w="1467485" h="3213100">
                  <a:moveTo>
                    <a:pt x="628986" y="1100207"/>
                  </a:moveTo>
                  <a:lnTo>
                    <a:pt x="638549" y="1091853"/>
                  </a:lnTo>
                  <a:lnTo>
                    <a:pt x="627571" y="1084580"/>
                  </a:lnTo>
                  <a:lnTo>
                    <a:pt x="621562" y="1089829"/>
                  </a:lnTo>
                  <a:lnTo>
                    <a:pt x="628986" y="1100207"/>
                  </a:lnTo>
                  <a:close/>
                </a:path>
                <a:path w="1467485" h="3213100">
                  <a:moveTo>
                    <a:pt x="625686" y="1103090"/>
                  </a:moveTo>
                  <a:lnTo>
                    <a:pt x="627971" y="1101094"/>
                  </a:lnTo>
                  <a:lnTo>
                    <a:pt x="619192" y="1091899"/>
                  </a:lnTo>
                  <a:lnTo>
                    <a:pt x="617246" y="1093600"/>
                  </a:lnTo>
                  <a:lnTo>
                    <a:pt x="625686" y="1103090"/>
                  </a:lnTo>
                  <a:close/>
                </a:path>
                <a:path w="1467485" h="3213100">
                  <a:moveTo>
                    <a:pt x="612399" y="1114697"/>
                  </a:moveTo>
                  <a:lnTo>
                    <a:pt x="616208" y="1111370"/>
                  </a:lnTo>
                  <a:lnTo>
                    <a:pt x="604129" y="1105058"/>
                  </a:lnTo>
                  <a:lnTo>
                    <a:pt x="612399" y="1114697"/>
                  </a:lnTo>
                  <a:close/>
                </a:path>
                <a:path w="1467485" h="3213100">
                  <a:moveTo>
                    <a:pt x="1445123" y="404109"/>
                  </a:moveTo>
                  <a:lnTo>
                    <a:pt x="1451809" y="398269"/>
                  </a:lnTo>
                  <a:lnTo>
                    <a:pt x="1443623" y="388556"/>
                  </a:lnTo>
                  <a:lnTo>
                    <a:pt x="1439222" y="392401"/>
                  </a:lnTo>
                  <a:lnTo>
                    <a:pt x="1445123" y="404109"/>
                  </a:lnTo>
                  <a:close/>
                </a:path>
                <a:path w="1467485" h="3213100">
                  <a:moveTo>
                    <a:pt x="1442076" y="406771"/>
                  </a:moveTo>
                  <a:lnTo>
                    <a:pt x="1434906" y="396171"/>
                  </a:lnTo>
                  <a:lnTo>
                    <a:pt x="1428135" y="402086"/>
                  </a:lnTo>
                  <a:lnTo>
                    <a:pt x="1442076" y="406771"/>
                  </a:lnTo>
                  <a:close/>
                </a:path>
                <a:path w="1467485" h="3213100">
                  <a:moveTo>
                    <a:pt x="1432598" y="415051"/>
                  </a:moveTo>
                  <a:lnTo>
                    <a:pt x="1433783" y="414016"/>
                  </a:lnTo>
                  <a:lnTo>
                    <a:pt x="1428135" y="402086"/>
                  </a:lnTo>
                  <a:lnTo>
                    <a:pt x="1423565" y="406078"/>
                  </a:lnTo>
                  <a:lnTo>
                    <a:pt x="1432598" y="415051"/>
                  </a:lnTo>
                  <a:close/>
                </a:path>
                <a:path w="1467485" h="3213100">
                  <a:moveTo>
                    <a:pt x="607552" y="1135795"/>
                  </a:moveTo>
                  <a:lnTo>
                    <a:pt x="1432598" y="415051"/>
                  </a:lnTo>
                  <a:lnTo>
                    <a:pt x="1423565" y="406078"/>
                  </a:lnTo>
                  <a:lnTo>
                    <a:pt x="616461" y="1111149"/>
                  </a:lnTo>
                  <a:lnTo>
                    <a:pt x="607552" y="1135795"/>
                  </a:lnTo>
                  <a:close/>
                </a:path>
                <a:path w="1467485" h="3213100">
                  <a:moveTo>
                    <a:pt x="602898" y="1139861"/>
                  </a:moveTo>
                  <a:lnTo>
                    <a:pt x="607552" y="1135795"/>
                  </a:lnTo>
                  <a:lnTo>
                    <a:pt x="598181" y="1127117"/>
                  </a:lnTo>
                  <a:lnTo>
                    <a:pt x="602898" y="1139861"/>
                  </a:lnTo>
                  <a:close/>
                </a:path>
                <a:path w="1467485" h="3213100">
                  <a:moveTo>
                    <a:pt x="587411" y="1153390"/>
                  </a:moveTo>
                  <a:lnTo>
                    <a:pt x="591896" y="1149472"/>
                  </a:lnTo>
                  <a:lnTo>
                    <a:pt x="581510" y="1141682"/>
                  </a:lnTo>
                  <a:lnTo>
                    <a:pt x="580833" y="1142273"/>
                  </a:lnTo>
                  <a:lnTo>
                    <a:pt x="587411" y="1153390"/>
                  </a:lnTo>
                  <a:close/>
                </a:path>
                <a:path w="1467485" h="3213100">
                  <a:moveTo>
                    <a:pt x="1434436" y="430308"/>
                  </a:moveTo>
                  <a:lnTo>
                    <a:pt x="1435452" y="429421"/>
                  </a:lnTo>
                  <a:lnTo>
                    <a:pt x="1429128" y="418082"/>
                  </a:lnTo>
                  <a:lnTo>
                    <a:pt x="1425404" y="421335"/>
                  </a:lnTo>
                  <a:lnTo>
                    <a:pt x="1434436" y="430308"/>
                  </a:lnTo>
                  <a:close/>
                </a:path>
                <a:path w="1467485" h="3213100">
                  <a:moveTo>
                    <a:pt x="1425876" y="437195"/>
                  </a:moveTo>
                  <a:lnTo>
                    <a:pt x="1423204" y="423257"/>
                  </a:lnTo>
                  <a:lnTo>
                    <a:pt x="1418549" y="427324"/>
                  </a:lnTo>
                  <a:lnTo>
                    <a:pt x="1425876" y="437195"/>
                  </a:lnTo>
                  <a:close/>
                </a:path>
                <a:path w="1467485" h="3213100">
                  <a:moveTo>
                    <a:pt x="663129" y="1104107"/>
                  </a:moveTo>
                  <a:lnTo>
                    <a:pt x="1421149" y="441915"/>
                  </a:lnTo>
                  <a:lnTo>
                    <a:pt x="1416772" y="428876"/>
                  </a:lnTo>
                  <a:lnTo>
                    <a:pt x="657652" y="1092029"/>
                  </a:lnTo>
                  <a:lnTo>
                    <a:pt x="663129" y="1104107"/>
                  </a:lnTo>
                  <a:close/>
                </a:path>
                <a:path w="1467485" h="3213100">
                  <a:moveTo>
                    <a:pt x="611338" y="1149351"/>
                  </a:moveTo>
                  <a:lnTo>
                    <a:pt x="663129" y="1104107"/>
                  </a:lnTo>
                  <a:lnTo>
                    <a:pt x="657652" y="1092029"/>
                  </a:lnTo>
                  <a:lnTo>
                    <a:pt x="600444" y="1142005"/>
                  </a:lnTo>
                  <a:lnTo>
                    <a:pt x="611338" y="1149351"/>
                  </a:lnTo>
                  <a:close/>
                </a:path>
                <a:path w="1467485" h="3213100">
                  <a:moveTo>
                    <a:pt x="597459" y="1161476"/>
                  </a:moveTo>
                  <a:lnTo>
                    <a:pt x="611338" y="1149351"/>
                  </a:lnTo>
                  <a:lnTo>
                    <a:pt x="596297" y="1145627"/>
                  </a:lnTo>
                  <a:lnTo>
                    <a:pt x="589273" y="1151763"/>
                  </a:lnTo>
                  <a:lnTo>
                    <a:pt x="597459" y="1161476"/>
                  </a:lnTo>
                  <a:close/>
                </a:path>
                <a:path w="1467485" h="3213100">
                  <a:moveTo>
                    <a:pt x="593228" y="1165172"/>
                  </a:moveTo>
                  <a:lnTo>
                    <a:pt x="597459" y="1161476"/>
                  </a:lnTo>
                  <a:lnTo>
                    <a:pt x="587327" y="1153464"/>
                  </a:lnTo>
                  <a:lnTo>
                    <a:pt x="586311" y="1154351"/>
                  </a:lnTo>
                  <a:lnTo>
                    <a:pt x="593228" y="1165172"/>
                  </a:lnTo>
                  <a:close/>
                </a:path>
                <a:path w="1467485" h="3213100">
                  <a:moveTo>
                    <a:pt x="562592" y="1191934"/>
                  </a:moveTo>
                  <a:lnTo>
                    <a:pt x="568178" y="1187055"/>
                  </a:lnTo>
                  <a:lnTo>
                    <a:pt x="556606" y="1180300"/>
                  </a:lnTo>
                  <a:lnTo>
                    <a:pt x="562592" y="1191934"/>
                  </a:lnTo>
                  <a:close/>
                </a:path>
                <a:path w="1467485" h="3213100">
                  <a:moveTo>
                    <a:pt x="551252" y="1201841"/>
                  </a:moveTo>
                  <a:lnTo>
                    <a:pt x="556583" y="1197184"/>
                  </a:lnTo>
                  <a:lnTo>
                    <a:pt x="544589" y="1190798"/>
                  </a:lnTo>
                  <a:lnTo>
                    <a:pt x="551252" y="1201841"/>
                  </a:lnTo>
                  <a:close/>
                </a:path>
                <a:path w="1467485" h="3213100">
                  <a:moveTo>
                    <a:pt x="538727" y="1212783"/>
                  </a:moveTo>
                  <a:lnTo>
                    <a:pt x="546682" y="1205833"/>
                  </a:lnTo>
                  <a:lnTo>
                    <a:pt x="532656" y="1201222"/>
                  </a:lnTo>
                  <a:lnTo>
                    <a:pt x="538727" y="1212783"/>
                  </a:lnTo>
                  <a:close/>
                </a:path>
                <a:path w="1467485" h="3213100">
                  <a:moveTo>
                    <a:pt x="1425974" y="437701"/>
                  </a:moveTo>
                  <a:lnTo>
                    <a:pt x="1426143" y="437553"/>
                  </a:lnTo>
                  <a:lnTo>
                    <a:pt x="1425876" y="437195"/>
                  </a:lnTo>
                  <a:lnTo>
                    <a:pt x="1425974" y="437701"/>
                  </a:lnTo>
                  <a:close/>
                </a:path>
                <a:path w="1467485" h="3213100">
                  <a:moveTo>
                    <a:pt x="1435005" y="446675"/>
                  </a:moveTo>
                  <a:lnTo>
                    <a:pt x="1437459" y="444531"/>
                  </a:lnTo>
                  <a:lnTo>
                    <a:pt x="1431050" y="433266"/>
                  </a:lnTo>
                  <a:lnTo>
                    <a:pt x="1429104" y="434966"/>
                  </a:lnTo>
                  <a:lnTo>
                    <a:pt x="1435005" y="446675"/>
                  </a:lnTo>
                  <a:close/>
                </a:path>
                <a:path w="1467485" h="3213100">
                  <a:moveTo>
                    <a:pt x="1424766" y="455620"/>
                  </a:moveTo>
                  <a:lnTo>
                    <a:pt x="1427643" y="453106"/>
                  </a:lnTo>
                  <a:lnTo>
                    <a:pt x="1419203" y="443616"/>
                  </a:lnTo>
                  <a:lnTo>
                    <a:pt x="1418103" y="444577"/>
                  </a:lnTo>
                  <a:lnTo>
                    <a:pt x="1424766" y="455620"/>
                  </a:lnTo>
                  <a:close/>
                </a:path>
                <a:path w="1467485" h="3213100">
                  <a:moveTo>
                    <a:pt x="642034" y="1139399"/>
                  </a:moveTo>
                  <a:lnTo>
                    <a:pt x="1422565" y="457542"/>
                  </a:lnTo>
                  <a:lnTo>
                    <a:pt x="1412941" y="449086"/>
                  </a:lnTo>
                  <a:lnTo>
                    <a:pt x="633002" y="1130426"/>
                  </a:lnTo>
                  <a:lnTo>
                    <a:pt x="642034" y="1139399"/>
                  </a:lnTo>
                  <a:close/>
                </a:path>
                <a:path w="1467485" h="3213100">
                  <a:moveTo>
                    <a:pt x="580511" y="1193145"/>
                  </a:moveTo>
                  <a:lnTo>
                    <a:pt x="642034" y="1139399"/>
                  </a:lnTo>
                  <a:lnTo>
                    <a:pt x="633002" y="1130426"/>
                  </a:lnTo>
                  <a:lnTo>
                    <a:pt x="572409" y="1183358"/>
                  </a:lnTo>
                  <a:lnTo>
                    <a:pt x="580511" y="1193145"/>
                  </a:lnTo>
                  <a:close/>
                </a:path>
                <a:path w="1467485" h="3213100">
                  <a:moveTo>
                    <a:pt x="575856" y="1197211"/>
                  </a:moveTo>
                  <a:lnTo>
                    <a:pt x="580511" y="1193145"/>
                  </a:lnTo>
                  <a:lnTo>
                    <a:pt x="568517" y="1186759"/>
                  </a:lnTo>
                  <a:lnTo>
                    <a:pt x="575856" y="1197211"/>
                  </a:lnTo>
                  <a:close/>
                </a:path>
                <a:path w="1467485" h="3213100">
                  <a:moveTo>
                    <a:pt x="569763" y="1202534"/>
                  </a:moveTo>
                  <a:lnTo>
                    <a:pt x="572640" y="1200020"/>
                  </a:lnTo>
                  <a:lnTo>
                    <a:pt x="564031" y="1190677"/>
                  </a:lnTo>
                  <a:lnTo>
                    <a:pt x="561577" y="1192821"/>
                  </a:lnTo>
                  <a:lnTo>
                    <a:pt x="569763" y="1202534"/>
                  </a:lnTo>
                  <a:close/>
                </a:path>
                <a:path w="1467485" h="3213100">
                  <a:moveTo>
                    <a:pt x="559776" y="1211258"/>
                  </a:moveTo>
                  <a:lnTo>
                    <a:pt x="552013" y="1201176"/>
                  </a:lnTo>
                  <a:lnTo>
                    <a:pt x="550659" y="1202359"/>
                  </a:lnTo>
                  <a:lnTo>
                    <a:pt x="559776" y="1211258"/>
                  </a:lnTo>
                  <a:close/>
                </a:path>
                <a:path w="1467485" h="3213100">
                  <a:moveTo>
                    <a:pt x="556137" y="1214437"/>
                  </a:moveTo>
                  <a:lnTo>
                    <a:pt x="549051" y="1203763"/>
                  </a:lnTo>
                  <a:lnTo>
                    <a:pt x="546936" y="1205611"/>
                  </a:lnTo>
                  <a:lnTo>
                    <a:pt x="556137" y="1214437"/>
                  </a:lnTo>
                  <a:close/>
                </a:path>
                <a:path w="1467485" h="3213100">
                  <a:moveTo>
                    <a:pt x="556137" y="1214437"/>
                  </a:moveTo>
                  <a:lnTo>
                    <a:pt x="546936" y="1205611"/>
                  </a:lnTo>
                  <a:lnTo>
                    <a:pt x="545835" y="1206573"/>
                  </a:lnTo>
                  <a:lnTo>
                    <a:pt x="556137" y="1214437"/>
                  </a:lnTo>
                  <a:close/>
                </a:path>
                <a:path w="1467485" h="3213100">
                  <a:moveTo>
                    <a:pt x="556137" y="1214437"/>
                  </a:moveTo>
                  <a:lnTo>
                    <a:pt x="545835" y="1206573"/>
                  </a:lnTo>
                  <a:lnTo>
                    <a:pt x="539742" y="1211896"/>
                  </a:lnTo>
                  <a:lnTo>
                    <a:pt x="556137" y="1214437"/>
                  </a:lnTo>
                  <a:close/>
                </a:path>
                <a:path w="1467485" h="3213100">
                  <a:moveTo>
                    <a:pt x="538450" y="1229888"/>
                  </a:moveTo>
                  <a:lnTo>
                    <a:pt x="554022" y="1216285"/>
                  </a:lnTo>
                  <a:lnTo>
                    <a:pt x="539742" y="1211896"/>
                  </a:lnTo>
                  <a:lnTo>
                    <a:pt x="530687" y="1219806"/>
                  </a:lnTo>
                  <a:lnTo>
                    <a:pt x="538450" y="1229888"/>
                  </a:lnTo>
                  <a:close/>
                </a:path>
                <a:path w="1467485" h="3213100">
                  <a:moveTo>
                    <a:pt x="1411203" y="484332"/>
                  </a:moveTo>
                  <a:lnTo>
                    <a:pt x="1416619" y="479600"/>
                  </a:lnTo>
                  <a:lnTo>
                    <a:pt x="1408940" y="469445"/>
                  </a:lnTo>
                  <a:lnTo>
                    <a:pt x="1401832" y="475654"/>
                  </a:lnTo>
                  <a:lnTo>
                    <a:pt x="1405558" y="479627"/>
                  </a:lnTo>
                  <a:lnTo>
                    <a:pt x="1411203" y="484332"/>
                  </a:lnTo>
                  <a:close/>
                </a:path>
                <a:path w="1467485" h="3213100">
                  <a:moveTo>
                    <a:pt x="1396139" y="497491"/>
                  </a:moveTo>
                  <a:lnTo>
                    <a:pt x="1410526" y="484923"/>
                  </a:lnTo>
                  <a:lnTo>
                    <a:pt x="1405558" y="479627"/>
                  </a:lnTo>
                  <a:lnTo>
                    <a:pt x="1401324" y="476098"/>
                  </a:lnTo>
                  <a:lnTo>
                    <a:pt x="1387783" y="487927"/>
                  </a:lnTo>
                  <a:lnTo>
                    <a:pt x="1396139" y="497491"/>
                  </a:lnTo>
                  <a:close/>
                </a:path>
                <a:path w="1467485" h="3213100">
                  <a:moveTo>
                    <a:pt x="557469" y="1230137"/>
                  </a:moveTo>
                  <a:lnTo>
                    <a:pt x="1394954" y="498526"/>
                  </a:lnTo>
                  <a:lnTo>
                    <a:pt x="1386429" y="489110"/>
                  </a:lnTo>
                  <a:lnTo>
                    <a:pt x="554292" y="1216049"/>
                  </a:lnTo>
                  <a:lnTo>
                    <a:pt x="557469" y="1230137"/>
                  </a:lnTo>
                  <a:close/>
                </a:path>
                <a:path w="1467485" h="3213100">
                  <a:moveTo>
                    <a:pt x="544436" y="1241522"/>
                  </a:moveTo>
                  <a:lnTo>
                    <a:pt x="546383" y="1239822"/>
                  </a:lnTo>
                  <a:lnTo>
                    <a:pt x="538197" y="1230109"/>
                  </a:lnTo>
                  <a:lnTo>
                    <a:pt x="544436" y="1241522"/>
                  </a:lnTo>
                  <a:close/>
                </a:path>
                <a:path w="1467485" h="3213100">
                  <a:moveTo>
                    <a:pt x="542574" y="1243149"/>
                  </a:moveTo>
                  <a:lnTo>
                    <a:pt x="542828" y="1242927"/>
                  </a:lnTo>
                  <a:lnTo>
                    <a:pt x="534557" y="1233289"/>
                  </a:lnTo>
                  <a:lnTo>
                    <a:pt x="533965" y="1233806"/>
                  </a:lnTo>
                  <a:lnTo>
                    <a:pt x="542574" y="1243149"/>
                  </a:lnTo>
                  <a:close/>
                </a:path>
                <a:path w="1467485" h="3213100">
                  <a:moveTo>
                    <a:pt x="532504" y="1251946"/>
                  </a:moveTo>
                  <a:lnTo>
                    <a:pt x="537666" y="1247437"/>
                  </a:lnTo>
                  <a:lnTo>
                    <a:pt x="531680" y="1235802"/>
                  </a:lnTo>
                  <a:lnTo>
                    <a:pt x="525672" y="1241051"/>
                  </a:lnTo>
                  <a:lnTo>
                    <a:pt x="532504" y="1251946"/>
                  </a:lnTo>
                  <a:close/>
                </a:path>
                <a:path w="1467485" h="3213100">
                  <a:moveTo>
                    <a:pt x="529542" y="1254533"/>
                  </a:moveTo>
                  <a:lnTo>
                    <a:pt x="532504" y="1251946"/>
                  </a:lnTo>
                  <a:lnTo>
                    <a:pt x="525079" y="1241568"/>
                  </a:lnTo>
                  <a:lnTo>
                    <a:pt x="518817" y="1247039"/>
                  </a:lnTo>
                  <a:lnTo>
                    <a:pt x="529542" y="1254533"/>
                  </a:lnTo>
                  <a:close/>
                </a:path>
                <a:path w="1467485" h="3213100">
                  <a:moveTo>
                    <a:pt x="520148" y="1262740"/>
                  </a:moveTo>
                  <a:lnTo>
                    <a:pt x="529542" y="1254533"/>
                  </a:lnTo>
                  <a:lnTo>
                    <a:pt x="514501" y="1250810"/>
                  </a:lnTo>
                  <a:lnTo>
                    <a:pt x="512978" y="1252140"/>
                  </a:lnTo>
                  <a:lnTo>
                    <a:pt x="520148" y="1262740"/>
                  </a:lnTo>
                  <a:close/>
                </a:path>
                <a:path w="1467485" h="3213100">
                  <a:moveTo>
                    <a:pt x="1410526" y="484923"/>
                  </a:moveTo>
                  <a:lnTo>
                    <a:pt x="1411203" y="484332"/>
                  </a:lnTo>
                  <a:lnTo>
                    <a:pt x="1405558" y="479627"/>
                  </a:lnTo>
                  <a:lnTo>
                    <a:pt x="1410526" y="484923"/>
                  </a:lnTo>
                  <a:close/>
                </a:path>
                <a:path w="1467485" h="3213100">
                  <a:moveTo>
                    <a:pt x="1406440" y="505356"/>
                  </a:moveTo>
                  <a:lnTo>
                    <a:pt x="1408048" y="503951"/>
                  </a:lnTo>
                  <a:lnTo>
                    <a:pt x="1399354" y="494683"/>
                  </a:lnTo>
                  <a:lnTo>
                    <a:pt x="1397238" y="496531"/>
                  </a:lnTo>
                  <a:lnTo>
                    <a:pt x="1406440" y="505356"/>
                  </a:lnTo>
                  <a:close/>
                </a:path>
                <a:path w="1467485" h="3213100">
                  <a:moveTo>
                    <a:pt x="505400" y="1292487"/>
                  </a:moveTo>
                  <a:lnTo>
                    <a:pt x="1401786" y="509421"/>
                  </a:lnTo>
                  <a:lnTo>
                    <a:pt x="1394869" y="498600"/>
                  </a:lnTo>
                  <a:lnTo>
                    <a:pt x="498483" y="1281666"/>
                  </a:lnTo>
                  <a:lnTo>
                    <a:pt x="505400" y="1292487"/>
                  </a:lnTo>
                  <a:close/>
                </a:path>
                <a:path w="1467485" h="3213100">
                  <a:moveTo>
                    <a:pt x="585941" y="1238991"/>
                  </a:moveTo>
                  <a:lnTo>
                    <a:pt x="1396347" y="531036"/>
                  </a:lnTo>
                  <a:lnTo>
                    <a:pt x="1387145" y="522211"/>
                  </a:lnTo>
                  <a:lnTo>
                    <a:pt x="578432" y="1228688"/>
                  </a:lnTo>
                  <a:lnTo>
                    <a:pt x="585941" y="1238991"/>
                  </a:lnTo>
                  <a:close/>
                </a:path>
                <a:path w="1467485" h="3213100">
                  <a:moveTo>
                    <a:pt x="585940" y="1238990"/>
                  </a:moveTo>
                  <a:lnTo>
                    <a:pt x="578432" y="1228688"/>
                  </a:lnTo>
                  <a:lnTo>
                    <a:pt x="576739" y="1230166"/>
                  </a:lnTo>
                  <a:lnTo>
                    <a:pt x="585940" y="1238990"/>
                  </a:lnTo>
                  <a:close/>
                </a:path>
                <a:path w="1467485" h="3213100">
                  <a:moveTo>
                    <a:pt x="501315" y="1312919"/>
                  </a:moveTo>
                  <a:lnTo>
                    <a:pt x="585941" y="1238992"/>
                  </a:lnTo>
                  <a:lnTo>
                    <a:pt x="576739" y="1230166"/>
                  </a:lnTo>
                  <a:lnTo>
                    <a:pt x="493637" y="1302763"/>
                  </a:lnTo>
                  <a:lnTo>
                    <a:pt x="501315" y="1312919"/>
                  </a:lnTo>
                  <a:close/>
                </a:path>
                <a:path w="1467485" h="3213100">
                  <a:moveTo>
                    <a:pt x="489298" y="1323417"/>
                  </a:moveTo>
                  <a:lnTo>
                    <a:pt x="497844" y="1315949"/>
                  </a:lnTo>
                  <a:lnTo>
                    <a:pt x="489828" y="1306090"/>
                  </a:lnTo>
                  <a:lnTo>
                    <a:pt x="486189" y="1309269"/>
                  </a:lnTo>
                  <a:lnTo>
                    <a:pt x="489298" y="1323417"/>
                  </a:lnTo>
                  <a:close/>
                </a:path>
                <a:path w="1467485" h="3213100">
                  <a:moveTo>
                    <a:pt x="491814" y="1338083"/>
                  </a:moveTo>
                  <a:lnTo>
                    <a:pt x="1378129" y="563815"/>
                  </a:lnTo>
                  <a:lnTo>
                    <a:pt x="1370451" y="553659"/>
                  </a:lnTo>
                  <a:lnTo>
                    <a:pt x="485151" y="1327040"/>
                  </a:lnTo>
                  <a:lnTo>
                    <a:pt x="491814" y="1338083"/>
                  </a:lnTo>
                  <a:close/>
                </a:path>
                <a:path w="1467485" h="3213100">
                  <a:moveTo>
                    <a:pt x="487244" y="1342075"/>
                  </a:moveTo>
                  <a:lnTo>
                    <a:pt x="491814" y="1338083"/>
                  </a:lnTo>
                  <a:lnTo>
                    <a:pt x="479057" y="1332363"/>
                  </a:lnTo>
                  <a:lnTo>
                    <a:pt x="487244" y="1342075"/>
                  </a:lnTo>
                  <a:close/>
                </a:path>
                <a:path w="1467485" h="3213100">
                  <a:moveTo>
                    <a:pt x="479542" y="1348803"/>
                  </a:moveTo>
                  <a:lnTo>
                    <a:pt x="487244" y="1342075"/>
                  </a:lnTo>
                  <a:lnTo>
                    <a:pt x="472541" y="1338055"/>
                  </a:lnTo>
                  <a:lnTo>
                    <a:pt x="479542" y="1348803"/>
                  </a:lnTo>
                  <a:close/>
                </a:path>
                <a:path w="1467485" h="3213100">
                  <a:moveTo>
                    <a:pt x="1389699" y="570571"/>
                  </a:moveTo>
                  <a:lnTo>
                    <a:pt x="1391476" y="569019"/>
                  </a:lnTo>
                  <a:lnTo>
                    <a:pt x="1384052" y="558641"/>
                  </a:lnTo>
                  <a:lnTo>
                    <a:pt x="1379905" y="562264"/>
                  </a:lnTo>
                  <a:lnTo>
                    <a:pt x="1389699" y="570571"/>
                  </a:lnTo>
                  <a:close/>
                </a:path>
                <a:path w="1467485" h="3213100">
                  <a:moveTo>
                    <a:pt x="545782" y="1307801"/>
                  </a:moveTo>
                  <a:lnTo>
                    <a:pt x="1372606" y="585503"/>
                  </a:lnTo>
                  <a:lnTo>
                    <a:pt x="1373475" y="567881"/>
                  </a:lnTo>
                  <a:lnTo>
                    <a:pt x="537088" y="1298532"/>
                  </a:lnTo>
                  <a:lnTo>
                    <a:pt x="545782" y="1307801"/>
                  </a:lnTo>
                  <a:close/>
                </a:path>
                <a:path w="1467485" h="3213100">
                  <a:moveTo>
                    <a:pt x="545782" y="1307801"/>
                  </a:moveTo>
                  <a:lnTo>
                    <a:pt x="537088" y="1298532"/>
                  </a:lnTo>
                  <a:lnTo>
                    <a:pt x="545782" y="1307801"/>
                  </a:lnTo>
                  <a:close/>
                </a:path>
                <a:path w="1467485" h="3213100">
                  <a:moveTo>
                    <a:pt x="478081" y="1366943"/>
                  </a:moveTo>
                  <a:lnTo>
                    <a:pt x="545782" y="1307801"/>
                  </a:lnTo>
                  <a:lnTo>
                    <a:pt x="537088" y="1298532"/>
                  </a:lnTo>
                  <a:lnTo>
                    <a:pt x="468879" y="1358118"/>
                  </a:lnTo>
                  <a:lnTo>
                    <a:pt x="478081" y="1366943"/>
                  </a:lnTo>
                  <a:close/>
                </a:path>
                <a:path w="1467485" h="3213100">
                  <a:moveTo>
                    <a:pt x="473342" y="1371083"/>
                  </a:moveTo>
                  <a:lnTo>
                    <a:pt x="477065" y="1367830"/>
                  </a:lnTo>
                  <a:lnTo>
                    <a:pt x="468879" y="1358118"/>
                  </a:lnTo>
                  <a:lnTo>
                    <a:pt x="468117" y="1358783"/>
                  </a:lnTo>
                  <a:lnTo>
                    <a:pt x="473342" y="1371083"/>
                  </a:lnTo>
                  <a:close/>
                </a:path>
                <a:path w="1467485" h="3213100">
                  <a:moveTo>
                    <a:pt x="465979" y="1377515"/>
                  </a:moveTo>
                  <a:lnTo>
                    <a:pt x="472241" y="1372044"/>
                  </a:lnTo>
                  <a:lnTo>
                    <a:pt x="463717" y="1362628"/>
                  </a:lnTo>
                  <a:lnTo>
                    <a:pt x="463463" y="1362849"/>
                  </a:lnTo>
                  <a:lnTo>
                    <a:pt x="465979" y="1377515"/>
                  </a:lnTo>
                  <a:close/>
                </a:path>
                <a:path w="1467485" h="3213100">
                  <a:moveTo>
                    <a:pt x="534842" y="1334221"/>
                  </a:moveTo>
                  <a:lnTo>
                    <a:pt x="1362427" y="611258"/>
                  </a:lnTo>
                  <a:lnTo>
                    <a:pt x="1357119" y="599033"/>
                  </a:lnTo>
                  <a:lnTo>
                    <a:pt x="526233" y="1324878"/>
                  </a:lnTo>
                  <a:lnTo>
                    <a:pt x="534842" y="1334221"/>
                  </a:lnTo>
                  <a:close/>
                </a:path>
                <a:path w="1467485" h="3213100">
                  <a:moveTo>
                    <a:pt x="459355" y="1400165"/>
                  </a:moveTo>
                  <a:lnTo>
                    <a:pt x="534842" y="1334221"/>
                  </a:lnTo>
                  <a:lnTo>
                    <a:pt x="526233" y="1324878"/>
                  </a:lnTo>
                  <a:lnTo>
                    <a:pt x="456670" y="1385647"/>
                  </a:lnTo>
                  <a:lnTo>
                    <a:pt x="459355" y="1400165"/>
                  </a:lnTo>
                  <a:close/>
                </a:path>
                <a:path w="1467485" h="3213100">
                  <a:moveTo>
                    <a:pt x="453239" y="1422371"/>
                  </a:moveTo>
                  <a:lnTo>
                    <a:pt x="1363081" y="627551"/>
                  </a:lnTo>
                  <a:lnTo>
                    <a:pt x="1354303" y="618356"/>
                  </a:lnTo>
                  <a:lnTo>
                    <a:pt x="449284" y="1408963"/>
                  </a:lnTo>
                  <a:lnTo>
                    <a:pt x="453239" y="1422371"/>
                  </a:lnTo>
                  <a:close/>
                </a:path>
                <a:path w="1467485" h="3213100">
                  <a:moveTo>
                    <a:pt x="511269" y="1388541"/>
                  </a:moveTo>
                  <a:lnTo>
                    <a:pt x="1349433" y="656337"/>
                  </a:lnTo>
                  <a:lnTo>
                    <a:pt x="1338539" y="648990"/>
                  </a:lnTo>
                  <a:lnTo>
                    <a:pt x="502998" y="1378903"/>
                  </a:lnTo>
                  <a:lnTo>
                    <a:pt x="511269" y="1388541"/>
                  </a:lnTo>
                  <a:close/>
                </a:path>
                <a:path w="1467485" h="3213100">
                  <a:moveTo>
                    <a:pt x="445176" y="1446278"/>
                  </a:moveTo>
                  <a:lnTo>
                    <a:pt x="511269" y="1388541"/>
                  </a:lnTo>
                  <a:lnTo>
                    <a:pt x="502998" y="1378903"/>
                  </a:lnTo>
                  <a:lnTo>
                    <a:pt x="439698" y="1434200"/>
                  </a:lnTo>
                  <a:lnTo>
                    <a:pt x="445176" y="1446278"/>
                  </a:lnTo>
                  <a:close/>
                </a:path>
                <a:path w="1467485" h="3213100">
                  <a:moveTo>
                    <a:pt x="1346195" y="676029"/>
                  </a:moveTo>
                  <a:lnTo>
                    <a:pt x="1349072" y="673516"/>
                  </a:lnTo>
                  <a:lnTo>
                    <a:pt x="1340801" y="663877"/>
                  </a:lnTo>
                  <a:lnTo>
                    <a:pt x="1337670" y="666613"/>
                  </a:lnTo>
                  <a:lnTo>
                    <a:pt x="1346195" y="676029"/>
                  </a:lnTo>
                  <a:close/>
                </a:path>
                <a:path w="1467485" h="3213100">
                  <a:moveTo>
                    <a:pt x="500329" y="1414962"/>
                  </a:moveTo>
                  <a:lnTo>
                    <a:pt x="1343740" y="678173"/>
                  </a:lnTo>
                  <a:lnTo>
                    <a:pt x="1337078" y="667130"/>
                  </a:lnTo>
                  <a:lnTo>
                    <a:pt x="490281" y="1406876"/>
                  </a:lnTo>
                  <a:lnTo>
                    <a:pt x="500329" y="1414962"/>
                  </a:lnTo>
                  <a:close/>
                </a:path>
                <a:path w="1467485" h="3213100">
                  <a:moveTo>
                    <a:pt x="432641" y="1474092"/>
                  </a:moveTo>
                  <a:lnTo>
                    <a:pt x="500329" y="1414962"/>
                  </a:lnTo>
                  <a:lnTo>
                    <a:pt x="490281" y="1406876"/>
                  </a:lnTo>
                  <a:lnTo>
                    <a:pt x="428927" y="1460473"/>
                  </a:lnTo>
                  <a:lnTo>
                    <a:pt x="432641" y="1474092"/>
                  </a:lnTo>
                  <a:close/>
                </a:path>
                <a:path w="1467485" h="3213100">
                  <a:moveTo>
                    <a:pt x="1335847" y="701933"/>
                  </a:moveTo>
                  <a:lnTo>
                    <a:pt x="1344479" y="694392"/>
                  </a:lnTo>
                  <a:lnTo>
                    <a:pt x="1337309" y="683792"/>
                  </a:lnTo>
                  <a:lnTo>
                    <a:pt x="1326561" y="693181"/>
                  </a:lnTo>
                  <a:lnTo>
                    <a:pt x="1335847" y="701933"/>
                  </a:lnTo>
                  <a:close/>
                </a:path>
                <a:path w="1467485" h="3213100">
                  <a:moveTo>
                    <a:pt x="433705" y="1490026"/>
                  </a:moveTo>
                  <a:lnTo>
                    <a:pt x="1334239" y="703337"/>
                  </a:lnTo>
                  <a:lnTo>
                    <a:pt x="1321991" y="697173"/>
                  </a:lnTo>
                  <a:lnTo>
                    <a:pt x="428397" y="1477800"/>
                  </a:lnTo>
                  <a:lnTo>
                    <a:pt x="433705" y="1490026"/>
                  </a:lnTo>
                  <a:close/>
                </a:path>
                <a:path w="1467485" h="3213100">
                  <a:moveTo>
                    <a:pt x="434106" y="1506540"/>
                  </a:moveTo>
                  <a:lnTo>
                    <a:pt x="1327530" y="726061"/>
                  </a:lnTo>
                  <a:lnTo>
                    <a:pt x="1322898" y="713244"/>
                  </a:lnTo>
                  <a:lnTo>
                    <a:pt x="427358" y="1495571"/>
                  </a:lnTo>
                  <a:lnTo>
                    <a:pt x="434106" y="1506540"/>
                  </a:lnTo>
                  <a:close/>
                </a:path>
                <a:path w="1467485" h="3213100">
                  <a:moveTo>
                    <a:pt x="426762" y="1512955"/>
                  </a:moveTo>
                  <a:lnTo>
                    <a:pt x="434106" y="1506540"/>
                  </a:lnTo>
                  <a:lnTo>
                    <a:pt x="420842" y="1501263"/>
                  </a:lnTo>
                  <a:lnTo>
                    <a:pt x="420334" y="1501707"/>
                  </a:lnTo>
                  <a:lnTo>
                    <a:pt x="426762" y="1512955"/>
                  </a:lnTo>
                  <a:close/>
                </a:path>
                <a:path w="1467485" h="3213100">
                  <a:moveTo>
                    <a:pt x="1328354" y="742205"/>
                  </a:moveTo>
                  <a:lnTo>
                    <a:pt x="1333347" y="737844"/>
                  </a:lnTo>
                  <a:lnTo>
                    <a:pt x="1320929" y="731828"/>
                  </a:lnTo>
                  <a:lnTo>
                    <a:pt x="1320083" y="732567"/>
                  </a:lnTo>
                  <a:lnTo>
                    <a:pt x="1328354" y="742205"/>
                  </a:lnTo>
                  <a:close/>
                </a:path>
                <a:path w="1467485" h="3213100">
                  <a:moveTo>
                    <a:pt x="1324715" y="745384"/>
                  </a:moveTo>
                  <a:lnTo>
                    <a:pt x="1320083" y="732567"/>
                  </a:lnTo>
                  <a:lnTo>
                    <a:pt x="1315598" y="736485"/>
                  </a:lnTo>
                  <a:lnTo>
                    <a:pt x="1324715" y="745384"/>
                  </a:lnTo>
                  <a:close/>
                </a:path>
                <a:path w="1467485" h="3213100">
                  <a:moveTo>
                    <a:pt x="1321499" y="748194"/>
                  </a:moveTo>
                  <a:lnTo>
                    <a:pt x="1323530" y="746419"/>
                  </a:lnTo>
                  <a:lnTo>
                    <a:pt x="1314752" y="737224"/>
                  </a:lnTo>
                  <a:lnTo>
                    <a:pt x="1309843" y="741512"/>
                  </a:lnTo>
                  <a:lnTo>
                    <a:pt x="1321499" y="748194"/>
                  </a:lnTo>
                  <a:close/>
                </a:path>
                <a:path w="1467485" h="3213100">
                  <a:moveTo>
                    <a:pt x="424943" y="1531408"/>
                  </a:moveTo>
                  <a:lnTo>
                    <a:pt x="1321245" y="748415"/>
                  </a:lnTo>
                  <a:lnTo>
                    <a:pt x="1309843" y="741512"/>
                  </a:lnTo>
                  <a:lnTo>
                    <a:pt x="417265" y="1521252"/>
                  </a:lnTo>
                  <a:lnTo>
                    <a:pt x="424943" y="1531408"/>
                  </a:lnTo>
                  <a:close/>
                </a:path>
                <a:path w="1467485" h="3213100">
                  <a:moveTo>
                    <a:pt x="427205" y="1546295"/>
                  </a:moveTo>
                  <a:lnTo>
                    <a:pt x="1318429" y="767739"/>
                  </a:lnTo>
                  <a:lnTo>
                    <a:pt x="1311428" y="756991"/>
                  </a:lnTo>
                  <a:lnTo>
                    <a:pt x="420373" y="1535400"/>
                  </a:lnTo>
                  <a:lnTo>
                    <a:pt x="427205" y="1546295"/>
                  </a:lnTo>
                  <a:close/>
                </a:path>
                <a:path w="1467485" h="3213100">
                  <a:moveTo>
                    <a:pt x="428536" y="1561995"/>
                  </a:moveTo>
                  <a:lnTo>
                    <a:pt x="1311721" y="790462"/>
                  </a:lnTo>
                  <a:lnTo>
                    <a:pt x="1304550" y="779863"/>
                  </a:lnTo>
                  <a:lnTo>
                    <a:pt x="420519" y="1552135"/>
                  </a:lnTo>
                  <a:lnTo>
                    <a:pt x="428536" y="1561995"/>
                  </a:lnTo>
                  <a:close/>
                </a:path>
                <a:path w="1467485" h="3213100">
                  <a:moveTo>
                    <a:pt x="421507" y="1561434"/>
                  </a:moveTo>
                  <a:lnTo>
                    <a:pt x="416625" y="1555537"/>
                  </a:lnTo>
                  <a:lnTo>
                    <a:pt x="412903" y="1558789"/>
                  </a:lnTo>
                  <a:lnTo>
                    <a:pt x="421507" y="1561434"/>
                  </a:lnTo>
                  <a:close/>
                </a:path>
                <a:path w="1467485" h="3213100">
                  <a:moveTo>
                    <a:pt x="416745" y="1563347"/>
                  </a:moveTo>
                  <a:lnTo>
                    <a:pt x="412903" y="1558789"/>
                  </a:lnTo>
                  <a:lnTo>
                    <a:pt x="412224" y="1559382"/>
                  </a:lnTo>
                  <a:lnTo>
                    <a:pt x="413295" y="1562493"/>
                  </a:lnTo>
                  <a:lnTo>
                    <a:pt x="416745" y="1563347"/>
                  </a:lnTo>
                  <a:close/>
                </a:path>
                <a:path w="1467485" h="3213100">
                  <a:moveTo>
                    <a:pt x="414164" y="1565018"/>
                  </a:moveTo>
                  <a:lnTo>
                    <a:pt x="413295" y="1562493"/>
                  </a:lnTo>
                  <a:lnTo>
                    <a:pt x="409686" y="1561600"/>
                  </a:lnTo>
                  <a:lnTo>
                    <a:pt x="414164" y="1565018"/>
                  </a:lnTo>
                  <a:close/>
                </a:path>
                <a:path w="1467485" h="3213100">
                  <a:moveTo>
                    <a:pt x="408235" y="1579731"/>
                  </a:moveTo>
                  <a:lnTo>
                    <a:pt x="408987" y="1579073"/>
                  </a:lnTo>
                  <a:lnTo>
                    <a:pt x="399701" y="1570322"/>
                  </a:lnTo>
                  <a:lnTo>
                    <a:pt x="408235" y="1579731"/>
                  </a:lnTo>
                  <a:close/>
                </a:path>
                <a:path w="1467485" h="3213100">
                  <a:moveTo>
                    <a:pt x="416687" y="1572347"/>
                  </a:moveTo>
                  <a:lnTo>
                    <a:pt x="419987" y="1569464"/>
                  </a:lnTo>
                  <a:lnTo>
                    <a:pt x="414164" y="1565018"/>
                  </a:lnTo>
                  <a:lnTo>
                    <a:pt x="416687" y="1572347"/>
                  </a:lnTo>
                  <a:close/>
                </a:path>
                <a:path w="1467485" h="3213100">
                  <a:moveTo>
                    <a:pt x="421089" y="1568501"/>
                  </a:moveTo>
                  <a:lnTo>
                    <a:pt x="424727" y="1565323"/>
                  </a:lnTo>
                  <a:lnTo>
                    <a:pt x="416745" y="1563347"/>
                  </a:lnTo>
                  <a:lnTo>
                    <a:pt x="421089" y="1568501"/>
                  </a:lnTo>
                  <a:close/>
                </a:path>
                <a:path w="1467485" h="3213100">
                  <a:moveTo>
                    <a:pt x="424727" y="1565323"/>
                  </a:moveTo>
                  <a:lnTo>
                    <a:pt x="427182" y="1563178"/>
                  </a:lnTo>
                  <a:lnTo>
                    <a:pt x="421507" y="1561434"/>
                  </a:lnTo>
                  <a:lnTo>
                    <a:pt x="424727" y="1565323"/>
                  </a:lnTo>
                  <a:close/>
                </a:path>
                <a:path w="1467485" h="3213100">
                  <a:moveTo>
                    <a:pt x="1309413" y="809342"/>
                  </a:moveTo>
                  <a:lnTo>
                    <a:pt x="1307744" y="793937"/>
                  </a:lnTo>
                  <a:lnTo>
                    <a:pt x="1297334" y="803031"/>
                  </a:lnTo>
                  <a:lnTo>
                    <a:pt x="1309413" y="809342"/>
                  </a:lnTo>
                  <a:close/>
                </a:path>
                <a:path w="1467485" h="3213100">
                  <a:moveTo>
                    <a:pt x="435199" y="1573039"/>
                  </a:moveTo>
                  <a:lnTo>
                    <a:pt x="1302981" y="814961"/>
                  </a:lnTo>
                  <a:lnTo>
                    <a:pt x="1294287" y="805692"/>
                  </a:lnTo>
                  <a:lnTo>
                    <a:pt x="420581" y="1568945"/>
                  </a:lnTo>
                  <a:lnTo>
                    <a:pt x="435199" y="1573039"/>
                  </a:lnTo>
                  <a:close/>
                </a:path>
                <a:path w="1467485" h="3213100">
                  <a:moveTo>
                    <a:pt x="413088" y="1609218"/>
                  </a:moveTo>
                  <a:lnTo>
                    <a:pt x="443639" y="1582529"/>
                  </a:lnTo>
                  <a:lnTo>
                    <a:pt x="416435" y="1572567"/>
                  </a:lnTo>
                  <a:lnTo>
                    <a:pt x="415165" y="1573676"/>
                  </a:lnTo>
                  <a:lnTo>
                    <a:pt x="423436" y="1583315"/>
                  </a:lnTo>
                  <a:lnTo>
                    <a:pt x="402702" y="1601428"/>
                  </a:lnTo>
                  <a:lnTo>
                    <a:pt x="413088" y="1609218"/>
                  </a:lnTo>
                  <a:close/>
                </a:path>
                <a:path w="1467485" h="3213100">
                  <a:moveTo>
                    <a:pt x="405664" y="1598840"/>
                  </a:moveTo>
                  <a:lnTo>
                    <a:pt x="421912" y="1584645"/>
                  </a:lnTo>
                  <a:lnTo>
                    <a:pt x="413219" y="1575377"/>
                  </a:lnTo>
                  <a:lnTo>
                    <a:pt x="397224" y="1589350"/>
                  </a:lnTo>
                  <a:lnTo>
                    <a:pt x="405664" y="1598840"/>
                  </a:lnTo>
                  <a:close/>
                </a:path>
                <a:path w="1467485" h="3213100">
                  <a:moveTo>
                    <a:pt x="443639" y="1582529"/>
                  </a:moveTo>
                  <a:lnTo>
                    <a:pt x="1305751" y="829405"/>
                  </a:lnTo>
                  <a:lnTo>
                    <a:pt x="1302135" y="815700"/>
                  </a:lnTo>
                  <a:lnTo>
                    <a:pt x="435876" y="1572447"/>
                  </a:lnTo>
                  <a:lnTo>
                    <a:pt x="443639" y="1582529"/>
                  </a:lnTo>
                  <a:close/>
                </a:path>
                <a:path w="1467485" h="3213100">
                  <a:moveTo>
                    <a:pt x="409872" y="1612027"/>
                  </a:moveTo>
                  <a:lnTo>
                    <a:pt x="413088" y="1609218"/>
                  </a:lnTo>
                  <a:lnTo>
                    <a:pt x="401771" y="1602241"/>
                  </a:lnTo>
                  <a:lnTo>
                    <a:pt x="409872" y="1612027"/>
                  </a:lnTo>
                  <a:close/>
                </a:path>
                <a:path w="1467485" h="3213100">
                  <a:moveTo>
                    <a:pt x="1299974" y="851315"/>
                  </a:moveTo>
                  <a:lnTo>
                    <a:pt x="1300989" y="850428"/>
                  </a:lnTo>
                  <a:lnTo>
                    <a:pt x="1293057" y="840494"/>
                  </a:lnTo>
                  <a:lnTo>
                    <a:pt x="1289272" y="843800"/>
                  </a:lnTo>
                  <a:lnTo>
                    <a:pt x="1299974" y="851315"/>
                  </a:lnTo>
                  <a:close/>
                </a:path>
                <a:path w="1467485" h="3213100">
                  <a:moveTo>
                    <a:pt x="1292428" y="857907"/>
                  </a:moveTo>
                  <a:lnTo>
                    <a:pt x="1295044" y="855622"/>
                  </a:lnTo>
                  <a:lnTo>
                    <a:pt x="1289272" y="843800"/>
                  </a:lnTo>
                  <a:lnTo>
                    <a:pt x="1281632" y="850474"/>
                  </a:lnTo>
                  <a:lnTo>
                    <a:pt x="1292428" y="857907"/>
                  </a:lnTo>
                  <a:close/>
                </a:path>
                <a:path w="1467485" h="3213100">
                  <a:moveTo>
                    <a:pt x="398255" y="1639039"/>
                  </a:moveTo>
                  <a:lnTo>
                    <a:pt x="1289310" y="860631"/>
                  </a:lnTo>
                  <a:lnTo>
                    <a:pt x="1275962" y="855428"/>
                  </a:lnTo>
                  <a:lnTo>
                    <a:pt x="392015" y="1627626"/>
                  </a:lnTo>
                  <a:lnTo>
                    <a:pt x="398255" y="1639039"/>
                  </a:lnTo>
                  <a:close/>
                </a:path>
                <a:path w="1467485" h="3213100">
                  <a:moveTo>
                    <a:pt x="393258" y="1635244"/>
                  </a:moveTo>
                  <a:lnTo>
                    <a:pt x="389645" y="1629698"/>
                  </a:lnTo>
                  <a:lnTo>
                    <a:pt x="388291" y="1630880"/>
                  </a:lnTo>
                  <a:lnTo>
                    <a:pt x="393258" y="1635244"/>
                  </a:lnTo>
                  <a:close/>
                </a:path>
                <a:path w="1467485" h="3213100">
                  <a:moveTo>
                    <a:pt x="396646" y="1640445"/>
                  </a:moveTo>
                  <a:lnTo>
                    <a:pt x="397915" y="1639336"/>
                  </a:lnTo>
                  <a:lnTo>
                    <a:pt x="393258" y="1635244"/>
                  </a:lnTo>
                  <a:lnTo>
                    <a:pt x="396646" y="1640445"/>
                  </a:lnTo>
                  <a:close/>
                </a:path>
                <a:path w="1467485" h="3213100">
                  <a:moveTo>
                    <a:pt x="387738" y="1665090"/>
                  </a:moveTo>
                  <a:lnTo>
                    <a:pt x="1294534" y="872931"/>
                  </a:lnTo>
                  <a:lnTo>
                    <a:pt x="1285502" y="863957"/>
                  </a:lnTo>
                  <a:lnTo>
                    <a:pt x="379552" y="1655377"/>
                  </a:lnTo>
                  <a:lnTo>
                    <a:pt x="387738" y="1665090"/>
                  </a:lnTo>
                  <a:close/>
                </a:path>
                <a:path w="1467485" h="3213100">
                  <a:moveTo>
                    <a:pt x="391100" y="1679016"/>
                  </a:moveTo>
                  <a:lnTo>
                    <a:pt x="1291634" y="892327"/>
                  </a:lnTo>
                  <a:lnTo>
                    <a:pt x="1283617" y="882467"/>
                  </a:lnTo>
                  <a:lnTo>
                    <a:pt x="387484" y="1665312"/>
                  </a:lnTo>
                  <a:lnTo>
                    <a:pt x="391100" y="1679016"/>
                  </a:lnTo>
                  <a:close/>
                </a:path>
                <a:path w="1467485" h="3213100">
                  <a:moveTo>
                    <a:pt x="385515" y="1683896"/>
                  </a:moveTo>
                  <a:lnTo>
                    <a:pt x="391100" y="1679016"/>
                  </a:lnTo>
                  <a:lnTo>
                    <a:pt x="376990" y="1674479"/>
                  </a:lnTo>
                  <a:lnTo>
                    <a:pt x="385515" y="1683896"/>
                  </a:lnTo>
                  <a:close/>
                </a:path>
                <a:path w="1467485" h="3213100">
                  <a:moveTo>
                    <a:pt x="1278327" y="912674"/>
                  </a:moveTo>
                  <a:lnTo>
                    <a:pt x="1274706" y="907115"/>
                  </a:lnTo>
                  <a:lnTo>
                    <a:pt x="1273437" y="908224"/>
                  </a:lnTo>
                  <a:lnTo>
                    <a:pt x="1278327" y="912674"/>
                  </a:lnTo>
                  <a:close/>
                </a:path>
                <a:path w="1467485" h="3213100">
                  <a:moveTo>
                    <a:pt x="391078" y="1695900"/>
                  </a:moveTo>
                  <a:lnTo>
                    <a:pt x="1279255" y="920005"/>
                  </a:lnTo>
                  <a:lnTo>
                    <a:pt x="1273100" y="908518"/>
                  </a:lnTo>
                  <a:lnTo>
                    <a:pt x="384584" y="1684709"/>
                  </a:lnTo>
                  <a:lnTo>
                    <a:pt x="391078" y="1695900"/>
                  </a:lnTo>
                  <a:close/>
                </a:path>
                <a:path w="1467485" h="3213100">
                  <a:moveTo>
                    <a:pt x="1281707" y="917863"/>
                  </a:moveTo>
                  <a:lnTo>
                    <a:pt x="1282892" y="916828"/>
                  </a:lnTo>
                  <a:lnTo>
                    <a:pt x="1278327" y="912674"/>
                  </a:lnTo>
                  <a:lnTo>
                    <a:pt x="1281707" y="917863"/>
                  </a:lnTo>
                  <a:close/>
                </a:path>
                <a:path w="1467485" h="3213100">
                  <a:moveTo>
                    <a:pt x="1269500" y="945390"/>
                  </a:moveTo>
                  <a:lnTo>
                    <a:pt x="1262414" y="934717"/>
                  </a:lnTo>
                  <a:lnTo>
                    <a:pt x="1258268" y="938339"/>
                  </a:lnTo>
                  <a:lnTo>
                    <a:pt x="1269500" y="945390"/>
                  </a:lnTo>
                  <a:close/>
                </a:path>
                <a:path w="1467485" h="3213100">
                  <a:moveTo>
                    <a:pt x="1251367" y="978095"/>
                  </a:moveTo>
                  <a:lnTo>
                    <a:pt x="1256275" y="973807"/>
                  </a:lnTo>
                  <a:lnTo>
                    <a:pt x="1248766" y="963503"/>
                  </a:lnTo>
                  <a:lnTo>
                    <a:pt x="1268231" y="946499"/>
                  </a:lnTo>
                  <a:lnTo>
                    <a:pt x="1258268" y="938339"/>
                  </a:lnTo>
                  <a:lnTo>
                    <a:pt x="1227716" y="965028"/>
                  </a:lnTo>
                  <a:lnTo>
                    <a:pt x="1251367" y="978095"/>
                  </a:lnTo>
                  <a:close/>
                </a:path>
                <a:path w="1467485" h="3213100">
                  <a:moveTo>
                    <a:pt x="400787" y="1704281"/>
                  </a:moveTo>
                  <a:lnTo>
                    <a:pt x="1235225" y="975332"/>
                  </a:lnTo>
                  <a:lnTo>
                    <a:pt x="1227716" y="965028"/>
                  </a:lnTo>
                  <a:lnTo>
                    <a:pt x="395055" y="1692425"/>
                  </a:lnTo>
                  <a:lnTo>
                    <a:pt x="400787" y="1704281"/>
                  </a:lnTo>
                  <a:close/>
                </a:path>
                <a:path w="1467485" h="3213100">
                  <a:moveTo>
                    <a:pt x="382254" y="1720472"/>
                  </a:moveTo>
                  <a:lnTo>
                    <a:pt x="400787" y="1704281"/>
                  </a:lnTo>
                  <a:lnTo>
                    <a:pt x="391162" y="1695826"/>
                  </a:lnTo>
                  <a:lnTo>
                    <a:pt x="375252" y="1709724"/>
                  </a:lnTo>
                  <a:lnTo>
                    <a:pt x="382254" y="1720472"/>
                  </a:lnTo>
                  <a:close/>
                </a:path>
                <a:path w="1467485" h="3213100">
                  <a:moveTo>
                    <a:pt x="370405" y="1730822"/>
                  </a:moveTo>
                  <a:lnTo>
                    <a:pt x="378191" y="1724020"/>
                  </a:lnTo>
                  <a:lnTo>
                    <a:pt x="370344" y="1714012"/>
                  </a:lnTo>
                  <a:lnTo>
                    <a:pt x="370405" y="1730822"/>
                  </a:lnTo>
                  <a:close/>
                </a:path>
                <a:path w="1467485" h="3213100">
                  <a:moveTo>
                    <a:pt x="1258221" y="972107"/>
                  </a:moveTo>
                  <a:lnTo>
                    <a:pt x="1273963" y="958355"/>
                  </a:lnTo>
                  <a:lnTo>
                    <a:pt x="1265607" y="948791"/>
                  </a:lnTo>
                  <a:lnTo>
                    <a:pt x="1249189" y="963133"/>
                  </a:lnTo>
                  <a:lnTo>
                    <a:pt x="1258221" y="972107"/>
                  </a:lnTo>
                  <a:close/>
                </a:path>
                <a:path w="1467485" h="3213100">
                  <a:moveTo>
                    <a:pt x="378168" y="1740904"/>
                  </a:moveTo>
                  <a:lnTo>
                    <a:pt x="1250943" y="978465"/>
                  </a:lnTo>
                  <a:lnTo>
                    <a:pt x="1236241" y="974445"/>
                  </a:lnTo>
                  <a:lnTo>
                    <a:pt x="376075" y="1725869"/>
                  </a:lnTo>
                  <a:lnTo>
                    <a:pt x="378168" y="1740904"/>
                  </a:lnTo>
                  <a:close/>
                </a:path>
                <a:path w="1467485" h="3213100">
                  <a:moveTo>
                    <a:pt x="1269116" y="979453"/>
                  </a:moveTo>
                  <a:lnTo>
                    <a:pt x="1271655" y="977235"/>
                  </a:lnTo>
                  <a:lnTo>
                    <a:pt x="1263084" y="967859"/>
                  </a:lnTo>
                  <a:lnTo>
                    <a:pt x="1260591" y="970036"/>
                  </a:lnTo>
                  <a:lnTo>
                    <a:pt x="1269116" y="979453"/>
                  </a:lnTo>
                  <a:close/>
                </a:path>
                <a:path w="1467485" h="3213100">
                  <a:moveTo>
                    <a:pt x="1257377" y="982409"/>
                  </a:moveTo>
                  <a:lnTo>
                    <a:pt x="1254750" y="975139"/>
                  </a:lnTo>
                  <a:lnTo>
                    <a:pt x="1251534" y="977949"/>
                  </a:lnTo>
                  <a:lnTo>
                    <a:pt x="1257377" y="982409"/>
                  </a:lnTo>
                  <a:close/>
                </a:path>
                <a:path w="1467485" h="3213100">
                  <a:moveTo>
                    <a:pt x="1254835" y="984035"/>
                  </a:moveTo>
                  <a:lnTo>
                    <a:pt x="1250435" y="978908"/>
                  </a:lnTo>
                  <a:lnTo>
                    <a:pt x="1246879" y="982015"/>
                  </a:lnTo>
                  <a:lnTo>
                    <a:pt x="1254835" y="984035"/>
                  </a:lnTo>
                  <a:close/>
                </a:path>
                <a:path w="1467485" h="3213100">
                  <a:moveTo>
                    <a:pt x="1250225" y="986057"/>
                  </a:moveTo>
                  <a:lnTo>
                    <a:pt x="1246879" y="982015"/>
                  </a:lnTo>
                  <a:lnTo>
                    <a:pt x="1244257" y="984305"/>
                  </a:lnTo>
                  <a:lnTo>
                    <a:pt x="1250225" y="986057"/>
                  </a:lnTo>
                  <a:close/>
                </a:path>
                <a:path w="1467485" h="3213100">
                  <a:moveTo>
                    <a:pt x="373745" y="1761632"/>
                  </a:moveTo>
                  <a:lnTo>
                    <a:pt x="1251174" y="995126"/>
                  </a:lnTo>
                  <a:lnTo>
                    <a:pt x="1243073" y="985340"/>
                  </a:lnTo>
                  <a:lnTo>
                    <a:pt x="365305" y="1752141"/>
                  </a:lnTo>
                  <a:lnTo>
                    <a:pt x="373745" y="1761632"/>
                  </a:lnTo>
                  <a:close/>
                </a:path>
                <a:path w="1467485" h="3213100">
                  <a:moveTo>
                    <a:pt x="369767" y="1765107"/>
                  </a:moveTo>
                  <a:lnTo>
                    <a:pt x="373745" y="1761632"/>
                  </a:lnTo>
                  <a:lnTo>
                    <a:pt x="363274" y="1753916"/>
                  </a:lnTo>
                  <a:lnTo>
                    <a:pt x="362766" y="1754359"/>
                  </a:lnTo>
                  <a:lnTo>
                    <a:pt x="369767" y="1765107"/>
                  </a:lnTo>
                  <a:close/>
                </a:path>
                <a:path w="1467485" h="3213100">
                  <a:moveTo>
                    <a:pt x="1254981" y="991801"/>
                  </a:moveTo>
                  <a:lnTo>
                    <a:pt x="1258706" y="988547"/>
                  </a:lnTo>
                  <a:lnTo>
                    <a:pt x="1250225" y="986057"/>
                  </a:lnTo>
                  <a:lnTo>
                    <a:pt x="1254981" y="991801"/>
                  </a:lnTo>
                  <a:close/>
                </a:path>
                <a:path w="1467485" h="3213100">
                  <a:moveTo>
                    <a:pt x="1258706" y="988547"/>
                  </a:moveTo>
                  <a:lnTo>
                    <a:pt x="1259381" y="987957"/>
                  </a:lnTo>
                  <a:lnTo>
                    <a:pt x="1258281" y="984910"/>
                  </a:lnTo>
                  <a:lnTo>
                    <a:pt x="1254835" y="984035"/>
                  </a:lnTo>
                  <a:lnTo>
                    <a:pt x="1258706" y="988547"/>
                  </a:lnTo>
                  <a:close/>
                </a:path>
                <a:path w="1467485" h="3213100">
                  <a:moveTo>
                    <a:pt x="1261835" y="985813"/>
                  </a:moveTo>
                  <a:lnTo>
                    <a:pt x="1257377" y="982409"/>
                  </a:lnTo>
                  <a:lnTo>
                    <a:pt x="1258281" y="984910"/>
                  </a:lnTo>
                  <a:lnTo>
                    <a:pt x="1261835" y="985813"/>
                  </a:lnTo>
                  <a:close/>
                </a:path>
                <a:path w="1467485" h="3213100">
                  <a:moveTo>
                    <a:pt x="363312" y="1787609"/>
                  </a:moveTo>
                  <a:lnTo>
                    <a:pt x="1253013" y="1010383"/>
                  </a:lnTo>
                  <a:lnTo>
                    <a:pt x="1246012" y="999636"/>
                  </a:lnTo>
                  <a:lnTo>
                    <a:pt x="356027" y="1777110"/>
                  </a:lnTo>
                  <a:lnTo>
                    <a:pt x="363312" y="1787609"/>
                  </a:lnTo>
                  <a:close/>
                </a:path>
                <a:path w="1467485" h="3213100">
                  <a:moveTo>
                    <a:pt x="1212790" y="1062385"/>
                  </a:moveTo>
                  <a:lnTo>
                    <a:pt x="1255614" y="1024975"/>
                  </a:lnTo>
                  <a:lnTo>
                    <a:pt x="1245820" y="1016667"/>
                  </a:lnTo>
                  <a:lnTo>
                    <a:pt x="1204266" y="1052968"/>
                  </a:lnTo>
                  <a:lnTo>
                    <a:pt x="1212790" y="1062385"/>
                  </a:lnTo>
                  <a:close/>
                </a:path>
                <a:path w="1467485" h="3213100">
                  <a:moveTo>
                    <a:pt x="363713" y="1804123"/>
                  </a:moveTo>
                  <a:lnTo>
                    <a:pt x="1212790" y="1062385"/>
                  </a:lnTo>
                  <a:lnTo>
                    <a:pt x="1204181" y="1053042"/>
                  </a:lnTo>
                  <a:lnTo>
                    <a:pt x="352311" y="1797219"/>
                  </a:lnTo>
                  <a:lnTo>
                    <a:pt x="363713" y="1804123"/>
                  </a:lnTo>
                  <a:close/>
                </a:path>
                <a:path w="1467485" h="3213100">
                  <a:moveTo>
                    <a:pt x="357258" y="1826625"/>
                  </a:moveTo>
                  <a:lnTo>
                    <a:pt x="1252375" y="1044668"/>
                  </a:lnTo>
                  <a:lnTo>
                    <a:pt x="1245763" y="1033581"/>
                  </a:lnTo>
                  <a:lnTo>
                    <a:pt x="350596" y="1815581"/>
                  </a:lnTo>
                  <a:lnTo>
                    <a:pt x="357258" y="1826625"/>
                  </a:lnTo>
                  <a:close/>
                </a:path>
                <a:path w="1467485" h="3213100">
                  <a:moveTo>
                    <a:pt x="349044" y="1826052"/>
                  </a:moveTo>
                  <a:lnTo>
                    <a:pt x="345855" y="1819723"/>
                  </a:lnTo>
                  <a:lnTo>
                    <a:pt x="344162" y="1821202"/>
                  </a:lnTo>
                  <a:lnTo>
                    <a:pt x="349044" y="1826052"/>
                  </a:lnTo>
                  <a:close/>
                </a:path>
                <a:path w="1467485" h="3213100">
                  <a:moveTo>
                    <a:pt x="347778" y="1834906"/>
                  </a:moveTo>
                  <a:lnTo>
                    <a:pt x="351756" y="1831432"/>
                  </a:lnTo>
                  <a:lnTo>
                    <a:pt x="350835" y="1829605"/>
                  </a:lnTo>
                  <a:lnTo>
                    <a:pt x="338069" y="1826525"/>
                  </a:lnTo>
                  <a:lnTo>
                    <a:pt x="347778" y="1834906"/>
                  </a:lnTo>
                  <a:close/>
                </a:path>
                <a:path w="1467485" h="3213100">
                  <a:moveTo>
                    <a:pt x="353194" y="1830175"/>
                  </a:moveTo>
                  <a:lnTo>
                    <a:pt x="349044" y="1826052"/>
                  </a:lnTo>
                  <a:lnTo>
                    <a:pt x="350835" y="1829605"/>
                  </a:lnTo>
                  <a:lnTo>
                    <a:pt x="353194" y="1830175"/>
                  </a:lnTo>
                  <a:close/>
                </a:path>
                <a:path w="1467485" h="3213100">
                  <a:moveTo>
                    <a:pt x="1200642" y="1106724"/>
                  </a:moveTo>
                  <a:lnTo>
                    <a:pt x="1248121" y="1065248"/>
                  </a:lnTo>
                  <a:lnTo>
                    <a:pt x="1244589" y="1051469"/>
                  </a:lnTo>
                  <a:lnTo>
                    <a:pt x="1189663" y="1099451"/>
                  </a:lnTo>
                  <a:lnTo>
                    <a:pt x="1200642" y="1106724"/>
                  </a:lnTo>
                  <a:close/>
                </a:path>
                <a:path w="1467485" h="3213100">
                  <a:moveTo>
                    <a:pt x="353681" y="1846613"/>
                  </a:moveTo>
                  <a:lnTo>
                    <a:pt x="1200642" y="1106724"/>
                  </a:lnTo>
                  <a:lnTo>
                    <a:pt x="1189663" y="1099451"/>
                  </a:lnTo>
                  <a:lnTo>
                    <a:pt x="344564" y="1837714"/>
                  </a:lnTo>
                  <a:lnTo>
                    <a:pt x="353681" y="1846613"/>
                  </a:lnTo>
                  <a:close/>
                </a:path>
                <a:path w="1467485" h="3213100">
                  <a:moveTo>
                    <a:pt x="341661" y="1843128"/>
                  </a:moveTo>
                  <a:lnTo>
                    <a:pt x="340163" y="1841559"/>
                  </a:lnTo>
                  <a:lnTo>
                    <a:pt x="339571" y="1842076"/>
                  </a:lnTo>
                  <a:lnTo>
                    <a:pt x="341661" y="1843128"/>
                  </a:lnTo>
                  <a:close/>
                </a:path>
                <a:path w="1467485" h="3213100">
                  <a:moveTo>
                    <a:pt x="341738" y="1843208"/>
                  </a:moveTo>
                  <a:lnTo>
                    <a:pt x="339571" y="1842076"/>
                  </a:lnTo>
                  <a:lnTo>
                    <a:pt x="341738" y="1843208"/>
                  </a:lnTo>
                  <a:close/>
                </a:path>
                <a:path w="1467485" h="3213100">
                  <a:moveTo>
                    <a:pt x="348942" y="1850753"/>
                  </a:moveTo>
                  <a:lnTo>
                    <a:pt x="341738" y="1843208"/>
                  </a:lnTo>
                  <a:lnTo>
                    <a:pt x="339571" y="1842076"/>
                  </a:lnTo>
                  <a:lnTo>
                    <a:pt x="338640" y="1842889"/>
                  </a:lnTo>
                  <a:lnTo>
                    <a:pt x="348942" y="1850753"/>
                  </a:lnTo>
                  <a:close/>
                </a:path>
                <a:path w="1467485" h="3213100">
                  <a:moveTo>
                    <a:pt x="337771" y="1860512"/>
                  </a:moveTo>
                  <a:lnTo>
                    <a:pt x="344795" y="1854376"/>
                  </a:lnTo>
                  <a:lnTo>
                    <a:pt x="337117" y="1844220"/>
                  </a:lnTo>
                  <a:lnTo>
                    <a:pt x="334070" y="1846881"/>
                  </a:lnTo>
                  <a:lnTo>
                    <a:pt x="337771" y="1860512"/>
                  </a:lnTo>
                  <a:close/>
                </a:path>
                <a:path w="1467485" h="3213100">
                  <a:moveTo>
                    <a:pt x="351650" y="1848387"/>
                  </a:moveTo>
                  <a:lnTo>
                    <a:pt x="351819" y="1848240"/>
                  </a:lnTo>
                  <a:lnTo>
                    <a:pt x="341661" y="1843128"/>
                  </a:lnTo>
                  <a:lnTo>
                    <a:pt x="351650" y="1848387"/>
                  </a:lnTo>
                  <a:close/>
                </a:path>
                <a:path w="1467485" h="3213100">
                  <a:moveTo>
                    <a:pt x="336563" y="1878431"/>
                  </a:moveTo>
                  <a:lnTo>
                    <a:pt x="1245453" y="1084442"/>
                  </a:lnTo>
                  <a:lnTo>
                    <a:pt x="1241411" y="1071109"/>
                  </a:lnTo>
                  <a:lnTo>
                    <a:pt x="329985" y="1867314"/>
                  </a:lnTo>
                  <a:lnTo>
                    <a:pt x="336563" y="1878431"/>
                  </a:lnTo>
                  <a:close/>
                </a:path>
                <a:path w="1467485" h="3213100">
                  <a:moveTo>
                    <a:pt x="333093" y="1881462"/>
                  </a:moveTo>
                  <a:lnTo>
                    <a:pt x="335970" y="1878948"/>
                  </a:lnTo>
                  <a:lnTo>
                    <a:pt x="327954" y="1869088"/>
                  </a:lnTo>
                  <a:lnTo>
                    <a:pt x="326176" y="1870641"/>
                  </a:lnTo>
                  <a:lnTo>
                    <a:pt x="333093" y="1881462"/>
                  </a:lnTo>
                  <a:close/>
                </a:path>
                <a:path w="1467485" h="3213100">
                  <a:moveTo>
                    <a:pt x="1186040" y="1153207"/>
                  </a:moveTo>
                  <a:lnTo>
                    <a:pt x="1238343" y="1107517"/>
                  </a:lnTo>
                  <a:lnTo>
                    <a:pt x="1232357" y="1095882"/>
                  </a:lnTo>
                  <a:lnTo>
                    <a:pt x="1178955" y="1142534"/>
                  </a:lnTo>
                  <a:lnTo>
                    <a:pt x="1186040" y="1153207"/>
                  </a:lnTo>
                  <a:close/>
                </a:path>
                <a:path w="1467485" h="3213100">
                  <a:moveTo>
                    <a:pt x="334847" y="1896793"/>
                  </a:moveTo>
                  <a:lnTo>
                    <a:pt x="1186040" y="1153207"/>
                  </a:lnTo>
                  <a:lnTo>
                    <a:pt x="1178955" y="1142534"/>
                  </a:lnTo>
                  <a:lnTo>
                    <a:pt x="324376" y="1889076"/>
                  </a:lnTo>
                  <a:lnTo>
                    <a:pt x="334847" y="1896793"/>
                  </a:lnTo>
                  <a:close/>
                </a:path>
                <a:path w="1467485" h="3213100">
                  <a:moveTo>
                    <a:pt x="318914" y="1927575"/>
                  </a:moveTo>
                  <a:lnTo>
                    <a:pt x="1231719" y="1130167"/>
                  </a:lnTo>
                  <a:lnTo>
                    <a:pt x="1227510" y="1116980"/>
                  </a:lnTo>
                  <a:lnTo>
                    <a:pt x="310305" y="1918233"/>
                  </a:lnTo>
                  <a:lnTo>
                    <a:pt x="318914" y="1927575"/>
                  </a:lnTo>
                  <a:close/>
                </a:path>
                <a:path w="1467485" h="3213100">
                  <a:moveTo>
                    <a:pt x="300188" y="1960797"/>
                  </a:moveTo>
                  <a:lnTo>
                    <a:pt x="1226872" y="1151264"/>
                  </a:lnTo>
                  <a:lnTo>
                    <a:pt x="1227825" y="1133568"/>
                  </a:lnTo>
                  <a:lnTo>
                    <a:pt x="296995" y="1946723"/>
                  </a:lnTo>
                  <a:lnTo>
                    <a:pt x="300188" y="1960797"/>
                  </a:lnTo>
                  <a:close/>
                </a:path>
                <a:path w="1467485" h="3213100">
                  <a:moveTo>
                    <a:pt x="289840" y="1986700"/>
                  </a:moveTo>
                  <a:lnTo>
                    <a:pt x="1222533" y="1171918"/>
                  </a:lnTo>
                  <a:lnTo>
                    <a:pt x="1215193" y="1161467"/>
                  </a:lnTo>
                  <a:lnTo>
                    <a:pt x="281146" y="1977432"/>
                  </a:lnTo>
                  <a:lnTo>
                    <a:pt x="289840" y="1986700"/>
                  </a:lnTo>
                  <a:close/>
                </a:path>
                <a:path w="1467485" h="3213100">
                  <a:moveTo>
                    <a:pt x="1217379" y="1184449"/>
                  </a:moveTo>
                  <a:lnTo>
                    <a:pt x="1214409" y="1179015"/>
                  </a:lnTo>
                  <a:lnTo>
                    <a:pt x="1214155" y="1179237"/>
                  </a:lnTo>
                  <a:lnTo>
                    <a:pt x="1216679" y="1183588"/>
                  </a:lnTo>
                  <a:lnTo>
                    <a:pt x="1217379" y="1184449"/>
                  </a:lnTo>
                  <a:close/>
                </a:path>
                <a:path w="1467485" h="3213100">
                  <a:moveTo>
                    <a:pt x="1166060" y="1238115"/>
                  </a:moveTo>
                  <a:lnTo>
                    <a:pt x="1220648" y="1190428"/>
                  </a:lnTo>
                  <a:lnTo>
                    <a:pt x="1216679" y="1183588"/>
                  </a:lnTo>
                  <a:lnTo>
                    <a:pt x="1213563" y="1179755"/>
                  </a:lnTo>
                  <a:lnTo>
                    <a:pt x="1156605" y="1229512"/>
                  </a:lnTo>
                  <a:lnTo>
                    <a:pt x="1166060" y="1238115"/>
                  </a:lnTo>
                  <a:close/>
                </a:path>
                <a:path w="1467485" h="3213100">
                  <a:moveTo>
                    <a:pt x="295064" y="1999001"/>
                  </a:moveTo>
                  <a:lnTo>
                    <a:pt x="1166060" y="1238115"/>
                  </a:lnTo>
                  <a:lnTo>
                    <a:pt x="1156605" y="1229512"/>
                  </a:lnTo>
                  <a:lnTo>
                    <a:pt x="290263" y="1986331"/>
                  </a:lnTo>
                  <a:lnTo>
                    <a:pt x="295064" y="1999001"/>
                  </a:lnTo>
                  <a:close/>
                </a:path>
                <a:path w="1467485" h="3213100">
                  <a:moveTo>
                    <a:pt x="289986" y="2003437"/>
                  </a:moveTo>
                  <a:lnTo>
                    <a:pt x="295064" y="1999001"/>
                  </a:lnTo>
                  <a:lnTo>
                    <a:pt x="288740" y="1987662"/>
                  </a:lnTo>
                  <a:lnTo>
                    <a:pt x="282477" y="1993133"/>
                  </a:lnTo>
                  <a:lnTo>
                    <a:pt x="289986" y="2003437"/>
                  </a:lnTo>
                  <a:close/>
                </a:path>
                <a:path w="1467485" h="3213100">
                  <a:moveTo>
                    <a:pt x="278626" y="2013361"/>
                  </a:moveTo>
                  <a:lnTo>
                    <a:pt x="287278" y="2005802"/>
                  </a:lnTo>
                  <a:lnTo>
                    <a:pt x="276018" y="1998776"/>
                  </a:lnTo>
                  <a:lnTo>
                    <a:pt x="273136" y="2001293"/>
                  </a:lnTo>
                  <a:lnTo>
                    <a:pt x="278626" y="2013361"/>
                  </a:lnTo>
                  <a:close/>
                </a:path>
                <a:path w="1467485" h="3213100">
                  <a:moveTo>
                    <a:pt x="273738" y="2017631"/>
                  </a:moveTo>
                  <a:lnTo>
                    <a:pt x="275346" y="2016226"/>
                  </a:lnTo>
                  <a:lnTo>
                    <a:pt x="264790" y="2008584"/>
                  </a:lnTo>
                  <a:lnTo>
                    <a:pt x="273738" y="2017631"/>
                  </a:lnTo>
                  <a:close/>
                </a:path>
                <a:path w="1467485" h="3213100">
                  <a:moveTo>
                    <a:pt x="1220648" y="1190428"/>
                  </a:moveTo>
                  <a:lnTo>
                    <a:pt x="1217379" y="1184449"/>
                  </a:lnTo>
                  <a:lnTo>
                    <a:pt x="1216679" y="1183588"/>
                  </a:lnTo>
                  <a:lnTo>
                    <a:pt x="1220648" y="1190428"/>
                  </a:lnTo>
                  <a:close/>
                </a:path>
                <a:path w="1467485" h="3213100">
                  <a:moveTo>
                    <a:pt x="1220648" y="1190428"/>
                  </a:moveTo>
                  <a:lnTo>
                    <a:pt x="1221579" y="1189615"/>
                  </a:lnTo>
                  <a:lnTo>
                    <a:pt x="1217379" y="1184449"/>
                  </a:lnTo>
                  <a:lnTo>
                    <a:pt x="1220648" y="1190428"/>
                  </a:lnTo>
                  <a:close/>
                </a:path>
                <a:path w="1467485" h="3213100">
                  <a:moveTo>
                    <a:pt x="1218171" y="1209456"/>
                  </a:moveTo>
                  <a:lnTo>
                    <a:pt x="1210408" y="1199374"/>
                  </a:lnTo>
                  <a:lnTo>
                    <a:pt x="1202707" y="1206101"/>
                  </a:lnTo>
                  <a:lnTo>
                    <a:pt x="1218171" y="1209456"/>
                  </a:lnTo>
                  <a:close/>
                </a:path>
                <a:path w="1467485" h="3213100">
                  <a:moveTo>
                    <a:pt x="1211655" y="1215148"/>
                  </a:moveTo>
                  <a:lnTo>
                    <a:pt x="1202707" y="1206101"/>
                  </a:lnTo>
                  <a:lnTo>
                    <a:pt x="1198560" y="1209724"/>
                  </a:lnTo>
                  <a:lnTo>
                    <a:pt x="1211655" y="1215148"/>
                  </a:lnTo>
                  <a:close/>
                </a:path>
                <a:path w="1467485" h="3213100">
                  <a:moveTo>
                    <a:pt x="1166800" y="1254333"/>
                  </a:moveTo>
                  <a:lnTo>
                    <a:pt x="1205477" y="1220545"/>
                  </a:lnTo>
                  <a:lnTo>
                    <a:pt x="1198560" y="1209724"/>
                  </a:lnTo>
                  <a:lnTo>
                    <a:pt x="1158360" y="1244842"/>
                  </a:lnTo>
                  <a:lnTo>
                    <a:pt x="1166800" y="1254333"/>
                  </a:lnTo>
                  <a:close/>
                </a:path>
                <a:path w="1467485" h="3213100">
                  <a:moveTo>
                    <a:pt x="265591" y="2041611"/>
                  </a:moveTo>
                  <a:lnTo>
                    <a:pt x="1166800" y="1254333"/>
                  </a:lnTo>
                  <a:lnTo>
                    <a:pt x="1158360" y="1244842"/>
                  </a:lnTo>
                  <a:lnTo>
                    <a:pt x="258928" y="2030568"/>
                  </a:lnTo>
                  <a:lnTo>
                    <a:pt x="265591" y="2041611"/>
                  </a:lnTo>
                  <a:close/>
                </a:path>
                <a:path w="1467485" h="3213100">
                  <a:moveTo>
                    <a:pt x="261443" y="2045235"/>
                  </a:moveTo>
                  <a:lnTo>
                    <a:pt x="263305" y="2043609"/>
                  </a:lnTo>
                  <a:lnTo>
                    <a:pt x="254442" y="2034488"/>
                  </a:lnTo>
                  <a:lnTo>
                    <a:pt x="252749" y="2035966"/>
                  </a:lnTo>
                  <a:lnTo>
                    <a:pt x="261443" y="2045235"/>
                  </a:lnTo>
                  <a:close/>
                </a:path>
                <a:path w="1467485" h="3213100">
                  <a:moveTo>
                    <a:pt x="242064" y="2062164"/>
                  </a:moveTo>
                  <a:lnTo>
                    <a:pt x="245449" y="2059206"/>
                  </a:lnTo>
                  <a:lnTo>
                    <a:pt x="236417" y="2050234"/>
                  </a:lnTo>
                  <a:lnTo>
                    <a:pt x="242064" y="2062164"/>
                  </a:lnTo>
                  <a:close/>
                </a:path>
                <a:path w="1467485" h="3213100">
                  <a:moveTo>
                    <a:pt x="235377" y="2068005"/>
                  </a:moveTo>
                  <a:lnTo>
                    <a:pt x="241809" y="2062387"/>
                  </a:lnTo>
                  <a:lnTo>
                    <a:pt x="228122" y="2057480"/>
                  </a:lnTo>
                  <a:lnTo>
                    <a:pt x="235377" y="2068005"/>
                  </a:lnTo>
                  <a:close/>
                </a:path>
                <a:path w="1467485" h="3213100">
                  <a:moveTo>
                    <a:pt x="1200799" y="1241495"/>
                  </a:moveTo>
                  <a:lnTo>
                    <a:pt x="1211124" y="1232475"/>
                  </a:lnTo>
                  <a:lnTo>
                    <a:pt x="1203869" y="1221950"/>
                  </a:lnTo>
                  <a:lnTo>
                    <a:pt x="1191598" y="1232670"/>
                  </a:lnTo>
                  <a:lnTo>
                    <a:pt x="1200799" y="1241495"/>
                  </a:lnTo>
                  <a:close/>
                </a:path>
                <a:path w="1467485" h="3213100">
                  <a:moveTo>
                    <a:pt x="273269" y="2051767"/>
                  </a:moveTo>
                  <a:lnTo>
                    <a:pt x="1199699" y="1242456"/>
                  </a:lnTo>
                  <a:lnTo>
                    <a:pt x="1191598" y="1232670"/>
                  </a:lnTo>
                  <a:lnTo>
                    <a:pt x="264744" y="2042351"/>
                  </a:lnTo>
                  <a:lnTo>
                    <a:pt x="273269" y="2051767"/>
                  </a:lnTo>
                  <a:close/>
                </a:path>
                <a:path w="1467485" h="3213100">
                  <a:moveTo>
                    <a:pt x="249742" y="2072320"/>
                  </a:moveTo>
                  <a:lnTo>
                    <a:pt x="272846" y="2052137"/>
                  </a:lnTo>
                  <a:lnTo>
                    <a:pt x="263475" y="2043460"/>
                  </a:lnTo>
                  <a:lnTo>
                    <a:pt x="242572" y="2061720"/>
                  </a:lnTo>
                  <a:lnTo>
                    <a:pt x="249742" y="2072320"/>
                  </a:lnTo>
                  <a:close/>
                </a:path>
                <a:path w="1467485" h="3213100">
                  <a:moveTo>
                    <a:pt x="240274" y="2080591"/>
                  </a:moveTo>
                  <a:lnTo>
                    <a:pt x="248050" y="2073798"/>
                  </a:lnTo>
                  <a:lnTo>
                    <a:pt x="238848" y="2064973"/>
                  </a:lnTo>
                  <a:lnTo>
                    <a:pt x="232416" y="2070592"/>
                  </a:lnTo>
                  <a:lnTo>
                    <a:pt x="240274" y="2080591"/>
                  </a:lnTo>
                  <a:close/>
                </a:path>
                <a:path w="1467485" h="3213100">
                  <a:moveTo>
                    <a:pt x="222067" y="2096496"/>
                  </a:moveTo>
                  <a:lnTo>
                    <a:pt x="224521" y="2094352"/>
                  </a:lnTo>
                  <a:lnTo>
                    <a:pt x="218790" y="2082496"/>
                  </a:lnTo>
                  <a:lnTo>
                    <a:pt x="222067" y="2096496"/>
                  </a:lnTo>
                  <a:close/>
                </a:path>
                <a:path w="1467485" h="3213100">
                  <a:moveTo>
                    <a:pt x="1202723" y="1256678"/>
                  </a:moveTo>
                  <a:lnTo>
                    <a:pt x="1202238" y="1240238"/>
                  </a:lnTo>
                  <a:lnTo>
                    <a:pt x="1190983" y="1250071"/>
                  </a:lnTo>
                  <a:lnTo>
                    <a:pt x="1202723" y="1256678"/>
                  </a:lnTo>
                  <a:close/>
                </a:path>
                <a:path w="1467485" h="3213100">
                  <a:moveTo>
                    <a:pt x="236856" y="2100441"/>
                  </a:moveTo>
                  <a:lnTo>
                    <a:pt x="1199084" y="1259857"/>
                  </a:lnTo>
                  <a:lnTo>
                    <a:pt x="1190813" y="1250218"/>
                  </a:lnTo>
                  <a:lnTo>
                    <a:pt x="228246" y="2091098"/>
                  </a:lnTo>
                  <a:lnTo>
                    <a:pt x="236856" y="2100441"/>
                  </a:lnTo>
                  <a:close/>
                </a:path>
                <a:path w="1467485" h="3213100">
                  <a:moveTo>
                    <a:pt x="220607" y="2114635"/>
                  </a:moveTo>
                  <a:lnTo>
                    <a:pt x="224246" y="2111456"/>
                  </a:lnTo>
                  <a:lnTo>
                    <a:pt x="216652" y="2101227"/>
                  </a:lnTo>
                  <a:lnTo>
                    <a:pt x="215298" y="2102409"/>
                  </a:lnTo>
                  <a:lnTo>
                    <a:pt x="220607" y="2114635"/>
                  </a:lnTo>
                  <a:close/>
                </a:path>
                <a:path w="1467485" h="3213100">
                  <a:moveTo>
                    <a:pt x="224900" y="2127748"/>
                  </a:moveTo>
                  <a:lnTo>
                    <a:pt x="1194153" y="1281028"/>
                  </a:lnTo>
                  <a:lnTo>
                    <a:pt x="1188675" y="1268950"/>
                  </a:lnTo>
                  <a:lnTo>
                    <a:pt x="216376" y="2118332"/>
                  </a:lnTo>
                  <a:lnTo>
                    <a:pt x="224900" y="2127748"/>
                  </a:lnTo>
                  <a:close/>
                </a:path>
                <a:path w="1467485" h="3213100">
                  <a:moveTo>
                    <a:pt x="220161" y="2131888"/>
                  </a:moveTo>
                  <a:lnTo>
                    <a:pt x="224900" y="2127748"/>
                  </a:lnTo>
                  <a:lnTo>
                    <a:pt x="215868" y="2118775"/>
                  </a:lnTo>
                  <a:lnTo>
                    <a:pt x="214768" y="2119736"/>
                  </a:lnTo>
                  <a:lnTo>
                    <a:pt x="220161" y="2131888"/>
                  </a:lnTo>
                  <a:close/>
                </a:path>
                <a:path w="1467485" h="3213100">
                  <a:moveTo>
                    <a:pt x="212037" y="2138985"/>
                  </a:moveTo>
                  <a:lnTo>
                    <a:pt x="220161" y="2131888"/>
                  </a:lnTo>
                  <a:lnTo>
                    <a:pt x="206813" y="2126686"/>
                  </a:lnTo>
                  <a:lnTo>
                    <a:pt x="212037" y="2138985"/>
                  </a:lnTo>
                  <a:close/>
                </a:path>
                <a:path w="1467485" h="3213100">
                  <a:moveTo>
                    <a:pt x="209836" y="2140908"/>
                  </a:moveTo>
                  <a:lnTo>
                    <a:pt x="212037" y="2138985"/>
                  </a:lnTo>
                  <a:lnTo>
                    <a:pt x="202243" y="2130678"/>
                  </a:lnTo>
                  <a:lnTo>
                    <a:pt x="209836" y="2140908"/>
                  </a:lnTo>
                  <a:close/>
                </a:path>
                <a:path w="1467485" h="3213100">
                  <a:moveTo>
                    <a:pt x="205944" y="2144308"/>
                  </a:moveTo>
                  <a:lnTo>
                    <a:pt x="209836" y="2140908"/>
                  </a:lnTo>
                  <a:lnTo>
                    <a:pt x="200973" y="2131787"/>
                  </a:lnTo>
                  <a:lnTo>
                    <a:pt x="197081" y="2135188"/>
                  </a:lnTo>
                  <a:lnTo>
                    <a:pt x="205944" y="2144308"/>
                  </a:lnTo>
                  <a:close/>
                </a:path>
                <a:path w="1467485" h="3213100">
                  <a:moveTo>
                    <a:pt x="202813" y="2147044"/>
                  </a:moveTo>
                  <a:lnTo>
                    <a:pt x="204844" y="2145269"/>
                  </a:lnTo>
                  <a:lnTo>
                    <a:pt x="194965" y="2137036"/>
                  </a:lnTo>
                  <a:lnTo>
                    <a:pt x="193272" y="2138514"/>
                  </a:lnTo>
                  <a:lnTo>
                    <a:pt x="202813" y="2147044"/>
                  </a:lnTo>
                  <a:close/>
                </a:path>
                <a:path w="1467485" h="3213100">
                  <a:moveTo>
                    <a:pt x="1192522" y="1299316"/>
                  </a:moveTo>
                  <a:lnTo>
                    <a:pt x="1185521" y="1288569"/>
                  </a:lnTo>
                  <a:lnTo>
                    <a:pt x="1176804" y="1296184"/>
                  </a:lnTo>
                  <a:lnTo>
                    <a:pt x="1192522" y="1299316"/>
                  </a:lnTo>
                  <a:close/>
                </a:path>
                <a:path w="1467485" h="3213100">
                  <a:moveTo>
                    <a:pt x="1182621" y="1307966"/>
                  </a:moveTo>
                  <a:lnTo>
                    <a:pt x="1188798" y="1302569"/>
                  </a:lnTo>
                  <a:lnTo>
                    <a:pt x="1176804" y="1296184"/>
                  </a:lnTo>
                  <a:lnTo>
                    <a:pt x="1173927" y="1298697"/>
                  </a:lnTo>
                  <a:lnTo>
                    <a:pt x="1182621" y="1307966"/>
                  </a:lnTo>
                  <a:close/>
                </a:path>
                <a:path w="1467485" h="3213100">
                  <a:moveTo>
                    <a:pt x="1177289" y="1312624"/>
                  </a:moveTo>
                  <a:lnTo>
                    <a:pt x="1181520" y="1308927"/>
                  </a:lnTo>
                  <a:lnTo>
                    <a:pt x="1173927" y="1298697"/>
                  </a:lnTo>
                  <a:lnTo>
                    <a:pt x="1166564" y="1305129"/>
                  </a:lnTo>
                  <a:lnTo>
                    <a:pt x="1177289" y="1312624"/>
                  </a:lnTo>
                  <a:close/>
                </a:path>
                <a:path w="1467485" h="3213100">
                  <a:moveTo>
                    <a:pt x="1166710" y="1321865"/>
                  </a:moveTo>
                  <a:lnTo>
                    <a:pt x="1171957" y="1317281"/>
                  </a:lnTo>
                  <a:lnTo>
                    <a:pt x="1166225" y="1305425"/>
                  </a:lnTo>
                  <a:lnTo>
                    <a:pt x="1166710" y="1321865"/>
                  </a:lnTo>
                  <a:close/>
                </a:path>
                <a:path w="1467485" h="3213100">
                  <a:moveTo>
                    <a:pt x="210322" y="2157347"/>
                  </a:moveTo>
                  <a:lnTo>
                    <a:pt x="1166710" y="1321865"/>
                  </a:lnTo>
                  <a:lnTo>
                    <a:pt x="1162502" y="1308678"/>
                  </a:lnTo>
                  <a:lnTo>
                    <a:pt x="200697" y="2148892"/>
                  </a:lnTo>
                  <a:lnTo>
                    <a:pt x="210322" y="2157347"/>
                  </a:lnTo>
                  <a:close/>
                </a:path>
                <a:path w="1467485" h="3213100">
                  <a:moveTo>
                    <a:pt x="206852" y="2160378"/>
                  </a:moveTo>
                  <a:lnTo>
                    <a:pt x="210322" y="2157347"/>
                  </a:lnTo>
                  <a:lnTo>
                    <a:pt x="196212" y="2152810"/>
                  </a:lnTo>
                  <a:lnTo>
                    <a:pt x="206852" y="2160378"/>
                  </a:lnTo>
                  <a:close/>
                </a:path>
                <a:path w="1467485" h="3213100">
                  <a:moveTo>
                    <a:pt x="200251" y="2166145"/>
                  </a:moveTo>
                  <a:lnTo>
                    <a:pt x="204652" y="2162301"/>
                  </a:lnTo>
                  <a:lnTo>
                    <a:pt x="196043" y="2152958"/>
                  </a:lnTo>
                  <a:lnTo>
                    <a:pt x="200251" y="2166145"/>
                  </a:lnTo>
                  <a:close/>
                </a:path>
                <a:path w="1467485" h="3213100">
                  <a:moveTo>
                    <a:pt x="1176671" y="1330026"/>
                  </a:moveTo>
                  <a:lnTo>
                    <a:pt x="1178871" y="1328105"/>
                  </a:lnTo>
                  <a:lnTo>
                    <a:pt x="1169416" y="1319501"/>
                  </a:lnTo>
                  <a:lnTo>
                    <a:pt x="1168993" y="1319870"/>
                  </a:lnTo>
                  <a:lnTo>
                    <a:pt x="1176671" y="1330026"/>
                  </a:lnTo>
                  <a:close/>
                </a:path>
                <a:path w="1467485" h="3213100">
                  <a:moveTo>
                    <a:pt x="182964" y="2198110"/>
                  </a:moveTo>
                  <a:lnTo>
                    <a:pt x="1156785" y="1347398"/>
                  </a:lnTo>
                  <a:lnTo>
                    <a:pt x="1153817" y="1333128"/>
                  </a:lnTo>
                  <a:lnTo>
                    <a:pt x="172493" y="2190394"/>
                  </a:lnTo>
                  <a:lnTo>
                    <a:pt x="182964" y="2198110"/>
                  </a:lnTo>
                  <a:close/>
                </a:path>
                <a:path w="1467485" h="3213100">
                  <a:moveTo>
                    <a:pt x="176784" y="2203509"/>
                  </a:moveTo>
                  <a:lnTo>
                    <a:pt x="179323" y="2201291"/>
                  </a:lnTo>
                  <a:lnTo>
                    <a:pt x="171221" y="2191505"/>
                  </a:lnTo>
                  <a:lnTo>
                    <a:pt x="165720" y="2196310"/>
                  </a:lnTo>
                  <a:lnTo>
                    <a:pt x="176784" y="2203509"/>
                  </a:lnTo>
                  <a:close/>
                </a:path>
                <a:path w="1467485" h="3213100">
                  <a:moveTo>
                    <a:pt x="170270" y="2209200"/>
                  </a:moveTo>
                  <a:lnTo>
                    <a:pt x="174247" y="2205725"/>
                  </a:lnTo>
                  <a:lnTo>
                    <a:pt x="164623" y="2197269"/>
                  </a:lnTo>
                  <a:lnTo>
                    <a:pt x="164030" y="2197787"/>
                  </a:lnTo>
                  <a:lnTo>
                    <a:pt x="170270" y="2209200"/>
                  </a:lnTo>
                  <a:close/>
                </a:path>
                <a:path w="1467485" h="3213100">
                  <a:moveTo>
                    <a:pt x="1182657" y="1341661"/>
                  </a:moveTo>
                  <a:lnTo>
                    <a:pt x="1174978" y="1331505"/>
                  </a:lnTo>
                  <a:lnTo>
                    <a:pt x="1171932" y="1334167"/>
                  </a:lnTo>
                  <a:lnTo>
                    <a:pt x="1182657" y="1341661"/>
                  </a:lnTo>
                  <a:close/>
                </a:path>
                <a:path w="1467485" h="3213100">
                  <a:moveTo>
                    <a:pt x="1175379" y="1348019"/>
                  </a:moveTo>
                  <a:lnTo>
                    <a:pt x="1179610" y="1344323"/>
                  </a:lnTo>
                  <a:lnTo>
                    <a:pt x="1171932" y="1334167"/>
                  </a:lnTo>
                  <a:lnTo>
                    <a:pt x="1167616" y="1337937"/>
                  </a:lnTo>
                  <a:lnTo>
                    <a:pt x="1175379" y="1348019"/>
                  </a:lnTo>
                  <a:close/>
                </a:path>
                <a:path w="1467485" h="3213100">
                  <a:moveTo>
                    <a:pt x="1170725" y="1352085"/>
                  </a:moveTo>
                  <a:lnTo>
                    <a:pt x="1173433" y="1349719"/>
                  </a:lnTo>
                  <a:lnTo>
                    <a:pt x="1161862" y="1342964"/>
                  </a:lnTo>
                  <a:lnTo>
                    <a:pt x="1170725" y="1352085"/>
                  </a:lnTo>
                  <a:close/>
                </a:path>
                <a:path w="1467485" h="3213100">
                  <a:moveTo>
                    <a:pt x="1168440" y="1354081"/>
                  </a:moveTo>
                  <a:lnTo>
                    <a:pt x="1168947" y="1353637"/>
                  </a:lnTo>
                  <a:lnTo>
                    <a:pt x="1158476" y="1345921"/>
                  </a:lnTo>
                  <a:lnTo>
                    <a:pt x="1168440" y="1354081"/>
                  </a:lnTo>
                  <a:close/>
                </a:path>
                <a:path w="1467485" h="3213100">
                  <a:moveTo>
                    <a:pt x="1155578" y="1365317"/>
                  </a:moveTo>
                  <a:lnTo>
                    <a:pt x="1158032" y="1363173"/>
                  </a:lnTo>
                  <a:lnTo>
                    <a:pt x="1152033" y="1351550"/>
                  </a:lnTo>
                  <a:lnTo>
                    <a:pt x="1145614" y="1357157"/>
                  </a:lnTo>
                  <a:lnTo>
                    <a:pt x="1155578" y="1365317"/>
                  </a:lnTo>
                  <a:close/>
                </a:path>
                <a:path w="1467485" h="3213100">
                  <a:moveTo>
                    <a:pt x="183957" y="2214106"/>
                  </a:moveTo>
                  <a:lnTo>
                    <a:pt x="1153208" y="1367387"/>
                  </a:lnTo>
                  <a:lnTo>
                    <a:pt x="1145614" y="1357157"/>
                  </a:lnTo>
                  <a:lnTo>
                    <a:pt x="175094" y="2204985"/>
                  </a:lnTo>
                  <a:lnTo>
                    <a:pt x="182721" y="2213411"/>
                  </a:lnTo>
                  <a:lnTo>
                    <a:pt x="183957" y="2214106"/>
                  </a:lnTo>
                  <a:close/>
                </a:path>
                <a:path w="1467485" h="3213100">
                  <a:moveTo>
                    <a:pt x="180910" y="2216768"/>
                  </a:moveTo>
                  <a:lnTo>
                    <a:pt x="183618" y="2214402"/>
                  </a:lnTo>
                  <a:lnTo>
                    <a:pt x="182721" y="2213411"/>
                  </a:lnTo>
                  <a:lnTo>
                    <a:pt x="172216" y="2207499"/>
                  </a:lnTo>
                  <a:lnTo>
                    <a:pt x="171455" y="2208164"/>
                  </a:lnTo>
                  <a:lnTo>
                    <a:pt x="179778" y="2216580"/>
                  </a:lnTo>
                  <a:lnTo>
                    <a:pt x="180910" y="2216768"/>
                  </a:lnTo>
                  <a:close/>
                </a:path>
                <a:path w="1467485" h="3213100">
                  <a:moveTo>
                    <a:pt x="174055" y="2222756"/>
                  </a:moveTo>
                  <a:lnTo>
                    <a:pt x="180402" y="2217211"/>
                  </a:lnTo>
                  <a:lnTo>
                    <a:pt x="179778" y="2216580"/>
                  </a:lnTo>
                  <a:lnTo>
                    <a:pt x="164684" y="2214079"/>
                  </a:lnTo>
                  <a:lnTo>
                    <a:pt x="174055" y="2222756"/>
                  </a:lnTo>
                  <a:close/>
                </a:path>
                <a:path w="1467485" h="3213100">
                  <a:moveTo>
                    <a:pt x="183618" y="2214402"/>
                  </a:moveTo>
                  <a:lnTo>
                    <a:pt x="183957" y="2214106"/>
                  </a:lnTo>
                  <a:lnTo>
                    <a:pt x="182721" y="2213411"/>
                  </a:lnTo>
                  <a:lnTo>
                    <a:pt x="183618" y="2214402"/>
                  </a:lnTo>
                  <a:close/>
                </a:path>
                <a:path w="1467485" h="3213100">
                  <a:moveTo>
                    <a:pt x="180402" y="2217211"/>
                  </a:moveTo>
                  <a:lnTo>
                    <a:pt x="180910" y="2216768"/>
                  </a:lnTo>
                  <a:lnTo>
                    <a:pt x="179778" y="2216580"/>
                  </a:lnTo>
                  <a:lnTo>
                    <a:pt x="180402" y="2217211"/>
                  </a:lnTo>
                  <a:close/>
                </a:path>
                <a:path w="1467485" h="3213100">
                  <a:moveTo>
                    <a:pt x="1160632" y="1377765"/>
                  </a:moveTo>
                  <a:lnTo>
                    <a:pt x="1167403" y="1371850"/>
                  </a:lnTo>
                  <a:lnTo>
                    <a:pt x="1160317" y="1361177"/>
                  </a:lnTo>
                  <a:lnTo>
                    <a:pt x="1153546" y="1367092"/>
                  </a:lnTo>
                  <a:lnTo>
                    <a:pt x="1160632" y="1377765"/>
                  </a:lnTo>
                  <a:close/>
                </a:path>
                <a:path w="1467485" h="3213100">
                  <a:moveTo>
                    <a:pt x="176063" y="2237865"/>
                  </a:moveTo>
                  <a:lnTo>
                    <a:pt x="1150477" y="1386637"/>
                  </a:lnTo>
                  <a:lnTo>
                    <a:pt x="1151854" y="1368570"/>
                  </a:lnTo>
                  <a:lnTo>
                    <a:pt x="172532" y="2224087"/>
                  </a:lnTo>
                  <a:lnTo>
                    <a:pt x="176063" y="2237865"/>
                  </a:lnTo>
                  <a:close/>
                </a:path>
                <a:path w="1467485" h="3213100">
                  <a:moveTo>
                    <a:pt x="162756" y="2249491"/>
                  </a:moveTo>
                  <a:lnTo>
                    <a:pt x="176063" y="2237865"/>
                  </a:lnTo>
                  <a:lnTo>
                    <a:pt x="166946" y="2228966"/>
                  </a:lnTo>
                  <a:lnTo>
                    <a:pt x="157505" y="2237214"/>
                  </a:lnTo>
                  <a:lnTo>
                    <a:pt x="162756" y="2249491"/>
                  </a:lnTo>
                  <a:close/>
                </a:path>
                <a:path w="1467485" h="3213100">
                  <a:moveTo>
                    <a:pt x="1144784" y="1408473"/>
                  </a:moveTo>
                  <a:lnTo>
                    <a:pt x="1145546" y="1407808"/>
                  </a:lnTo>
                  <a:lnTo>
                    <a:pt x="1137529" y="1397948"/>
                  </a:lnTo>
                  <a:lnTo>
                    <a:pt x="1133382" y="1401570"/>
                  </a:lnTo>
                  <a:lnTo>
                    <a:pt x="1144784" y="1408473"/>
                  </a:lnTo>
                  <a:close/>
                </a:path>
                <a:path w="1467485" h="3213100">
                  <a:moveTo>
                    <a:pt x="167493" y="2262216"/>
                  </a:moveTo>
                  <a:lnTo>
                    <a:pt x="1143261" y="1409804"/>
                  </a:lnTo>
                  <a:lnTo>
                    <a:pt x="1133382" y="1401570"/>
                  </a:lnTo>
                  <a:lnTo>
                    <a:pt x="159779" y="2252091"/>
                  </a:lnTo>
                  <a:lnTo>
                    <a:pt x="167493" y="2262216"/>
                  </a:lnTo>
                  <a:close/>
                </a:path>
                <a:path w="1467485" h="3213100">
                  <a:moveTo>
                    <a:pt x="157253" y="2271161"/>
                  </a:moveTo>
                  <a:lnTo>
                    <a:pt x="166224" y="2263325"/>
                  </a:lnTo>
                  <a:lnTo>
                    <a:pt x="156937" y="2254573"/>
                  </a:lnTo>
                  <a:lnTo>
                    <a:pt x="151775" y="2259083"/>
                  </a:lnTo>
                  <a:lnTo>
                    <a:pt x="157253" y="2271161"/>
                  </a:lnTo>
                  <a:close/>
                </a:path>
                <a:path w="1467485" h="3213100">
                  <a:moveTo>
                    <a:pt x="1149585" y="1421143"/>
                  </a:moveTo>
                  <a:lnTo>
                    <a:pt x="1153816" y="1417446"/>
                  </a:lnTo>
                  <a:lnTo>
                    <a:pt x="1146730" y="1406773"/>
                  </a:lnTo>
                  <a:lnTo>
                    <a:pt x="1143853" y="1409287"/>
                  </a:lnTo>
                  <a:lnTo>
                    <a:pt x="1149585" y="1421143"/>
                  </a:lnTo>
                  <a:close/>
                </a:path>
                <a:path w="1467485" h="3213100">
                  <a:moveTo>
                    <a:pt x="152322" y="2292333"/>
                  </a:moveTo>
                  <a:lnTo>
                    <a:pt x="1142476" y="1427353"/>
                  </a:lnTo>
                  <a:lnTo>
                    <a:pt x="1129720" y="1421633"/>
                  </a:lnTo>
                  <a:lnTo>
                    <a:pt x="141597" y="2284838"/>
                  </a:lnTo>
                  <a:lnTo>
                    <a:pt x="152322" y="2292333"/>
                  </a:lnTo>
                  <a:close/>
                </a:path>
                <a:path w="1467485" h="3213100">
                  <a:moveTo>
                    <a:pt x="148259" y="2295881"/>
                  </a:moveTo>
                  <a:lnTo>
                    <a:pt x="152322" y="2292333"/>
                  </a:lnTo>
                  <a:lnTo>
                    <a:pt x="138889" y="2287204"/>
                  </a:lnTo>
                  <a:lnTo>
                    <a:pt x="148259" y="2295881"/>
                  </a:lnTo>
                  <a:close/>
                </a:path>
                <a:path w="1467485" h="3213100">
                  <a:moveTo>
                    <a:pt x="1133735" y="1451853"/>
                  </a:moveTo>
                  <a:lnTo>
                    <a:pt x="1136358" y="1449561"/>
                  </a:lnTo>
                  <a:lnTo>
                    <a:pt x="1127749" y="1440218"/>
                  </a:lnTo>
                  <a:lnTo>
                    <a:pt x="1125550" y="1442143"/>
                  </a:lnTo>
                  <a:lnTo>
                    <a:pt x="1133735" y="1451853"/>
                  </a:lnTo>
                  <a:close/>
                </a:path>
                <a:path w="1467485" h="3213100">
                  <a:moveTo>
                    <a:pt x="1096243" y="1484605"/>
                  </a:moveTo>
                  <a:lnTo>
                    <a:pt x="1128489" y="1456435"/>
                  </a:lnTo>
                  <a:lnTo>
                    <a:pt x="1124450" y="1443100"/>
                  </a:lnTo>
                  <a:lnTo>
                    <a:pt x="1088989" y="1474081"/>
                  </a:lnTo>
                  <a:lnTo>
                    <a:pt x="1096243" y="1484605"/>
                  </a:lnTo>
                  <a:close/>
                </a:path>
                <a:path w="1467485" h="3213100">
                  <a:moveTo>
                    <a:pt x="138589" y="2321193"/>
                  </a:moveTo>
                  <a:lnTo>
                    <a:pt x="1095058" y="1485640"/>
                  </a:lnTo>
                  <a:lnTo>
                    <a:pt x="1088988" y="1474079"/>
                  </a:lnTo>
                  <a:lnTo>
                    <a:pt x="137089" y="2305644"/>
                  </a:lnTo>
                  <a:lnTo>
                    <a:pt x="138589" y="2321193"/>
                  </a:lnTo>
                  <a:close/>
                </a:path>
                <a:path w="1467485" h="3213100">
                  <a:moveTo>
                    <a:pt x="133342" y="2325777"/>
                  </a:moveTo>
                  <a:lnTo>
                    <a:pt x="138589" y="2321193"/>
                  </a:lnTo>
                  <a:lnTo>
                    <a:pt x="134296" y="2308080"/>
                  </a:lnTo>
                  <a:lnTo>
                    <a:pt x="127608" y="2313925"/>
                  </a:lnTo>
                  <a:lnTo>
                    <a:pt x="130971" y="2322206"/>
                  </a:lnTo>
                  <a:lnTo>
                    <a:pt x="133342" y="2325777"/>
                  </a:lnTo>
                  <a:close/>
                </a:path>
                <a:path w="1467485" h="3213100">
                  <a:moveTo>
                    <a:pt x="127415" y="2330954"/>
                  </a:moveTo>
                  <a:lnTo>
                    <a:pt x="132662" y="2326370"/>
                  </a:lnTo>
                  <a:lnTo>
                    <a:pt x="130971" y="2322206"/>
                  </a:lnTo>
                  <a:lnTo>
                    <a:pt x="126256" y="2315103"/>
                  </a:lnTo>
                  <a:lnTo>
                    <a:pt x="118835" y="2321586"/>
                  </a:lnTo>
                  <a:lnTo>
                    <a:pt x="127415" y="2330954"/>
                  </a:lnTo>
                  <a:close/>
                </a:path>
                <a:path w="1467485" h="3213100">
                  <a:moveTo>
                    <a:pt x="1095058" y="1485640"/>
                  </a:moveTo>
                  <a:lnTo>
                    <a:pt x="1096243" y="1484605"/>
                  </a:lnTo>
                  <a:lnTo>
                    <a:pt x="1088989" y="1474081"/>
                  </a:lnTo>
                  <a:lnTo>
                    <a:pt x="1095058" y="1485640"/>
                  </a:lnTo>
                  <a:close/>
                </a:path>
                <a:path w="1467485" h="3213100">
                  <a:moveTo>
                    <a:pt x="1143444" y="1460234"/>
                  </a:moveTo>
                  <a:lnTo>
                    <a:pt x="1134412" y="1451261"/>
                  </a:lnTo>
                  <a:lnTo>
                    <a:pt x="1131026" y="1454218"/>
                  </a:lnTo>
                  <a:lnTo>
                    <a:pt x="1143444" y="1460234"/>
                  </a:lnTo>
                  <a:close/>
                </a:path>
                <a:path w="1467485" h="3213100">
                  <a:moveTo>
                    <a:pt x="1128467" y="1473318"/>
                  </a:moveTo>
                  <a:lnTo>
                    <a:pt x="1129990" y="1471987"/>
                  </a:lnTo>
                  <a:lnTo>
                    <a:pt x="1121127" y="1462867"/>
                  </a:lnTo>
                  <a:lnTo>
                    <a:pt x="1121872" y="1467212"/>
                  </a:lnTo>
                  <a:lnTo>
                    <a:pt x="1128467" y="1473318"/>
                  </a:lnTo>
                  <a:close/>
                </a:path>
                <a:path w="1467485" h="3213100">
                  <a:moveTo>
                    <a:pt x="1122223" y="1469256"/>
                  </a:moveTo>
                  <a:lnTo>
                    <a:pt x="1121872" y="1467212"/>
                  </a:lnTo>
                  <a:lnTo>
                    <a:pt x="1119096" y="1464641"/>
                  </a:lnTo>
                  <a:lnTo>
                    <a:pt x="1117403" y="1466120"/>
                  </a:lnTo>
                  <a:lnTo>
                    <a:pt x="1122223" y="1469256"/>
                  </a:lnTo>
                  <a:close/>
                </a:path>
                <a:path w="1467485" h="3213100">
                  <a:moveTo>
                    <a:pt x="135519" y="2340738"/>
                  </a:moveTo>
                  <a:lnTo>
                    <a:pt x="1123643" y="1477532"/>
                  </a:lnTo>
                  <a:lnTo>
                    <a:pt x="1123386" y="1476036"/>
                  </a:lnTo>
                  <a:lnTo>
                    <a:pt x="1117403" y="1466120"/>
                  </a:lnTo>
                  <a:lnTo>
                    <a:pt x="126910" y="2331395"/>
                  </a:lnTo>
                  <a:lnTo>
                    <a:pt x="135519" y="2340738"/>
                  </a:lnTo>
                  <a:close/>
                </a:path>
                <a:path w="1467485" h="3213100">
                  <a:moveTo>
                    <a:pt x="109874" y="2363141"/>
                  </a:moveTo>
                  <a:lnTo>
                    <a:pt x="114529" y="2359075"/>
                  </a:lnTo>
                  <a:lnTo>
                    <a:pt x="104650" y="2350841"/>
                  </a:lnTo>
                  <a:lnTo>
                    <a:pt x="103127" y="2352172"/>
                  </a:lnTo>
                  <a:lnTo>
                    <a:pt x="109874" y="2363141"/>
                  </a:lnTo>
                  <a:close/>
                </a:path>
                <a:path w="1467485" h="3213100">
                  <a:moveTo>
                    <a:pt x="1128467" y="1473318"/>
                  </a:moveTo>
                  <a:lnTo>
                    <a:pt x="1121872" y="1467212"/>
                  </a:lnTo>
                  <a:lnTo>
                    <a:pt x="1122223" y="1469256"/>
                  </a:lnTo>
                  <a:lnTo>
                    <a:pt x="1128467" y="1473318"/>
                  </a:lnTo>
                  <a:close/>
                </a:path>
                <a:path w="1467485" h="3213100">
                  <a:moveTo>
                    <a:pt x="1124066" y="1477163"/>
                  </a:moveTo>
                  <a:lnTo>
                    <a:pt x="1128467" y="1473318"/>
                  </a:lnTo>
                  <a:lnTo>
                    <a:pt x="1122223" y="1469256"/>
                  </a:lnTo>
                  <a:lnTo>
                    <a:pt x="1123386" y="1476036"/>
                  </a:lnTo>
                  <a:lnTo>
                    <a:pt x="1124066" y="1477163"/>
                  </a:lnTo>
                  <a:close/>
                </a:path>
                <a:path w="1467485" h="3213100">
                  <a:moveTo>
                    <a:pt x="1123643" y="1477532"/>
                  </a:moveTo>
                  <a:lnTo>
                    <a:pt x="1124066" y="1477163"/>
                  </a:lnTo>
                  <a:lnTo>
                    <a:pt x="1123386" y="1476036"/>
                  </a:lnTo>
                  <a:lnTo>
                    <a:pt x="1123643" y="1477532"/>
                  </a:lnTo>
                  <a:close/>
                </a:path>
                <a:path w="1467485" h="3213100">
                  <a:moveTo>
                    <a:pt x="144129" y="2350080"/>
                  </a:moveTo>
                  <a:lnTo>
                    <a:pt x="1116510" y="1500626"/>
                  </a:lnTo>
                  <a:lnTo>
                    <a:pt x="1110355" y="1489140"/>
                  </a:lnTo>
                  <a:lnTo>
                    <a:pt x="132726" y="2343178"/>
                  </a:lnTo>
                  <a:lnTo>
                    <a:pt x="144129" y="2350080"/>
                  </a:lnTo>
                  <a:close/>
                </a:path>
                <a:path w="1467485" h="3213100">
                  <a:moveTo>
                    <a:pt x="144129" y="2350080"/>
                  </a:moveTo>
                  <a:lnTo>
                    <a:pt x="132726" y="2343178"/>
                  </a:lnTo>
                  <a:lnTo>
                    <a:pt x="131542" y="2344212"/>
                  </a:lnTo>
                  <a:lnTo>
                    <a:pt x="144129" y="2350080"/>
                  </a:lnTo>
                  <a:close/>
                </a:path>
                <a:path w="1467485" h="3213100">
                  <a:moveTo>
                    <a:pt x="123564" y="2368045"/>
                  </a:moveTo>
                  <a:lnTo>
                    <a:pt x="144129" y="2350080"/>
                  </a:lnTo>
                  <a:lnTo>
                    <a:pt x="131542" y="2344212"/>
                  </a:lnTo>
                  <a:lnTo>
                    <a:pt x="115970" y="2357816"/>
                  </a:lnTo>
                  <a:lnTo>
                    <a:pt x="123564" y="2368045"/>
                  </a:lnTo>
                  <a:close/>
                </a:path>
                <a:path w="1467485" h="3213100">
                  <a:moveTo>
                    <a:pt x="1071886" y="1556473"/>
                  </a:moveTo>
                  <a:lnTo>
                    <a:pt x="1110561" y="1522687"/>
                  </a:lnTo>
                  <a:lnTo>
                    <a:pt x="1106990" y="1508944"/>
                  </a:lnTo>
                  <a:lnTo>
                    <a:pt x="1064292" y="1546243"/>
                  </a:lnTo>
                  <a:lnTo>
                    <a:pt x="1071886" y="1556473"/>
                  </a:lnTo>
                  <a:close/>
                </a:path>
                <a:path w="1467485" h="3213100">
                  <a:moveTo>
                    <a:pt x="117807" y="2389938"/>
                  </a:moveTo>
                  <a:lnTo>
                    <a:pt x="1071886" y="1556473"/>
                  </a:lnTo>
                  <a:lnTo>
                    <a:pt x="1064292" y="1546243"/>
                  </a:lnTo>
                  <a:lnTo>
                    <a:pt x="113408" y="2376917"/>
                  </a:lnTo>
                  <a:lnTo>
                    <a:pt x="117807" y="2389938"/>
                  </a:lnTo>
                  <a:close/>
                </a:path>
                <a:path w="1467485" h="3213100">
                  <a:moveTo>
                    <a:pt x="1110202" y="1539864"/>
                  </a:moveTo>
                  <a:lnTo>
                    <a:pt x="1102609" y="1529634"/>
                  </a:lnTo>
                  <a:lnTo>
                    <a:pt x="1096938" y="1534588"/>
                  </a:lnTo>
                  <a:lnTo>
                    <a:pt x="1110202" y="1539864"/>
                  </a:lnTo>
                  <a:close/>
                </a:path>
                <a:path w="1467485" h="3213100">
                  <a:moveTo>
                    <a:pt x="106423" y="2416747"/>
                  </a:moveTo>
                  <a:lnTo>
                    <a:pt x="1104701" y="1544670"/>
                  </a:lnTo>
                  <a:lnTo>
                    <a:pt x="1096938" y="1534588"/>
                  </a:lnTo>
                  <a:lnTo>
                    <a:pt x="100945" y="2404669"/>
                  </a:lnTo>
                  <a:lnTo>
                    <a:pt x="106423" y="2416747"/>
                  </a:lnTo>
                  <a:close/>
                </a:path>
                <a:path w="1467485" h="3213100">
                  <a:moveTo>
                    <a:pt x="93728" y="2427836"/>
                  </a:moveTo>
                  <a:lnTo>
                    <a:pt x="94913" y="2426801"/>
                  </a:lnTo>
                  <a:lnTo>
                    <a:pt x="86135" y="2417606"/>
                  </a:lnTo>
                  <a:lnTo>
                    <a:pt x="85542" y="2418124"/>
                  </a:lnTo>
                  <a:lnTo>
                    <a:pt x="93728" y="2427836"/>
                  </a:lnTo>
                  <a:close/>
                </a:path>
                <a:path w="1467485" h="3213100">
                  <a:moveTo>
                    <a:pt x="1116440" y="1551278"/>
                  </a:moveTo>
                  <a:lnTo>
                    <a:pt x="1117964" y="1549947"/>
                  </a:lnTo>
                  <a:lnTo>
                    <a:pt x="1111131" y="1539052"/>
                  </a:lnTo>
                  <a:lnTo>
                    <a:pt x="1115765" y="1550725"/>
                  </a:lnTo>
                  <a:lnTo>
                    <a:pt x="1116440" y="1551278"/>
                  </a:lnTo>
                  <a:close/>
                </a:path>
                <a:path w="1467485" h="3213100">
                  <a:moveTo>
                    <a:pt x="1116102" y="1551574"/>
                  </a:moveTo>
                  <a:lnTo>
                    <a:pt x="1115765" y="1550725"/>
                  </a:lnTo>
                  <a:lnTo>
                    <a:pt x="1106477" y="1543118"/>
                  </a:lnTo>
                  <a:lnTo>
                    <a:pt x="1116102" y="1551574"/>
                  </a:lnTo>
                  <a:close/>
                </a:path>
                <a:path w="1467485" h="3213100">
                  <a:moveTo>
                    <a:pt x="1112632" y="1554605"/>
                  </a:moveTo>
                  <a:lnTo>
                    <a:pt x="1104446" y="1544893"/>
                  </a:lnTo>
                  <a:lnTo>
                    <a:pt x="1100045" y="1548737"/>
                  </a:lnTo>
                  <a:lnTo>
                    <a:pt x="1112632" y="1554605"/>
                  </a:lnTo>
                  <a:close/>
                </a:path>
                <a:path w="1467485" h="3213100">
                  <a:moveTo>
                    <a:pt x="1106455" y="1560001"/>
                  </a:moveTo>
                  <a:lnTo>
                    <a:pt x="1097761" y="1550732"/>
                  </a:lnTo>
                  <a:lnTo>
                    <a:pt x="1095646" y="1552580"/>
                  </a:lnTo>
                  <a:lnTo>
                    <a:pt x="1106455" y="1560001"/>
                  </a:lnTo>
                  <a:close/>
                </a:path>
                <a:path w="1467485" h="3213100">
                  <a:moveTo>
                    <a:pt x="1101124" y="1564659"/>
                  </a:moveTo>
                  <a:lnTo>
                    <a:pt x="1102816" y="1563180"/>
                  </a:lnTo>
                  <a:lnTo>
                    <a:pt x="1095646" y="1552580"/>
                  </a:lnTo>
                  <a:lnTo>
                    <a:pt x="1091245" y="1556425"/>
                  </a:lnTo>
                  <a:lnTo>
                    <a:pt x="1101124" y="1564659"/>
                  </a:lnTo>
                  <a:close/>
                </a:path>
                <a:path w="1467485" h="3213100">
                  <a:moveTo>
                    <a:pt x="101576" y="2437844"/>
                  </a:moveTo>
                  <a:lnTo>
                    <a:pt x="1094438" y="1570499"/>
                  </a:lnTo>
                  <a:lnTo>
                    <a:pt x="1085575" y="1561378"/>
                  </a:lnTo>
                  <a:lnTo>
                    <a:pt x="95082" y="2426653"/>
                  </a:lnTo>
                  <a:lnTo>
                    <a:pt x="101576" y="2437844"/>
                  </a:lnTo>
                  <a:close/>
                </a:path>
                <a:path w="1467485" h="3213100">
                  <a:moveTo>
                    <a:pt x="99883" y="2439323"/>
                  </a:moveTo>
                  <a:lnTo>
                    <a:pt x="101576" y="2437844"/>
                  </a:lnTo>
                  <a:lnTo>
                    <a:pt x="90682" y="2430497"/>
                  </a:lnTo>
                  <a:lnTo>
                    <a:pt x="99883" y="2439323"/>
                  </a:lnTo>
                  <a:close/>
                </a:path>
                <a:path w="1467485" h="3213100">
                  <a:moveTo>
                    <a:pt x="84479" y="2452780"/>
                  </a:moveTo>
                  <a:lnTo>
                    <a:pt x="89218" y="2448640"/>
                  </a:lnTo>
                  <a:lnTo>
                    <a:pt x="79593" y="2440184"/>
                  </a:lnTo>
                  <a:lnTo>
                    <a:pt x="75531" y="2443733"/>
                  </a:lnTo>
                  <a:lnTo>
                    <a:pt x="84479" y="2452780"/>
                  </a:lnTo>
                  <a:close/>
                </a:path>
                <a:path w="1467485" h="3213100">
                  <a:moveTo>
                    <a:pt x="1097884" y="1584352"/>
                  </a:moveTo>
                  <a:lnTo>
                    <a:pt x="1102708" y="1580138"/>
                  </a:lnTo>
                  <a:lnTo>
                    <a:pt x="1092914" y="1571830"/>
                  </a:lnTo>
                  <a:lnTo>
                    <a:pt x="1089698" y="1574640"/>
                  </a:lnTo>
                  <a:lnTo>
                    <a:pt x="1097884" y="1584352"/>
                  </a:lnTo>
                  <a:close/>
                </a:path>
                <a:path w="1467485" h="3213100">
                  <a:moveTo>
                    <a:pt x="82765" y="2471140"/>
                  </a:moveTo>
                  <a:lnTo>
                    <a:pt x="1095854" y="1586125"/>
                  </a:lnTo>
                  <a:lnTo>
                    <a:pt x="1088260" y="1575896"/>
                  </a:lnTo>
                  <a:lnTo>
                    <a:pt x="85750" y="2451669"/>
                  </a:lnTo>
                  <a:lnTo>
                    <a:pt x="82765" y="2471140"/>
                  </a:lnTo>
                  <a:close/>
                </a:path>
                <a:path w="1467485" h="3213100">
                  <a:moveTo>
                    <a:pt x="78449" y="2474910"/>
                  </a:moveTo>
                  <a:lnTo>
                    <a:pt x="82765" y="2471140"/>
                  </a:lnTo>
                  <a:lnTo>
                    <a:pt x="71871" y="2463793"/>
                  </a:lnTo>
                  <a:lnTo>
                    <a:pt x="78449" y="2474910"/>
                  </a:lnTo>
                  <a:close/>
                </a:path>
                <a:path w="1467485" h="3213100">
                  <a:moveTo>
                    <a:pt x="88159" y="2483292"/>
                  </a:moveTo>
                  <a:lnTo>
                    <a:pt x="1087283" y="1610476"/>
                  </a:lnTo>
                  <a:lnTo>
                    <a:pt x="1076051" y="1603425"/>
                  </a:lnTo>
                  <a:lnTo>
                    <a:pt x="75657" y="2477350"/>
                  </a:lnTo>
                  <a:lnTo>
                    <a:pt x="88159" y="2483292"/>
                  </a:lnTo>
                  <a:close/>
                </a:path>
                <a:path w="1467485" h="3213100">
                  <a:moveTo>
                    <a:pt x="70471" y="2498743"/>
                  </a:moveTo>
                  <a:lnTo>
                    <a:pt x="73941" y="2495712"/>
                  </a:lnTo>
                  <a:lnTo>
                    <a:pt x="68463" y="2483634"/>
                  </a:lnTo>
                  <a:lnTo>
                    <a:pt x="62708" y="2488662"/>
                  </a:lnTo>
                  <a:lnTo>
                    <a:pt x="70471" y="2498743"/>
                  </a:lnTo>
                  <a:close/>
                </a:path>
                <a:path w="1467485" h="3213100">
                  <a:moveTo>
                    <a:pt x="1080321" y="1633422"/>
                  </a:moveTo>
                  <a:lnTo>
                    <a:pt x="1088731" y="1626075"/>
                  </a:lnTo>
                  <a:lnTo>
                    <a:pt x="1080094" y="1616757"/>
                  </a:lnTo>
                  <a:lnTo>
                    <a:pt x="1075858" y="1620457"/>
                  </a:lnTo>
                  <a:lnTo>
                    <a:pt x="1080321" y="1633422"/>
                  </a:lnTo>
                  <a:close/>
                </a:path>
                <a:path w="1467485" h="3213100">
                  <a:moveTo>
                    <a:pt x="84074" y="2503724"/>
                  </a:moveTo>
                  <a:lnTo>
                    <a:pt x="1078205" y="1635270"/>
                  </a:lnTo>
                  <a:lnTo>
                    <a:pt x="1072981" y="1622970"/>
                  </a:lnTo>
                  <a:lnTo>
                    <a:pt x="74364" y="2495343"/>
                  </a:lnTo>
                  <a:lnTo>
                    <a:pt x="84074" y="2503724"/>
                  </a:lnTo>
                  <a:close/>
                </a:path>
                <a:path w="1467485" h="3213100">
                  <a:moveTo>
                    <a:pt x="79842" y="2507421"/>
                  </a:moveTo>
                  <a:lnTo>
                    <a:pt x="84074" y="2503724"/>
                  </a:lnTo>
                  <a:lnTo>
                    <a:pt x="72841" y="2496673"/>
                  </a:lnTo>
                  <a:lnTo>
                    <a:pt x="72079" y="2497339"/>
                  </a:lnTo>
                  <a:lnTo>
                    <a:pt x="79842" y="2507421"/>
                  </a:lnTo>
                  <a:close/>
                </a:path>
                <a:path w="1467485" h="3213100">
                  <a:moveTo>
                    <a:pt x="1078351" y="1652006"/>
                  </a:moveTo>
                  <a:lnTo>
                    <a:pt x="1080298" y="1650305"/>
                  </a:lnTo>
                  <a:lnTo>
                    <a:pt x="1072281" y="1640445"/>
                  </a:lnTo>
                  <a:lnTo>
                    <a:pt x="1071519" y="1641111"/>
                  </a:lnTo>
                  <a:lnTo>
                    <a:pt x="1078351" y="1652006"/>
                  </a:lnTo>
                  <a:close/>
                </a:path>
                <a:path w="1467485" h="3213100">
                  <a:moveTo>
                    <a:pt x="1072496" y="1655553"/>
                  </a:moveTo>
                  <a:lnTo>
                    <a:pt x="1071519" y="1641111"/>
                  </a:lnTo>
                  <a:lnTo>
                    <a:pt x="1066865" y="1645177"/>
                  </a:lnTo>
                  <a:lnTo>
                    <a:pt x="1071109" y="1653957"/>
                  </a:lnTo>
                  <a:lnTo>
                    <a:pt x="1072496" y="1655553"/>
                  </a:lnTo>
                  <a:close/>
                </a:path>
                <a:path w="1467485" h="3213100">
                  <a:moveTo>
                    <a:pt x="1071904" y="1655601"/>
                  </a:moveTo>
                  <a:lnTo>
                    <a:pt x="1071109" y="1653957"/>
                  </a:lnTo>
                  <a:lnTo>
                    <a:pt x="1064940" y="1646859"/>
                  </a:lnTo>
                  <a:lnTo>
                    <a:pt x="1061956" y="1649465"/>
                  </a:lnTo>
                  <a:lnTo>
                    <a:pt x="1071904" y="1655601"/>
                  </a:lnTo>
                  <a:close/>
                </a:path>
                <a:path w="1467485" h="3213100">
                  <a:moveTo>
                    <a:pt x="68987" y="2533767"/>
                  </a:moveTo>
                  <a:lnTo>
                    <a:pt x="1071985" y="1657568"/>
                  </a:lnTo>
                  <a:lnTo>
                    <a:pt x="1061956" y="1649465"/>
                  </a:lnTo>
                  <a:lnTo>
                    <a:pt x="60547" y="2524276"/>
                  </a:lnTo>
                  <a:lnTo>
                    <a:pt x="68987" y="2533767"/>
                  </a:lnTo>
                  <a:close/>
                </a:path>
                <a:path w="1467485" h="3213100">
                  <a:moveTo>
                    <a:pt x="61624" y="2540199"/>
                  </a:moveTo>
                  <a:lnTo>
                    <a:pt x="55977" y="2528269"/>
                  </a:lnTo>
                  <a:lnTo>
                    <a:pt x="51661" y="2532039"/>
                  </a:lnTo>
                  <a:lnTo>
                    <a:pt x="61624" y="2540199"/>
                  </a:lnTo>
                  <a:close/>
                </a:path>
                <a:path w="1467485" h="3213100">
                  <a:moveTo>
                    <a:pt x="47997" y="2552104"/>
                  </a:moveTo>
                  <a:lnTo>
                    <a:pt x="57221" y="2544045"/>
                  </a:lnTo>
                  <a:lnTo>
                    <a:pt x="48189" y="2535072"/>
                  </a:lnTo>
                  <a:lnTo>
                    <a:pt x="39811" y="2542391"/>
                  </a:lnTo>
                  <a:lnTo>
                    <a:pt x="47997" y="2552104"/>
                  </a:lnTo>
                  <a:close/>
                </a:path>
                <a:path w="1467485" h="3213100">
                  <a:moveTo>
                    <a:pt x="1072526" y="1655984"/>
                  </a:moveTo>
                  <a:lnTo>
                    <a:pt x="1072496" y="1655553"/>
                  </a:lnTo>
                  <a:lnTo>
                    <a:pt x="1071109" y="1653957"/>
                  </a:lnTo>
                  <a:lnTo>
                    <a:pt x="1071904" y="1655601"/>
                  </a:lnTo>
                  <a:lnTo>
                    <a:pt x="1072526" y="1655984"/>
                  </a:lnTo>
                  <a:close/>
                </a:path>
                <a:path w="1467485" h="3213100">
                  <a:moveTo>
                    <a:pt x="1072597" y="1657033"/>
                  </a:moveTo>
                  <a:lnTo>
                    <a:pt x="1072526" y="1655984"/>
                  </a:lnTo>
                  <a:lnTo>
                    <a:pt x="1071904" y="1655601"/>
                  </a:lnTo>
                  <a:lnTo>
                    <a:pt x="1072597" y="1657033"/>
                  </a:lnTo>
                  <a:close/>
                </a:path>
                <a:path w="1467485" h="3213100">
                  <a:moveTo>
                    <a:pt x="1073271" y="1656444"/>
                  </a:moveTo>
                  <a:lnTo>
                    <a:pt x="1072496" y="1655553"/>
                  </a:lnTo>
                  <a:lnTo>
                    <a:pt x="1072526" y="1655984"/>
                  </a:lnTo>
                  <a:lnTo>
                    <a:pt x="1073271" y="1656444"/>
                  </a:lnTo>
                  <a:close/>
                </a:path>
                <a:path w="1467485" h="3213100">
                  <a:moveTo>
                    <a:pt x="1066819" y="1678944"/>
                  </a:moveTo>
                  <a:lnTo>
                    <a:pt x="1073759" y="1672881"/>
                  </a:lnTo>
                  <a:lnTo>
                    <a:pt x="1067396" y="1661576"/>
                  </a:lnTo>
                  <a:lnTo>
                    <a:pt x="1057025" y="1670636"/>
                  </a:lnTo>
                  <a:lnTo>
                    <a:pt x="1066819" y="1678944"/>
                  </a:lnTo>
                  <a:close/>
                </a:path>
                <a:path w="1467485" h="3213100">
                  <a:moveTo>
                    <a:pt x="64571" y="2554488"/>
                  </a:moveTo>
                  <a:lnTo>
                    <a:pt x="1061741" y="1683379"/>
                  </a:lnTo>
                  <a:lnTo>
                    <a:pt x="1057025" y="1670636"/>
                  </a:lnTo>
                  <a:lnTo>
                    <a:pt x="58747" y="2542713"/>
                  </a:lnTo>
                  <a:lnTo>
                    <a:pt x="64571" y="2554488"/>
                  </a:lnTo>
                  <a:close/>
                </a:path>
                <a:path w="1467485" h="3213100">
                  <a:moveTo>
                    <a:pt x="54490" y="2563295"/>
                  </a:moveTo>
                  <a:lnTo>
                    <a:pt x="45712" y="2554100"/>
                  </a:lnTo>
                  <a:lnTo>
                    <a:pt x="43004" y="2556466"/>
                  </a:lnTo>
                  <a:lnTo>
                    <a:pt x="54490" y="2563295"/>
                  </a:lnTo>
                  <a:close/>
                </a:path>
                <a:path w="1467485" h="3213100">
                  <a:moveTo>
                    <a:pt x="37057" y="2578524"/>
                  </a:moveTo>
                  <a:lnTo>
                    <a:pt x="52544" y="2564995"/>
                  </a:lnTo>
                  <a:lnTo>
                    <a:pt x="37249" y="2561493"/>
                  </a:lnTo>
                  <a:lnTo>
                    <a:pt x="28533" y="2569107"/>
                  </a:lnTo>
                  <a:lnTo>
                    <a:pt x="37057" y="2578524"/>
                  </a:lnTo>
                  <a:close/>
                </a:path>
                <a:path w="1467485" h="3213100">
                  <a:moveTo>
                    <a:pt x="1061295" y="1700633"/>
                  </a:moveTo>
                  <a:lnTo>
                    <a:pt x="1063326" y="1698858"/>
                  </a:lnTo>
                  <a:lnTo>
                    <a:pt x="1054040" y="1690107"/>
                  </a:lnTo>
                  <a:lnTo>
                    <a:pt x="1051670" y="1692177"/>
                  </a:lnTo>
                  <a:lnTo>
                    <a:pt x="1061295" y="1700633"/>
                  </a:lnTo>
                  <a:close/>
                </a:path>
                <a:path w="1467485" h="3213100">
                  <a:moveTo>
                    <a:pt x="58193" y="2576924"/>
                  </a:moveTo>
                  <a:lnTo>
                    <a:pt x="1059602" y="1702111"/>
                  </a:lnTo>
                  <a:lnTo>
                    <a:pt x="1050909" y="1692843"/>
                  </a:lnTo>
                  <a:lnTo>
                    <a:pt x="54177" y="2563568"/>
                  </a:lnTo>
                  <a:lnTo>
                    <a:pt x="58193" y="2576924"/>
                  </a:lnTo>
                  <a:close/>
                </a:path>
                <a:path w="1467485" h="3213100">
                  <a:moveTo>
                    <a:pt x="49136" y="2584836"/>
                  </a:moveTo>
                  <a:lnTo>
                    <a:pt x="49728" y="2584318"/>
                  </a:lnTo>
                  <a:lnTo>
                    <a:pt x="41373" y="2574754"/>
                  </a:lnTo>
                  <a:lnTo>
                    <a:pt x="40188" y="2575789"/>
                  </a:lnTo>
                  <a:lnTo>
                    <a:pt x="49136" y="2584836"/>
                  </a:lnTo>
                  <a:close/>
                </a:path>
                <a:path w="1467485" h="3213100">
                  <a:moveTo>
                    <a:pt x="41943" y="2591120"/>
                  </a:moveTo>
                  <a:lnTo>
                    <a:pt x="44904" y="2588532"/>
                  </a:lnTo>
                  <a:lnTo>
                    <a:pt x="39511" y="2576380"/>
                  </a:lnTo>
                  <a:lnTo>
                    <a:pt x="38326" y="2577415"/>
                  </a:lnTo>
                  <a:lnTo>
                    <a:pt x="41943" y="2591120"/>
                  </a:lnTo>
                  <a:close/>
                </a:path>
                <a:path w="1467485" h="3213100">
                  <a:moveTo>
                    <a:pt x="38136" y="2594445"/>
                  </a:moveTo>
                  <a:lnTo>
                    <a:pt x="39744" y="2593040"/>
                  </a:lnTo>
                  <a:lnTo>
                    <a:pt x="31558" y="2583328"/>
                  </a:lnTo>
                  <a:lnTo>
                    <a:pt x="29781" y="2584880"/>
                  </a:lnTo>
                  <a:lnTo>
                    <a:pt x="38136" y="2594445"/>
                  </a:lnTo>
                  <a:close/>
                </a:path>
                <a:path w="1467485" h="3213100">
                  <a:moveTo>
                    <a:pt x="34751" y="2597402"/>
                  </a:moveTo>
                  <a:lnTo>
                    <a:pt x="37205" y="2595258"/>
                  </a:lnTo>
                  <a:lnTo>
                    <a:pt x="28342" y="2586137"/>
                  </a:lnTo>
                  <a:lnTo>
                    <a:pt x="26734" y="2587542"/>
                  </a:lnTo>
                  <a:lnTo>
                    <a:pt x="34751" y="2597402"/>
                  </a:lnTo>
                  <a:close/>
                </a:path>
                <a:path w="1467485" h="3213100">
                  <a:moveTo>
                    <a:pt x="1064402" y="1714782"/>
                  </a:moveTo>
                  <a:lnTo>
                    <a:pt x="1069988" y="1709902"/>
                  </a:lnTo>
                  <a:lnTo>
                    <a:pt x="1058586" y="1702999"/>
                  </a:lnTo>
                  <a:lnTo>
                    <a:pt x="1056047" y="1705217"/>
                  </a:lnTo>
                  <a:lnTo>
                    <a:pt x="1064402" y="1714782"/>
                  </a:lnTo>
                  <a:close/>
                </a:path>
                <a:path w="1467485" h="3213100">
                  <a:moveTo>
                    <a:pt x="49454" y="2601422"/>
                  </a:moveTo>
                  <a:lnTo>
                    <a:pt x="1062457" y="1716481"/>
                  </a:lnTo>
                  <a:lnTo>
                    <a:pt x="1052663" y="1708173"/>
                  </a:lnTo>
                  <a:lnTo>
                    <a:pt x="45245" y="2588235"/>
                  </a:lnTo>
                  <a:lnTo>
                    <a:pt x="49454" y="2601422"/>
                  </a:lnTo>
                  <a:close/>
                </a:path>
                <a:path w="1467485" h="3213100">
                  <a:moveTo>
                    <a:pt x="30158" y="2618278"/>
                  </a:moveTo>
                  <a:lnTo>
                    <a:pt x="49454" y="2601422"/>
                  </a:lnTo>
                  <a:lnTo>
                    <a:pt x="38644" y="2594001"/>
                  </a:lnTo>
                  <a:lnTo>
                    <a:pt x="22310" y="2608270"/>
                  </a:lnTo>
                  <a:lnTo>
                    <a:pt x="30158" y="2618278"/>
                  </a:lnTo>
                  <a:close/>
                </a:path>
                <a:path w="1467485" h="3213100">
                  <a:moveTo>
                    <a:pt x="1040600" y="1752438"/>
                  </a:moveTo>
                  <a:lnTo>
                    <a:pt x="1045424" y="1748224"/>
                  </a:lnTo>
                  <a:lnTo>
                    <a:pt x="1037915" y="1737921"/>
                  </a:lnTo>
                  <a:lnTo>
                    <a:pt x="1032668" y="1742504"/>
                  </a:lnTo>
                  <a:lnTo>
                    <a:pt x="1040600" y="1752438"/>
                  </a:lnTo>
                  <a:close/>
                </a:path>
                <a:path w="1467485" h="3213100">
                  <a:moveTo>
                    <a:pt x="17525" y="2646177"/>
                  </a:moveTo>
                  <a:lnTo>
                    <a:pt x="1038739" y="1754065"/>
                  </a:lnTo>
                  <a:lnTo>
                    <a:pt x="1031060" y="1743909"/>
                  </a:lnTo>
                  <a:lnTo>
                    <a:pt x="12640" y="2633581"/>
                  </a:lnTo>
                  <a:lnTo>
                    <a:pt x="17525" y="2646177"/>
                  </a:lnTo>
                  <a:close/>
                </a:path>
                <a:path w="1467485" h="3213100">
                  <a:moveTo>
                    <a:pt x="1043032" y="1767178"/>
                  </a:moveTo>
                  <a:lnTo>
                    <a:pt x="1043963" y="1766365"/>
                  </a:lnTo>
                  <a:lnTo>
                    <a:pt x="1036538" y="1755987"/>
                  </a:lnTo>
                  <a:lnTo>
                    <a:pt x="1035438" y="1756948"/>
                  </a:lnTo>
                  <a:lnTo>
                    <a:pt x="1043032" y="1767178"/>
                  </a:lnTo>
                  <a:close/>
                </a:path>
                <a:path w="1467485" h="3213100">
                  <a:moveTo>
                    <a:pt x="1040239" y="1769617"/>
                  </a:moveTo>
                  <a:lnTo>
                    <a:pt x="1042355" y="1767769"/>
                  </a:lnTo>
                  <a:lnTo>
                    <a:pt x="1032561" y="1759462"/>
                  </a:lnTo>
                  <a:lnTo>
                    <a:pt x="1030783" y="1761014"/>
                  </a:lnTo>
                  <a:lnTo>
                    <a:pt x="1040239" y="1769617"/>
                  </a:lnTo>
                  <a:close/>
                </a:path>
                <a:path w="1467485" h="3213100">
                  <a:moveTo>
                    <a:pt x="24780" y="2656702"/>
                  </a:moveTo>
                  <a:lnTo>
                    <a:pt x="1040239" y="1769617"/>
                  </a:lnTo>
                  <a:lnTo>
                    <a:pt x="1030783" y="1761014"/>
                  </a:lnTo>
                  <a:lnTo>
                    <a:pt x="16340" y="2647212"/>
                  </a:lnTo>
                  <a:lnTo>
                    <a:pt x="24780" y="2656702"/>
                  </a:lnTo>
                  <a:close/>
                </a:path>
                <a:path w="1467485" h="3213100">
                  <a:moveTo>
                    <a:pt x="13017" y="2666979"/>
                  </a:moveTo>
                  <a:lnTo>
                    <a:pt x="24780" y="2656702"/>
                  </a:lnTo>
                  <a:lnTo>
                    <a:pt x="12617" y="2650465"/>
                  </a:lnTo>
                  <a:lnTo>
                    <a:pt x="9655" y="2653053"/>
                  </a:lnTo>
                  <a:lnTo>
                    <a:pt x="13017" y="2666979"/>
                  </a:lnTo>
                  <a:close/>
                </a:path>
                <a:path w="1467485" h="3213100">
                  <a:moveTo>
                    <a:pt x="1047494" y="1780143"/>
                  </a:moveTo>
                  <a:lnTo>
                    <a:pt x="1049695" y="1778221"/>
                  </a:lnTo>
                  <a:lnTo>
                    <a:pt x="1042439" y="1767695"/>
                  </a:lnTo>
                  <a:lnTo>
                    <a:pt x="1038462" y="1771170"/>
                  </a:lnTo>
                  <a:lnTo>
                    <a:pt x="1047494" y="1780143"/>
                  </a:lnTo>
                  <a:close/>
                </a:path>
                <a:path w="1467485" h="3213100">
                  <a:moveTo>
                    <a:pt x="1031422" y="1792375"/>
                  </a:moveTo>
                  <a:lnTo>
                    <a:pt x="1023736" y="1784034"/>
                  </a:lnTo>
                  <a:lnTo>
                    <a:pt x="1021621" y="1785882"/>
                  </a:lnTo>
                  <a:lnTo>
                    <a:pt x="1031422" y="1792375"/>
                  </a:lnTo>
                  <a:close/>
                </a:path>
                <a:path w="1467485" h="3213100">
                  <a:moveTo>
                    <a:pt x="24249" y="2674030"/>
                  </a:moveTo>
                  <a:lnTo>
                    <a:pt x="1028707" y="1796556"/>
                  </a:lnTo>
                  <a:lnTo>
                    <a:pt x="1021028" y="1786400"/>
                  </a:lnTo>
                  <a:lnTo>
                    <a:pt x="16063" y="2664317"/>
                  </a:lnTo>
                  <a:lnTo>
                    <a:pt x="24249" y="2674030"/>
                  </a:lnTo>
                  <a:close/>
                </a:path>
                <a:path w="1467485" h="3213100">
                  <a:moveTo>
                    <a:pt x="18979" y="2695497"/>
                  </a:moveTo>
                  <a:lnTo>
                    <a:pt x="1022675" y="1818688"/>
                  </a:lnTo>
                  <a:lnTo>
                    <a:pt x="1012966" y="1810306"/>
                  </a:lnTo>
                  <a:lnTo>
                    <a:pt x="21795" y="2676174"/>
                  </a:lnTo>
                  <a:lnTo>
                    <a:pt x="13186" y="2666831"/>
                  </a:lnTo>
                  <a:lnTo>
                    <a:pt x="9124" y="2670380"/>
                  </a:lnTo>
                  <a:lnTo>
                    <a:pt x="12655" y="2684158"/>
                  </a:lnTo>
                  <a:lnTo>
                    <a:pt x="18979" y="2695497"/>
                  </a:lnTo>
                  <a:close/>
                </a:path>
                <a:path w="1467485" h="3213100">
                  <a:moveTo>
                    <a:pt x="1032345" y="1793377"/>
                  </a:moveTo>
                  <a:lnTo>
                    <a:pt x="1032600" y="1793155"/>
                  </a:lnTo>
                  <a:lnTo>
                    <a:pt x="1031422" y="1792375"/>
                  </a:lnTo>
                  <a:lnTo>
                    <a:pt x="1032345" y="1793377"/>
                  </a:lnTo>
                  <a:close/>
                </a:path>
                <a:path w="1467485" h="3213100">
                  <a:moveTo>
                    <a:pt x="1033229" y="1826332"/>
                  </a:moveTo>
                  <a:lnTo>
                    <a:pt x="1033399" y="1826184"/>
                  </a:lnTo>
                  <a:lnTo>
                    <a:pt x="1027582" y="1814401"/>
                  </a:lnTo>
                  <a:lnTo>
                    <a:pt x="1026990" y="1814919"/>
                  </a:lnTo>
                  <a:lnTo>
                    <a:pt x="1033229" y="1826332"/>
                  </a:lnTo>
                  <a:close/>
                </a:path>
                <a:path w="1467485" h="3213100">
                  <a:moveTo>
                    <a:pt x="63047" y="2673864"/>
                  </a:moveTo>
                  <a:lnTo>
                    <a:pt x="1024909" y="1833600"/>
                  </a:lnTo>
                  <a:lnTo>
                    <a:pt x="1018444" y="1822384"/>
                  </a:lnTo>
                  <a:lnTo>
                    <a:pt x="52491" y="2666222"/>
                  </a:lnTo>
                  <a:lnTo>
                    <a:pt x="63047" y="2673864"/>
                  </a:lnTo>
                  <a:close/>
                </a:path>
                <a:path w="1467485" h="3213100">
                  <a:moveTo>
                    <a:pt x="14217" y="2716521"/>
                  </a:moveTo>
                  <a:lnTo>
                    <a:pt x="63047" y="2673864"/>
                  </a:lnTo>
                  <a:lnTo>
                    <a:pt x="52491" y="2666222"/>
                  </a:lnTo>
                  <a:lnTo>
                    <a:pt x="5777" y="2707030"/>
                  </a:lnTo>
                  <a:lnTo>
                    <a:pt x="14217" y="2716521"/>
                  </a:lnTo>
                  <a:close/>
                </a:path>
                <a:path w="1467485" h="3213100">
                  <a:moveTo>
                    <a:pt x="1018398" y="1856152"/>
                  </a:moveTo>
                  <a:lnTo>
                    <a:pt x="1020260" y="1854525"/>
                  </a:lnTo>
                  <a:lnTo>
                    <a:pt x="1011904" y="1844961"/>
                  </a:lnTo>
                  <a:lnTo>
                    <a:pt x="1018398" y="1856152"/>
                  </a:lnTo>
                  <a:close/>
                </a:path>
                <a:path w="1467485" h="3213100">
                  <a:moveTo>
                    <a:pt x="1015495" y="1854036"/>
                  </a:moveTo>
                  <a:lnTo>
                    <a:pt x="1009873" y="1846735"/>
                  </a:lnTo>
                  <a:lnTo>
                    <a:pt x="1008096" y="1848288"/>
                  </a:lnTo>
                  <a:lnTo>
                    <a:pt x="1015495" y="1854036"/>
                  </a:lnTo>
                  <a:close/>
                </a:path>
                <a:path w="1467485" h="3213100">
                  <a:moveTo>
                    <a:pt x="1012632" y="1856753"/>
                  </a:moveTo>
                  <a:lnTo>
                    <a:pt x="1008096" y="1848288"/>
                  </a:lnTo>
                  <a:lnTo>
                    <a:pt x="1006911" y="1849323"/>
                  </a:lnTo>
                  <a:lnTo>
                    <a:pt x="1012632" y="1856753"/>
                  </a:lnTo>
                  <a:close/>
                </a:path>
                <a:path w="1467485" h="3213100">
                  <a:moveTo>
                    <a:pt x="998340" y="1873673"/>
                  </a:moveTo>
                  <a:lnTo>
                    <a:pt x="1012981" y="1860883"/>
                  </a:lnTo>
                  <a:lnTo>
                    <a:pt x="1002933" y="1852797"/>
                  </a:lnTo>
                  <a:lnTo>
                    <a:pt x="989816" y="1864257"/>
                  </a:lnTo>
                  <a:lnTo>
                    <a:pt x="998340" y="1873673"/>
                  </a:lnTo>
                  <a:close/>
                </a:path>
                <a:path w="1467485" h="3213100">
                  <a:moveTo>
                    <a:pt x="15125" y="2732591"/>
                  </a:moveTo>
                  <a:lnTo>
                    <a:pt x="997156" y="1874708"/>
                  </a:lnTo>
                  <a:lnTo>
                    <a:pt x="988462" y="1865439"/>
                  </a:lnTo>
                  <a:lnTo>
                    <a:pt x="6939" y="2722879"/>
                  </a:lnTo>
                  <a:lnTo>
                    <a:pt x="15125" y="2732591"/>
                  </a:lnTo>
                  <a:close/>
                </a:path>
                <a:path w="1467485" h="3213100">
                  <a:moveTo>
                    <a:pt x="11148" y="2736066"/>
                  </a:moveTo>
                  <a:lnTo>
                    <a:pt x="5416" y="2724209"/>
                  </a:lnTo>
                  <a:lnTo>
                    <a:pt x="3977" y="2725466"/>
                  </a:lnTo>
                  <a:lnTo>
                    <a:pt x="11148" y="2736066"/>
                  </a:lnTo>
                  <a:close/>
                </a:path>
                <a:path w="1467485" h="3213100">
                  <a:moveTo>
                    <a:pt x="4039" y="2742276"/>
                  </a:moveTo>
                  <a:lnTo>
                    <a:pt x="8863" y="2738062"/>
                  </a:lnTo>
                  <a:lnTo>
                    <a:pt x="0" y="2728941"/>
                  </a:lnTo>
                  <a:lnTo>
                    <a:pt x="4039" y="2742276"/>
                  </a:lnTo>
                  <a:close/>
                </a:path>
                <a:path w="1467485" h="3213100">
                  <a:moveTo>
                    <a:pt x="1017636" y="1856817"/>
                  </a:moveTo>
                  <a:lnTo>
                    <a:pt x="1018313" y="1856226"/>
                  </a:lnTo>
                  <a:lnTo>
                    <a:pt x="1015495" y="1854036"/>
                  </a:lnTo>
                  <a:lnTo>
                    <a:pt x="1017636" y="1856817"/>
                  </a:lnTo>
                  <a:close/>
                </a:path>
                <a:path w="1467485" h="3213100">
                  <a:moveTo>
                    <a:pt x="1014251" y="1859774"/>
                  </a:moveTo>
                  <a:lnTo>
                    <a:pt x="1014674" y="1859405"/>
                  </a:lnTo>
                  <a:lnTo>
                    <a:pt x="1012632" y="1856753"/>
                  </a:lnTo>
                  <a:lnTo>
                    <a:pt x="1014251" y="1859774"/>
                  </a:lnTo>
                  <a:close/>
                </a:path>
                <a:path w="1467485" h="3213100">
                  <a:moveTo>
                    <a:pt x="1009488" y="1880799"/>
                  </a:moveTo>
                  <a:lnTo>
                    <a:pt x="1009996" y="1880355"/>
                  </a:lnTo>
                  <a:lnTo>
                    <a:pt x="1002656" y="1869903"/>
                  </a:lnTo>
                  <a:lnTo>
                    <a:pt x="1000032" y="1872195"/>
                  </a:lnTo>
                  <a:lnTo>
                    <a:pt x="1009488" y="1880799"/>
                  </a:lnTo>
                  <a:close/>
                </a:path>
                <a:path w="1467485" h="3213100">
                  <a:moveTo>
                    <a:pt x="10532" y="2753467"/>
                  </a:moveTo>
                  <a:lnTo>
                    <a:pt x="1004834" y="1884864"/>
                  </a:lnTo>
                  <a:lnTo>
                    <a:pt x="997325" y="1874560"/>
                  </a:lnTo>
                  <a:lnTo>
                    <a:pt x="3023" y="2743163"/>
                  </a:lnTo>
                  <a:lnTo>
                    <a:pt x="10532" y="2753467"/>
                  </a:lnTo>
                  <a:close/>
                </a:path>
                <a:path w="1467485" h="3213100">
                  <a:moveTo>
                    <a:pt x="6919" y="2773487"/>
                  </a:moveTo>
                  <a:lnTo>
                    <a:pt x="999903" y="1906035"/>
                  </a:lnTo>
                  <a:lnTo>
                    <a:pt x="990363" y="1897506"/>
                  </a:lnTo>
                  <a:lnTo>
                    <a:pt x="2080" y="2760851"/>
                  </a:lnTo>
                  <a:lnTo>
                    <a:pt x="6919" y="2773487"/>
                  </a:lnTo>
                  <a:close/>
                </a:path>
                <a:path w="1467485" h="3213100">
                  <a:moveTo>
                    <a:pt x="986001" y="1935043"/>
                  </a:moveTo>
                  <a:lnTo>
                    <a:pt x="988963" y="1932456"/>
                  </a:lnTo>
                  <a:lnTo>
                    <a:pt x="984078" y="1919860"/>
                  </a:lnTo>
                  <a:lnTo>
                    <a:pt x="978661" y="1924592"/>
                  </a:lnTo>
                  <a:lnTo>
                    <a:pt x="986001" y="1935043"/>
                  </a:lnTo>
                  <a:close/>
                </a:path>
                <a:path w="1467485" h="3213100">
                  <a:moveTo>
                    <a:pt x="8032" y="2789378"/>
                  </a:moveTo>
                  <a:lnTo>
                    <a:pt x="982701" y="1937926"/>
                  </a:lnTo>
                  <a:lnTo>
                    <a:pt x="977392" y="1925700"/>
                  </a:lnTo>
                  <a:lnTo>
                    <a:pt x="3570" y="2776413"/>
                  </a:lnTo>
                  <a:lnTo>
                    <a:pt x="8032" y="2789378"/>
                  </a:lnTo>
                  <a:close/>
                </a:path>
                <a:path w="1467485" h="3213100">
                  <a:moveTo>
                    <a:pt x="10040" y="2804487"/>
                  </a:moveTo>
                  <a:lnTo>
                    <a:pt x="984286" y="1953405"/>
                  </a:lnTo>
                  <a:lnTo>
                    <a:pt x="980670" y="1939700"/>
                  </a:lnTo>
                  <a:lnTo>
                    <a:pt x="4901" y="2792113"/>
                  </a:lnTo>
                  <a:lnTo>
                    <a:pt x="10040" y="2804487"/>
                  </a:lnTo>
                  <a:close/>
                </a:path>
                <a:path w="1467485" h="3213100">
                  <a:moveTo>
                    <a:pt x="12049" y="2819596"/>
                  </a:moveTo>
                  <a:lnTo>
                    <a:pt x="979693" y="1974280"/>
                  </a:lnTo>
                  <a:lnTo>
                    <a:pt x="976247" y="1960428"/>
                  </a:lnTo>
                  <a:lnTo>
                    <a:pt x="5724" y="2808258"/>
                  </a:lnTo>
                  <a:lnTo>
                    <a:pt x="12049" y="2819596"/>
                  </a:lnTo>
                  <a:close/>
                </a:path>
                <a:path w="1467485" h="3213100">
                  <a:moveTo>
                    <a:pt x="17357" y="2831822"/>
                  </a:moveTo>
                  <a:lnTo>
                    <a:pt x="968838" y="2000627"/>
                  </a:lnTo>
                  <a:lnTo>
                    <a:pt x="960567" y="1990989"/>
                  </a:lnTo>
                  <a:lnTo>
                    <a:pt x="10102" y="2821297"/>
                  </a:lnTo>
                  <a:lnTo>
                    <a:pt x="17357" y="2831822"/>
                  </a:lnTo>
                  <a:close/>
                </a:path>
                <a:path w="1467485" h="3213100">
                  <a:moveTo>
                    <a:pt x="25013" y="2858862"/>
                  </a:moveTo>
                  <a:lnTo>
                    <a:pt x="961514" y="2040752"/>
                  </a:lnTo>
                  <a:lnTo>
                    <a:pt x="950620" y="2033405"/>
                  </a:lnTo>
                  <a:lnTo>
                    <a:pt x="960860" y="2024460"/>
                  </a:lnTo>
                  <a:lnTo>
                    <a:pt x="953436" y="2014082"/>
                  </a:lnTo>
                  <a:lnTo>
                    <a:pt x="11687" y="2836775"/>
                  </a:lnTo>
                  <a:lnTo>
                    <a:pt x="18181" y="2847966"/>
                  </a:lnTo>
                  <a:lnTo>
                    <a:pt x="25013" y="2858862"/>
                  </a:lnTo>
                  <a:close/>
                </a:path>
                <a:path w="1467485" h="3213100">
                  <a:moveTo>
                    <a:pt x="958106" y="2060593"/>
                  </a:moveTo>
                  <a:lnTo>
                    <a:pt x="959122" y="2059705"/>
                  </a:lnTo>
                  <a:lnTo>
                    <a:pt x="950936" y="2049993"/>
                  </a:lnTo>
                  <a:lnTo>
                    <a:pt x="946196" y="2054133"/>
                  </a:lnTo>
                  <a:lnTo>
                    <a:pt x="958106" y="2060593"/>
                  </a:lnTo>
                  <a:close/>
                </a:path>
                <a:path w="1467485" h="3213100">
                  <a:moveTo>
                    <a:pt x="31506" y="2870052"/>
                  </a:moveTo>
                  <a:lnTo>
                    <a:pt x="948458" y="2069021"/>
                  </a:lnTo>
                  <a:lnTo>
                    <a:pt x="941034" y="2058643"/>
                  </a:lnTo>
                  <a:lnTo>
                    <a:pt x="23912" y="2859823"/>
                  </a:lnTo>
                  <a:lnTo>
                    <a:pt x="31506" y="2870052"/>
                  </a:lnTo>
                  <a:close/>
                </a:path>
                <a:path w="1467485" h="3213100">
                  <a:moveTo>
                    <a:pt x="946235" y="2087827"/>
                  </a:moveTo>
                  <a:lnTo>
                    <a:pt x="948012" y="2086274"/>
                  </a:lnTo>
                  <a:lnTo>
                    <a:pt x="940672" y="2075822"/>
                  </a:lnTo>
                  <a:lnTo>
                    <a:pt x="937372" y="2078706"/>
                  </a:lnTo>
                  <a:lnTo>
                    <a:pt x="945631" y="2087511"/>
                  </a:lnTo>
                  <a:lnTo>
                    <a:pt x="946235" y="2087827"/>
                  </a:lnTo>
                  <a:close/>
                </a:path>
                <a:path w="1467485" h="3213100">
                  <a:moveTo>
                    <a:pt x="945732" y="2087618"/>
                  </a:moveTo>
                  <a:lnTo>
                    <a:pt x="934156" y="2081515"/>
                  </a:lnTo>
                  <a:lnTo>
                    <a:pt x="933733" y="2081885"/>
                  </a:lnTo>
                  <a:lnTo>
                    <a:pt x="935272" y="2083285"/>
                  </a:lnTo>
                  <a:lnTo>
                    <a:pt x="945732" y="2087618"/>
                  </a:lnTo>
                  <a:close/>
                </a:path>
                <a:path w="1467485" h="3213100">
                  <a:moveTo>
                    <a:pt x="935272" y="2083285"/>
                  </a:moveTo>
                  <a:lnTo>
                    <a:pt x="933733" y="2081885"/>
                  </a:lnTo>
                  <a:lnTo>
                    <a:pt x="933140" y="2082402"/>
                  </a:lnTo>
                  <a:lnTo>
                    <a:pt x="935272" y="2083285"/>
                  </a:lnTo>
                  <a:close/>
                </a:path>
                <a:path w="1467485" h="3213100">
                  <a:moveTo>
                    <a:pt x="48386" y="2889034"/>
                  </a:moveTo>
                  <a:lnTo>
                    <a:pt x="935126" y="2114395"/>
                  </a:lnTo>
                  <a:lnTo>
                    <a:pt x="928463" y="2103352"/>
                  </a:lnTo>
                  <a:lnTo>
                    <a:pt x="943188" y="2090488"/>
                  </a:lnTo>
                  <a:lnTo>
                    <a:pt x="935272" y="2083285"/>
                  </a:lnTo>
                  <a:lnTo>
                    <a:pt x="933140" y="2082402"/>
                  </a:lnTo>
                  <a:lnTo>
                    <a:pt x="32014" y="2869609"/>
                  </a:lnTo>
                  <a:lnTo>
                    <a:pt x="40538" y="2879026"/>
                  </a:lnTo>
                  <a:lnTo>
                    <a:pt x="48386" y="2889034"/>
                  </a:lnTo>
                  <a:close/>
                </a:path>
                <a:path w="1467485" h="3213100">
                  <a:moveTo>
                    <a:pt x="946235" y="2087827"/>
                  </a:moveTo>
                  <a:lnTo>
                    <a:pt x="945631" y="2087511"/>
                  </a:lnTo>
                  <a:lnTo>
                    <a:pt x="946235" y="2087827"/>
                  </a:lnTo>
                  <a:close/>
                </a:path>
                <a:path w="1467485" h="3213100">
                  <a:moveTo>
                    <a:pt x="946066" y="2087974"/>
                  </a:moveTo>
                  <a:lnTo>
                    <a:pt x="946235" y="2087827"/>
                  </a:lnTo>
                  <a:lnTo>
                    <a:pt x="945732" y="2087618"/>
                  </a:lnTo>
                  <a:lnTo>
                    <a:pt x="946066" y="2087974"/>
                  </a:lnTo>
                  <a:close/>
                </a:path>
                <a:path w="1467485" h="3213100">
                  <a:moveTo>
                    <a:pt x="947649" y="2103455"/>
                  </a:moveTo>
                  <a:lnTo>
                    <a:pt x="938024" y="2094999"/>
                  </a:lnTo>
                  <a:lnTo>
                    <a:pt x="932608" y="2099731"/>
                  </a:lnTo>
                  <a:lnTo>
                    <a:pt x="947649" y="2103455"/>
                  </a:lnTo>
                  <a:close/>
                </a:path>
                <a:path w="1467485" h="3213100">
                  <a:moveTo>
                    <a:pt x="939863" y="2110257"/>
                  </a:moveTo>
                  <a:lnTo>
                    <a:pt x="941555" y="2108778"/>
                  </a:lnTo>
                  <a:lnTo>
                    <a:pt x="932608" y="2099731"/>
                  </a:lnTo>
                  <a:lnTo>
                    <a:pt x="931592" y="2100618"/>
                  </a:lnTo>
                  <a:lnTo>
                    <a:pt x="939863" y="2110257"/>
                  </a:lnTo>
                  <a:close/>
                </a:path>
                <a:path w="1467485" h="3213100">
                  <a:moveTo>
                    <a:pt x="933241" y="2132905"/>
                  </a:moveTo>
                  <a:lnTo>
                    <a:pt x="921923" y="2125928"/>
                  </a:lnTo>
                  <a:lnTo>
                    <a:pt x="920654" y="2127037"/>
                  </a:lnTo>
                  <a:lnTo>
                    <a:pt x="933241" y="2132905"/>
                  </a:lnTo>
                  <a:close/>
                </a:path>
                <a:path w="1467485" h="3213100">
                  <a:moveTo>
                    <a:pt x="56403" y="2898894"/>
                  </a:moveTo>
                  <a:lnTo>
                    <a:pt x="923424" y="2141481"/>
                  </a:lnTo>
                  <a:lnTo>
                    <a:pt x="918284" y="2129107"/>
                  </a:lnTo>
                  <a:lnTo>
                    <a:pt x="54648" y="2883563"/>
                  </a:lnTo>
                  <a:lnTo>
                    <a:pt x="56403" y="2898894"/>
                  </a:lnTo>
                  <a:close/>
                </a:path>
                <a:path w="1467485" h="3213100">
                  <a:moveTo>
                    <a:pt x="68228" y="2905427"/>
                  </a:moveTo>
                  <a:lnTo>
                    <a:pt x="928299" y="2154086"/>
                  </a:lnTo>
                  <a:lnTo>
                    <a:pt x="920963" y="2143631"/>
                  </a:lnTo>
                  <a:lnTo>
                    <a:pt x="58833" y="2896771"/>
                  </a:lnTo>
                  <a:lnTo>
                    <a:pt x="68228" y="2905427"/>
                  </a:lnTo>
                  <a:close/>
                </a:path>
                <a:path w="1467485" h="3213100">
                  <a:moveTo>
                    <a:pt x="921770" y="2176652"/>
                  </a:moveTo>
                  <a:lnTo>
                    <a:pt x="915361" y="2165388"/>
                  </a:lnTo>
                  <a:lnTo>
                    <a:pt x="911384" y="2168862"/>
                  </a:lnTo>
                  <a:lnTo>
                    <a:pt x="921770" y="2176652"/>
                  </a:lnTo>
                  <a:close/>
                </a:path>
                <a:path w="1467485" h="3213100">
                  <a:moveTo>
                    <a:pt x="910684" y="2186337"/>
                  </a:moveTo>
                  <a:lnTo>
                    <a:pt x="919739" y="2178427"/>
                  </a:lnTo>
                  <a:lnTo>
                    <a:pt x="911384" y="2168862"/>
                  </a:lnTo>
                  <a:lnTo>
                    <a:pt x="897335" y="2181135"/>
                  </a:lnTo>
                  <a:lnTo>
                    <a:pt x="897810" y="2181623"/>
                  </a:lnTo>
                  <a:lnTo>
                    <a:pt x="910684" y="2186337"/>
                  </a:lnTo>
                  <a:close/>
                </a:path>
                <a:path w="1467485" h="3213100">
                  <a:moveTo>
                    <a:pt x="897810" y="2181623"/>
                  </a:moveTo>
                  <a:lnTo>
                    <a:pt x="897335" y="2181135"/>
                  </a:lnTo>
                  <a:lnTo>
                    <a:pt x="897082" y="2181356"/>
                  </a:lnTo>
                  <a:lnTo>
                    <a:pt x="897810" y="2181623"/>
                  </a:lnTo>
                  <a:close/>
                </a:path>
                <a:path w="1467485" h="3213100">
                  <a:moveTo>
                    <a:pt x="80815" y="2911295"/>
                  </a:moveTo>
                  <a:lnTo>
                    <a:pt x="906199" y="2190256"/>
                  </a:lnTo>
                  <a:lnTo>
                    <a:pt x="897810" y="2181623"/>
                  </a:lnTo>
                  <a:lnTo>
                    <a:pt x="897082" y="2181356"/>
                  </a:lnTo>
                  <a:lnTo>
                    <a:pt x="72205" y="2901952"/>
                  </a:lnTo>
                  <a:lnTo>
                    <a:pt x="80815" y="2911295"/>
                  </a:lnTo>
                  <a:close/>
                </a:path>
                <a:path w="1467485" h="3213100">
                  <a:moveTo>
                    <a:pt x="90778" y="2919455"/>
                  </a:moveTo>
                  <a:lnTo>
                    <a:pt x="911930" y="2202112"/>
                  </a:lnTo>
                  <a:lnTo>
                    <a:pt x="900359" y="2195357"/>
                  </a:lnTo>
                  <a:lnTo>
                    <a:pt x="80476" y="2911591"/>
                  </a:lnTo>
                  <a:lnTo>
                    <a:pt x="90778" y="2919455"/>
                  </a:lnTo>
                  <a:close/>
                </a:path>
                <a:path w="1467485" h="3213100">
                  <a:moveTo>
                    <a:pt x="82144" y="2926997"/>
                  </a:moveTo>
                  <a:lnTo>
                    <a:pt x="87307" y="2922487"/>
                  </a:lnTo>
                  <a:lnTo>
                    <a:pt x="77597" y="2914106"/>
                  </a:lnTo>
                  <a:lnTo>
                    <a:pt x="75143" y="2916249"/>
                  </a:lnTo>
                  <a:lnTo>
                    <a:pt x="82144" y="2926997"/>
                  </a:lnTo>
                  <a:close/>
                </a:path>
                <a:path w="1467485" h="3213100">
                  <a:moveTo>
                    <a:pt x="913769" y="2217369"/>
                  </a:moveTo>
                  <a:lnTo>
                    <a:pt x="909392" y="2204330"/>
                  </a:lnTo>
                  <a:lnTo>
                    <a:pt x="906345" y="2206991"/>
                  </a:lnTo>
                  <a:lnTo>
                    <a:pt x="913769" y="2217369"/>
                  </a:lnTo>
                  <a:close/>
                </a:path>
                <a:path w="1467485" h="3213100">
                  <a:moveTo>
                    <a:pt x="893036" y="2235481"/>
                  </a:moveTo>
                  <a:lnTo>
                    <a:pt x="909538" y="2221065"/>
                  </a:lnTo>
                  <a:lnTo>
                    <a:pt x="901521" y="2211205"/>
                  </a:lnTo>
                  <a:lnTo>
                    <a:pt x="883749" y="2226730"/>
                  </a:lnTo>
                  <a:lnTo>
                    <a:pt x="893036" y="2235481"/>
                  </a:lnTo>
                  <a:close/>
                </a:path>
                <a:path w="1467485" h="3213100">
                  <a:moveTo>
                    <a:pt x="105903" y="2923105"/>
                  </a:moveTo>
                  <a:lnTo>
                    <a:pt x="889227" y="2238808"/>
                  </a:lnTo>
                  <a:lnTo>
                    <a:pt x="883749" y="2226730"/>
                  </a:lnTo>
                  <a:lnTo>
                    <a:pt x="86546" y="2923151"/>
                  </a:lnTo>
                  <a:lnTo>
                    <a:pt x="105903" y="2923105"/>
                  </a:lnTo>
                  <a:close/>
                </a:path>
                <a:path w="1467485" h="3213100">
                  <a:moveTo>
                    <a:pt x="90078" y="2936930"/>
                  </a:moveTo>
                  <a:lnTo>
                    <a:pt x="94817" y="2932790"/>
                  </a:lnTo>
                  <a:lnTo>
                    <a:pt x="80876" y="2928105"/>
                  </a:lnTo>
                  <a:lnTo>
                    <a:pt x="90078" y="2936930"/>
                  </a:lnTo>
                  <a:close/>
                </a:path>
                <a:path w="1467485" h="3213100">
                  <a:moveTo>
                    <a:pt x="82020" y="2943969"/>
                  </a:moveTo>
                  <a:lnTo>
                    <a:pt x="86523" y="2940035"/>
                  </a:lnTo>
                  <a:lnTo>
                    <a:pt x="76645" y="2931801"/>
                  </a:lnTo>
                  <a:lnTo>
                    <a:pt x="71990" y="2935867"/>
                  </a:lnTo>
                  <a:lnTo>
                    <a:pt x="82020" y="2943969"/>
                  </a:lnTo>
                  <a:close/>
                </a:path>
                <a:path w="1467485" h="3213100">
                  <a:moveTo>
                    <a:pt x="77045" y="2948315"/>
                  </a:moveTo>
                  <a:lnTo>
                    <a:pt x="80536" y="2945265"/>
                  </a:lnTo>
                  <a:lnTo>
                    <a:pt x="69777" y="2937801"/>
                  </a:lnTo>
                  <a:lnTo>
                    <a:pt x="77045" y="2948315"/>
                  </a:lnTo>
                  <a:close/>
                </a:path>
                <a:path w="1467485" h="3213100">
                  <a:moveTo>
                    <a:pt x="82946" y="2960024"/>
                  </a:moveTo>
                  <a:lnTo>
                    <a:pt x="898090" y="2247929"/>
                  </a:lnTo>
                  <a:lnTo>
                    <a:pt x="891089" y="2237182"/>
                  </a:lnTo>
                  <a:lnTo>
                    <a:pt x="71290" y="2953342"/>
                  </a:lnTo>
                  <a:lnTo>
                    <a:pt x="82946" y="2960024"/>
                  </a:lnTo>
                  <a:close/>
                </a:path>
                <a:path w="1467485" h="3213100">
                  <a:moveTo>
                    <a:pt x="903545" y="2276891"/>
                  </a:moveTo>
                  <a:lnTo>
                    <a:pt x="887681" y="2257023"/>
                  </a:lnTo>
                  <a:lnTo>
                    <a:pt x="86331" y="2957066"/>
                  </a:lnTo>
                  <a:lnTo>
                    <a:pt x="89609" y="2971066"/>
                  </a:lnTo>
                  <a:lnTo>
                    <a:pt x="890282" y="2271614"/>
                  </a:lnTo>
                  <a:lnTo>
                    <a:pt x="903545" y="2276891"/>
                  </a:lnTo>
                  <a:close/>
                </a:path>
                <a:path w="1467485" h="3213100">
                  <a:moveTo>
                    <a:pt x="892459" y="2286576"/>
                  </a:moveTo>
                  <a:lnTo>
                    <a:pt x="897198" y="2282436"/>
                  </a:lnTo>
                  <a:lnTo>
                    <a:pt x="890282" y="2271614"/>
                  </a:lnTo>
                  <a:lnTo>
                    <a:pt x="883342" y="2277676"/>
                  </a:lnTo>
                  <a:lnTo>
                    <a:pt x="892459" y="2286576"/>
                  </a:lnTo>
                  <a:close/>
                </a:path>
                <a:path w="1467485" h="3213100">
                  <a:moveTo>
                    <a:pt x="94240" y="2983884"/>
                  </a:moveTo>
                  <a:lnTo>
                    <a:pt x="885943" y="2292268"/>
                  </a:lnTo>
                  <a:lnTo>
                    <a:pt x="879026" y="2281447"/>
                  </a:lnTo>
                  <a:lnTo>
                    <a:pt x="87747" y="2972693"/>
                  </a:lnTo>
                  <a:lnTo>
                    <a:pt x="94240" y="2983884"/>
                  </a:lnTo>
                  <a:close/>
                </a:path>
                <a:path w="1467485" h="3213100">
                  <a:moveTo>
                    <a:pt x="888964" y="2306492"/>
                  </a:moveTo>
                  <a:lnTo>
                    <a:pt x="890741" y="2304939"/>
                  </a:lnTo>
                  <a:lnTo>
                    <a:pt x="883910" y="2294044"/>
                  </a:lnTo>
                  <a:lnTo>
                    <a:pt x="880103" y="2297369"/>
                  </a:lnTo>
                  <a:lnTo>
                    <a:pt x="888964" y="2306492"/>
                  </a:lnTo>
                  <a:close/>
                </a:path>
                <a:path w="1467485" h="3213100">
                  <a:moveTo>
                    <a:pt x="885327" y="2309669"/>
                  </a:moveTo>
                  <a:lnTo>
                    <a:pt x="880101" y="2297371"/>
                  </a:lnTo>
                  <a:lnTo>
                    <a:pt x="872825" y="2303727"/>
                  </a:lnTo>
                  <a:lnTo>
                    <a:pt x="873905" y="2304745"/>
                  </a:lnTo>
                  <a:lnTo>
                    <a:pt x="885327" y="2309669"/>
                  </a:lnTo>
                  <a:close/>
                </a:path>
                <a:path w="1467485" h="3213100">
                  <a:moveTo>
                    <a:pt x="873905" y="2304745"/>
                  </a:moveTo>
                  <a:lnTo>
                    <a:pt x="872825" y="2303727"/>
                  </a:lnTo>
                  <a:lnTo>
                    <a:pt x="872402" y="2304097"/>
                  </a:lnTo>
                  <a:lnTo>
                    <a:pt x="873905" y="2304745"/>
                  </a:lnTo>
                  <a:close/>
                </a:path>
                <a:path w="1467485" h="3213100">
                  <a:moveTo>
                    <a:pt x="98109" y="2997368"/>
                  </a:moveTo>
                  <a:lnTo>
                    <a:pt x="882111" y="2312478"/>
                  </a:lnTo>
                  <a:lnTo>
                    <a:pt x="873905" y="2304745"/>
                  </a:lnTo>
                  <a:lnTo>
                    <a:pt x="872402" y="2304097"/>
                  </a:lnTo>
                  <a:lnTo>
                    <a:pt x="89420" y="2988104"/>
                  </a:lnTo>
                  <a:lnTo>
                    <a:pt x="92314" y="2993730"/>
                  </a:lnTo>
                  <a:lnTo>
                    <a:pt x="98109" y="2997368"/>
                  </a:lnTo>
                  <a:close/>
                </a:path>
                <a:path w="1467485" h="3213100">
                  <a:moveTo>
                    <a:pt x="93539" y="3001360"/>
                  </a:moveTo>
                  <a:lnTo>
                    <a:pt x="95402" y="2999732"/>
                  </a:lnTo>
                  <a:lnTo>
                    <a:pt x="92314" y="2993730"/>
                  </a:lnTo>
                  <a:lnTo>
                    <a:pt x="86877" y="2990317"/>
                  </a:lnTo>
                  <a:lnTo>
                    <a:pt x="84930" y="2992017"/>
                  </a:lnTo>
                  <a:lnTo>
                    <a:pt x="93539" y="3001360"/>
                  </a:lnTo>
                  <a:close/>
                </a:path>
                <a:path w="1467485" h="3213100">
                  <a:moveTo>
                    <a:pt x="871656" y="2355339"/>
                  </a:moveTo>
                  <a:lnTo>
                    <a:pt x="885958" y="2342845"/>
                  </a:lnTo>
                  <a:lnTo>
                    <a:pt x="877603" y="2333280"/>
                  </a:lnTo>
                  <a:lnTo>
                    <a:pt x="868063" y="2324751"/>
                  </a:lnTo>
                  <a:lnTo>
                    <a:pt x="839966" y="2349296"/>
                  </a:lnTo>
                  <a:lnTo>
                    <a:pt x="845736" y="2351431"/>
                  </a:lnTo>
                  <a:lnTo>
                    <a:pt x="854668" y="2353316"/>
                  </a:lnTo>
                  <a:lnTo>
                    <a:pt x="862793" y="2346218"/>
                  </a:lnTo>
                  <a:lnTo>
                    <a:pt x="871656" y="2355339"/>
                  </a:lnTo>
                  <a:close/>
                </a:path>
                <a:path w="1467485" h="3213100">
                  <a:moveTo>
                    <a:pt x="862347" y="2363472"/>
                  </a:moveTo>
                  <a:lnTo>
                    <a:pt x="862516" y="2363324"/>
                  </a:lnTo>
                  <a:lnTo>
                    <a:pt x="856238" y="2355317"/>
                  </a:lnTo>
                  <a:lnTo>
                    <a:pt x="845736" y="2351431"/>
                  </a:lnTo>
                  <a:lnTo>
                    <a:pt x="839120" y="2350035"/>
                  </a:lnTo>
                  <a:lnTo>
                    <a:pt x="95402" y="2999732"/>
                  </a:lnTo>
                  <a:lnTo>
                    <a:pt x="105112" y="3008114"/>
                  </a:lnTo>
                  <a:lnTo>
                    <a:pt x="848067" y="2359082"/>
                  </a:lnTo>
                  <a:lnTo>
                    <a:pt x="862347" y="2363472"/>
                  </a:lnTo>
                  <a:close/>
                </a:path>
                <a:path w="1467485" h="3213100">
                  <a:moveTo>
                    <a:pt x="856238" y="2355317"/>
                  </a:moveTo>
                  <a:lnTo>
                    <a:pt x="854668" y="2353316"/>
                  </a:lnTo>
                  <a:lnTo>
                    <a:pt x="845736" y="2351431"/>
                  </a:lnTo>
                  <a:lnTo>
                    <a:pt x="856238" y="2355317"/>
                  </a:lnTo>
                  <a:close/>
                </a:path>
                <a:path w="1467485" h="3213100">
                  <a:moveTo>
                    <a:pt x="867086" y="2359332"/>
                  </a:moveTo>
                  <a:lnTo>
                    <a:pt x="859154" y="2349398"/>
                  </a:lnTo>
                  <a:lnTo>
                    <a:pt x="855344" y="2352726"/>
                  </a:lnTo>
                  <a:lnTo>
                    <a:pt x="864949" y="2358541"/>
                  </a:lnTo>
                  <a:lnTo>
                    <a:pt x="867086" y="2359332"/>
                  </a:lnTo>
                  <a:close/>
                </a:path>
                <a:path w="1467485" h="3213100">
                  <a:moveTo>
                    <a:pt x="860557" y="2356916"/>
                  </a:moveTo>
                  <a:lnTo>
                    <a:pt x="855259" y="2352800"/>
                  </a:lnTo>
                  <a:lnTo>
                    <a:pt x="854668" y="2353316"/>
                  </a:lnTo>
                  <a:lnTo>
                    <a:pt x="856238" y="2355317"/>
                  </a:lnTo>
                  <a:lnTo>
                    <a:pt x="860557" y="2356916"/>
                  </a:lnTo>
                  <a:close/>
                </a:path>
                <a:path w="1467485" h="3213100">
                  <a:moveTo>
                    <a:pt x="104327" y="3025663"/>
                  </a:moveTo>
                  <a:lnTo>
                    <a:pt x="855153" y="2369756"/>
                  </a:lnTo>
                  <a:lnTo>
                    <a:pt x="847559" y="2359526"/>
                  </a:lnTo>
                  <a:lnTo>
                    <a:pt x="95295" y="3016690"/>
                  </a:lnTo>
                  <a:lnTo>
                    <a:pt x="104327" y="3025663"/>
                  </a:lnTo>
                  <a:close/>
                </a:path>
                <a:path w="1467485" h="3213100">
                  <a:moveTo>
                    <a:pt x="865476" y="2360738"/>
                  </a:moveTo>
                  <a:lnTo>
                    <a:pt x="866746" y="2359629"/>
                  </a:lnTo>
                  <a:lnTo>
                    <a:pt x="864949" y="2358541"/>
                  </a:lnTo>
                  <a:lnTo>
                    <a:pt x="860557" y="2356916"/>
                  </a:lnTo>
                  <a:lnTo>
                    <a:pt x="865476" y="2360738"/>
                  </a:lnTo>
                  <a:close/>
                </a:path>
                <a:path w="1467485" h="3213100">
                  <a:moveTo>
                    <a:pt x="113867" y="3034192"/>
                  </a:moveTo>
                  <a:lnTo>
                    <a:pt x="861816" y="2380799"/>
                  </a:lnTo>
                  <a:lnTo>
                    <a:pt x="854899" y="2369977"/>
                  </a:lnTo>
                  <a:lnTo>
                    <a:pt x="102719" y="3027067"/>
                  </a:lnTo>
                  <a:lnTo>
                    <a:pt x="113867" y="3034192"/>
                  </a:lnTo>
                  <a:close/>
                </a:path>
                <a:path w="1467485" h="3213100">
                  <a:moveTo>
                    <a:pt x="115368" y="3049745"/>
                  </a:moveTo>
                  <a:lnTo>
                    <a:pt x="857815" y="2401157"/>
                  </a:lnTo>
                  <a:lnTo>
                    <a:pt x="855046" y="2386713"/>
                  </a:lnTo>
                  <a:lnTo>
                    <a:pt x="111921" y="3035893"/>
                  </a:lnTo>
                  <a:lnTo>
                    <a:pt x="115368" y="3049745"/>
                  </a:lnTo>
                  <a:close/>
                </a:path>
                <a:path w="1467485" h="3213100">
                  <a:moveTo>
                    <a:pt x="128716" y="3054948"/>
                  </a:moveTo>
                  <a:lnTo>
                    <a:pt x="864608" y="2412087"/>
                  </a:lnTo>
                  <a:lnTo>
                    <a:pt x="858662" y="2400418"/>
                  </a:lnTo>
                  <a:lnTo>
                    <a:pt x="119007" y="3046566"/>
                  </a:lnTo>
                  <a:lnTo>
                    <a:pt x="128716" y="3054948"/>
                  </a:lnTo>
                  <a:close/>
                </a:path>
                <a:path w="1467485" h="3213100">
                  <a:moveTo>
                    <a:pt x="133246" y="3067854"/>
                  </a:moveTo>
                  <a:lnTo>
                    <a:pt x="856500" y="2436033"/>
                  </a:lnTo>
                  <a:lnTo>
                    <a:pt x="849330" y="2425433"/>
                  </a:lnTo>
                  <a:lnTo>
                    <a:pt x="125447" y="3057803"/>
                  </a:lnTo>
                  <a:lnTo>
                    <a:pt x="133246" y="3067854"/>
                  </a:lnTo>
                  <a:close/>
                </a:path>
                <a:path w="1467485" h="3213100">
                  <a:moveTo>
                    <a:pt x="138741" y="3079917"/>
                  </a:moveTo>
                  <a:lnTo>
                    <a:pt x="853322" y="2455673"/>
                  </a:lnTo>
                  <a:lnTo>
                    <a:pt x="848884" y="2442687"/>
                  </a:lnTo>
                  <a:lnTo>
                    <a:pt x="130301" y="3070426"/>
                  </a:lnTo>
                  <a:lnTo>
                    <a:pt x="138741" y="3079917"/>
                  </a:lnTo>
                  <a:close/>
                </a:path>
                <a:path w="1467485" h="3213100">
                  <a:moveTo>
                    <a:pt x="147943" y="3088742"/>
                  </a:moveTo>
                  <a:lnTo>
                    <a:pt x="847230" y="2477858"/>
                  </a:lnTo>
                  <a:lnTo>
                    <a:pt x="844219" y="2463625"/>
                  </a:lnTo>
                  <a:lnTo>
                    <a:pt x="140264" y="3078586"/>
                  </a:lnTo>
                  <a:lnTo>
                    <a:pt x="147943" y="3088742"/>
                  </a:lnTo>
                  <a:close/>
                </a:path>
                <a:path w="1467485" h="3213100">
                  <a:moveTo>
                    <a:pt x="142780" y="3093252"/>
                  </a:moveTo>
                  <a:lnTo>
                    <a:pt x="147943" y="3088742"/>
                  </a:lnTo>
                  <a:lnTo>
                    <a:pt x="133663" y="3084353"/>
                  </a:lnTo>
                  <a:lnTo>
                    <a:pt x="142780" y="3093252"/>
                  </a:lnTo>
                  <a:close/>
                </a:path>
                <a:path w="1467485" h="3213100">
                  <a:moveTo>
                    <a:pt x="158244" y="3096607"/>
                  </a:moveTo>
                  <a:lnTo>
                    <a:pt x="839506" y="2501470"/>
                  </a:lnTo>
                  <a:lnTo>
                    <a:pt x="839275" y="2484808"/>
                  </a:lnTo>
                  <a:lnTo>
                    <a:pt x="152004" y="3085194"/>
                  </a:lnTo>
                  <a:lnTo>
                    <a:pt x="158244" y="3096607"/>
                  </a:lnTo>
                  <a:close/>
                </a:path>
                <a:path w="1467485" h="3213100">
                  <a:moveTo>
                    <a:pt x="167784" y="3105136"/>
                  </a:moveTo>
                  <a:lnTo>
                    <a:pt x="839736" y="2518131"/>
                  </a:lnTo>
                  <a:lnTo>
                    <a:pt x="835274" y="2505166"/>
                  </a:lnTo>
                  <a:lnTo>
                    <a:pt x="165014" y="3090692"/>
                  </a:lnTo>
                  <a:lnTo>
                    <a:pt x="167784" y="3105136"/>
                  </a:lnTo>
                  <a:close/>
                </a:path>
                <a:path w="1467485" h="3213100">
                  <a:moveTo>
                    <a:pt x="163214" y="3109128"/>
                  </a:moveTo>
                  <a:lnTo>
                    <a:pt x="167784" y="3105136"/>
                  </a:lnTo>
                  <a:lnTo>
                    <a:pt x="159259" y="3095719"/>
                  </a:lnTo>
                  <a:lnTo>
                    <a:pt x="156382" y="3098233"/>
                  </a:lnTo>
                  <a:lnTo>
                    <a:pt x="163214" y="3109128"/>
                  </a:lnTo>
                  <a:close/>
                </a:path>
                <a:path w="1467485" h="3213100">
                  <a:moveTo>
                    <a:pt x="780302" y="2586916"/>
                  </a:moveTo>
                  <a:lnTo>
                    <a:pt x="833536" y="2540412"/>
                  </a:lnTo>
                  <a:lnTo>
                    <a:pt x="830512" y="2526190"/>
                  </a:lnTo>
                  <a:lnTo>
                    <a:pt x="771608" y="2577647"/>
                  </a:lnTo>
                  <a:lnTo>
                    <a:pt x="780302" y="2586916"/>
                  </a:lnTo>
                  <a:close/>
                </a:path>
                <a:path w="1467485" h="3213100">
                  <a:moveTo>
                    <a:pt x="776917" y="2589873"/>
                  </a:moveTo>
                  <a:lnTo>
                    <a:pt x="780302" y="2586916"/>
                  </a:lnTo>
                  <a:lnTo>
                    <a:pt x="771608" y="2577647"/>
                  </a:lnTo>
                  <a:lnTo>
                    <a:pt x="768477" y="2580382"/>
                  </a:lnTo>
                  <a:lnTo>
                    <a:pt x="776917" y="2589873"/>
                  </a:lnTo>
                  <a:close/>
                </a:path>
                <a:path w="1467485" h="3213100">
                  <a:moveTo>
                    <a:pt x="176393" y="3114479"/>
                  </a:moveTo>
                  <a:lnTo>
                    <a:pt x="776917" y="2589873"/>
                  </a:lnTo>
                  <a:lnTo>
                    <a:pt x="768477" y="2580383"/>
                  </a:lnTo>
                  <a:lnTo>
                    <a:pt x="164568" y="3107945"/>
                  </a:lnTo>
                  <a:lnTo>
                    <a:pt x="176393" y="3114479"/>
                  </a:lnTo>
                  <a:close/>
                </a:path>
                <a:path w="1467485" h="3213100">
                  <a:moveTo>
                    <a:pt x="827335" y="2562692"/>
                  </a:moveTo>
                  <a:lnTo>
                    <a:pt x="828351" y="2561805"/>
                  </a:lnTo>
                  <a:lnTo>
                    <a:pt x="824988" y="2547879"/>
                  </a:lnTo>
                  <a:lnTo>
                    <a:pt x="817964" y="2554015"/>
                  </a:lnTo>
                  <a:lnTo>
                    <a:pt x="818835" y="2555607"/>
                  </a:lnTo>
                  <a:lnTo>
                    <a:pt x="827335" y="2562692"/>
                  </a:lnTo>
                  <a:close/>
                </a:path>
                <a:path w="1467485" h="3213100">
                  <a:moveTo>
                    <a:pt x="818835" y="2555607"/>
                  </a:moveTo>
                  <a:lnTo>
                    <a:pt x="817964" y="2554015"/>
                  </a:lnTo>
                  <a:lnTo>
                    <a:pt x="818534" y="2555356"/>
                  </a:lnTo>
                  <a:lnTo>
                    <a:pt x="818835" y="2555607"/>
                  </a:lnTo>
                  <a:close/>
                </a:path>
                <a:path w="1467485" h="3213100">
                  <a:moveTo>
                    <a:pt x="818534" y="2555356"/>
                  </a:moveTo>
                  <a:lnTo>
                    <a:pt x="817964" y="2554015"/>
                  </a:lnTo>
                  <a:lnTo>
                    <a:pt x="817456" y="2554458"/>
                  </a:lnTo>
                  <a:lnTo>
                    <a:pt x="818534" y="2555356"/>
                  </a:lnTo>
                  <a:close/>
                </a:path>
                <a:path w="1467485" h="3213100">
                  <a:moveTo>
                    <a:pt x="774524" y="2608826"/>
                  </a:moveTo>
                  <a:lnTo>
                    <a:pt x="822596" y="2566832"/>
                  </a:lnTo>
                  <a:lnTo>
                    <a:pt x="815849" y="2555863"/>
                  </a:lnTo>
                  <a:lnTo>
                    <a:pt x="765915" y="2599484"/>
                  </a:lnTo>
                  <a:lnTo>
                    <a:pt x="774524" y="2608826"/>
                  </a:lnTo>
                  <a:close/>
                </a:path>
                <a:path w="1467485" h="3213100">
                  <a:moveTo>
                    <a:pt x="184325" y="3124413"/>
                  </a:moveTo>
                  <a:lnTo>
                    <a:pt x="774524" y="2608826"/>
                  </a:lnTo>
                  <a:lnTo>
                    <a:pt x="765915" y="2599484"/>
                  </a:lnTo>
                  <a:lnTo>
                    <a:pt x="175039" y="3115661"/>
                  </a:lnTo>
                  <a:lnTo>
                    <a:pt x="184325" y="3124413"/>
                  </a:lnTo>
                  <a:close/>
                </a:path>
                <a:path w="1467485" h="3213100">
                  <a:moveTo>
                    <a:pt x="823188" y="2566315"/>
                  </a:moveTo>
                  <a:lnTo>
                    <a:pt x="824204" y="2565427"/>
                  </a:lnTo>
                  <a:lnTo>
                    <a:pt x="818835" y="2555607"/>
                  </a:lnTo>
                  <a:lnTo>
                    <a:pt x="818534" y="2555356"/>
                  </a:lnTo>
                  <a:lnTo>
                    <a:pt x="823188" y="2566315"/>
                  </a:lnTo>
                  <a:close/>
                </a:path>
                <a:path w="1467485" h="3213100">
                  <a:moveTo>
                    <a:pt x="187878" y="3138173"/>
                  </a:moveTo>
                  <a:lnTo>
                    <a:pt x="822150" y="2584085"/>
                  </a:lnTo>
                  <a:lnTo>
                    <a:pt x="813964" y="2574373"/>
                  </a:lnTo>
                  <a:lnTo>
                    <a:pt x="179364" y="3128747"/>
                  </a:lnTo>
                  <a:lnTo>
                    <a:pt x="187878" y="3138173"/>
                  </a:lnTo>
                  <a:close/>
                </a:path>
                <a:path w="1467485" h="3213100">
                  <a:moveTo>
                    <a:pt x="204929" y="3140141"/>
                  </a:moveTo>
                  <a:lnTo>
                    <a:pt x="815780" y="2606513"/>
                  </a:lnTo>
                  <a:lnTo>
                    <a:pt x="809032" y="2595544"/>
                  </a:lnTo>
                  <a:lnTo>
                    <a:pt x="195220" y="3131759"/>
                  </a:lnTo>
                  <a:lnTo>
                    <a:pt x="204929" y="3140141"/>
                  </a:lnTo>
                  <a:close/>
                </a:path>
                <a:path w="1467485" h="3213100">
                  <a:moveTo>
                    <a:pt x="807294" y="2630790"/>
                  </a:moveTo>
                  <a:lnTo>
                    <a:pt x="809241" y="2629089"/>
                  </a:lnTo>
                  <a:lnTo>
                    <a:pt x="806725" y="2614424"/>
                  </a:lnTo>
                  <a:lnTo>
                    <a:pt x="807294" y="2630790"/>
                  </a:lnTo>
                  <a:close/>
                </a:path>
                <a:path w="1467485" h="3213100">
                  <a:moveTo>
                    <a:pt x="806279" y="2631677"/>
                  </a:moveTo>
                  <a:lnTo>
                    <a:pt x="807294" y="2630790"/>
                  </a:lnTo>
                  <a:lnTo>
                    <a:pt x="800547" y="2619821"/>
                  </a:lnTo>
                  <a:lnTo>
                    <a:pt x="794538" y="2625070"/>
                  </a:lnTo>
                  <a:lnTo>
                    <a:pt x="806279" y="2631677"/>
                  </a:lnTo>
                  <a:close/>
                </a:path>
                <a:path w="1467485" h="3213100">
                  <a:moveTo>
                    <a:pt x="215400" y="3147857"/>
                  </a:moveTo>
                  <a:lnTo>
                    <a:pt x="802724" y="2634782"/>
                  </a:lnTo>
                  <a:lnTo>
                    <a:pt x="794538" y="2625070"/>
                  </a:lnTo>
                  <a:lnTo>
                    <a:pt x="208653" y="3136888"/>
                  </a:lnTo>
                  <a:lnTo>
                    <a:pt x="215400" y="3147857"/>
                  </a:lnTo>
                  <a:close/>
                </a:path>
                <a:path w="1467485" h="3213100">
                  <a:moveTo>
                    <a:pt x="210661" y="3151997"/>
                  </a:moveTo>
                  <a:lnTo>
                    <a:pt x="208653" y="3136888"/>
                  </a:lnTo>
                  <a:lnTo>
                    <a:pt x="203998" y="3140954"/>
                  </a:lnTo>
                  <a:lnTo>
                    <a:pt x="210661" y="3151997"/>
                  </a:lnTo>
                  <a:close/>
                </a:path>
                <a:path w="1467485" h="3213100">
                  <a:moveTo>
                    <a:pt x="223671" y="3157495"/>
                  </a:moveTo>
                  <a:lnTo>
                    <a:pt x="808625" y="2646491"/>
                  </a:lnTo>
                  <a:lnTo>
                    <a:pt x="801455" y="2635891"/>
                  </a:lnTo>
                  <a:lnTo>
                    <a:pt x="212184" y="3150666"/>
                  </a:lnTo>
                  <a:lnTo>
                    <a:pt x="223671" y="3157495"/>
                  </a:lnTo>
                  <a:close/>
                </a:path>
                <a:path w="1467485" h="3213100">
                  <a:moveTo>
                    <a:pt x="223671" y="3157495"/>
                  </a:moveTo>
                  <a:lnTo>
                    <a:pt x="212184" y="3150666"/>
                  </a:lnTo>
                  <a:lnTo>
                    <a:pt x="213091" y="3151650"/>
                  </a:lnTo>
                  <a:lnTo>
                    <a:pt x="223671" y="3157495"/>
                  </a:lnTo>
                  <a:close/>
                </a:path>
                <a:path w="1467485" h="3213100">
                  <a:moveTo>
                    <a:pt x="213091" y="3151650"/>
                  </a:moveTo>
                  <a:lnTo>
                    <a:pt x="212184" y="3150666"/>
                  </a:lnTo>
                  <a:lnTo>
                    <a:pt x="211846" y="3150962"/>
                  </a:lnTo>
                  <a:lnTo>
                    <a:pt x="213091" y="3151650"/>
                  </a:lnTo>
                  <a:close/>
                </a:path>
                <a:path w="1467485" h="3213100">
                  <a:moveTo>
                    <a:pt x="220793" y="3160009"/>
                  </a:moveTo>
                  <a:lnTo>
                    <a:pt x="223671" y="3157495"/>
                  </a:lnTo>
                  <a:lnTo>
                    <a:pt x="213091" y="3151650"/>
                  </a:lnTo>
                  <a:lnTo>
                    <a:pt x="220793" y="3160009"/>
                  </a:lnTo>
                  <a:close/>
                </a:path>
                <a:path w="1467485" h="3213100">
                  <a:moveTo>
                    <a:pt x="236088" y="3163511"/>
                  </a:moveTo>
                  <a:lnTo>
                    <a:pt x="804286" y="2667145"/>
                  </a:lnTo>
                  <a:lnTo>
                    <a:pt x="797708" y="2656028"/>
                  </a:lnTo>
                  <a:lnTo>
                    <a:pt x="226887" y="3154686"/>
                  </a:lnTo>
                  <a:lnTo>
                    <a:pt x="236088" y="3163511"/>
                  </a:lnTo>
                  <a:close/>
                </a:path>
                <a:path w="1467485" h="3213100">
                  <a:moveTo>
                    <a:pt x="230926" y="3168021"/>
                  </a:moveTo>
                  <a:lnTo>
                    <a:pt x="232449" y="3166691"/>
                  </a:lnTo>
                  <a:lnTo>
                    <a:pt x="223163" y="3157939"/>
                  </a:lnTo>
                  <a:lnTo>
                    <a:pt x="230926" y="3168021"/>
                  </a:lnTo>
                  <a:close/>
                </a:path>
                <a:path w="1467485" h="3213100">
                  <a:moveTo>
                    <a:pt x="798037" y="2687782"/>
                  </a:moveTo>
                  <a:lnTo>
                    <a:pt x="792269" y="2677643"/>
                  </a:lnTo>
                  <a:lnTo>
                    <a:pt x="791930" y="2677939"/>
                  </a:lnTo>
                  <a:lnTo>
                    <a:pt x="793109" y="2681828"/>
                  </a:lnTo>
                  <a:lnTo>
                    <a:pt x="798037" y="2687782"/>
                  </a:lnTo>
                  <a:close/>
                </a:path>
                <a:path w="1467485" h="3213100">
                  <a:moveTo>
                    <a:pt x="793109" y="2681828"/>
                  </a:moveTo>
                  <a:lnTo>
                    <a:pt x="791930" y="2677939"/>
                  </a:lnTo>
                  <a:lnTo>
                    <a:pt x="790745" y="2678974"/>
                  </a:lnTo>
                  <a:lnTo>
                    <a:pt x="793109" y="2681828"/>
                  </a:lnTo>
                  <a:close/>
                </a:path>
                <a:path w="1467485" h="3213100">
                  <a:moveTo>
                    <a:pt x="795970" y="2691273"/>
                  </a:moveTo>
                  <a:lnTo>
                    <a:pt x="793109" y="2681828"/>
                  </a:lnTo>
                  <a:lnTo>
                    <a:pt x="790745" y="2678974"/>
                  </a:lnTo>
                  <a:lnTo>
                    <a:pt x="788545" y="2680896"/>
                  </a:lnTo>
                  <a:lnTo>
                    <a:pt x="795970" y="2691273"/>
                  </a:lnTo>
                  <a:close/>
                </a:path>
                <a:path w="1467485" h="3213100">
                  <a:moveTo>
                    <a:pt x="794531" y="2692530"/>
                  </a:moveTo>
                  <a:lnTo>
                    <a:pt x="787022" y="2682226"/>
                  </a:lnTo>
                  <a:lnTo>
                    <a:pt x="785837" y="2683261"/>
                  </a:lnTo>
                  <a:lnTo>
                    <a:pt x="794531" y="2692530"/>
                  </a:lnTo>
                  <a:close/>
                </a:path>
                <a:path w="1467485" h="3213100">
                  <a:moveTo>
                    <a:pt x="788099" y="2698149"/>
                  </a:moveTo>
                  <a:lnTo>
                    <a:pt x="792584" y="2694231"/>
                  </a:lnTo>
                  <a:lnTo>
                    <a:pt x="785075" y="2683927"/>
                  </a:lnTo>
                  <a:lnTo>
                    <a:pt x="780928" y="2687550"/>
                  </a:lnTo>
                  <a:lnTo>
                    <a:pt x="788099" y="2698149"/>
                  </a:lnTo>
                  <a:close/>
                </a:path>
                <a:path w="1467485" h="3213100">
                  <a:moveTo>
                    <a:pt x="783020" y="2702586"/>
                  </a:moveTo>
                  <a:lnTo>
                    <a:pt x="786151" y="2699851"/>
                  </a:lnTo>
                  <a:lnTo>
                    <a:pt x="777880" y="2690213"/>
                  </a:lnTo>
                  <a:lnTo>
                    <a:pt x="776018" y="2691839"/>
                  </a:lnTo>
                  <a:lnTo>
                    <a:pt x="783020" y="2702586"/>
                  </a:lnTo>
                  <a:close/>
                </a:path>
                <a:path w="1467485" h="3213100">
                  <a:moveTo>
                    <a:pt x="244698" y="3172854"/>
                  </a:moveTo>
                  <a:lnTo>
                    <a:pt x="765847" y="2717588"/>
                  </a:lnTo>
                  <a:lnTo>
                    <a:pt x="761802" y="2704258"/>
                  </a:lnTo>
                  <a:lnTo>
                    <a:pt x="237189" y="3162550"/>
                  </a:lnTo>
                  <a:lnTo>
                    <a:pt x="244698" y="3172854"/>
                  </a:lnTo>
                  <a:close/>
                </a:path>
                <a:path w="1467485" h="3213100">
                  <a:moveTo>
                    <a:pt x="798678" y="2688908"/>
                  </a:moveTo>
                  <a:lnTo>
                    <a:pt x="798847" y="2688760"/>
                  </a:lnTo>
                  <a:lnTo>
                    <a:pt x="798037" y="2687782"/>
                  </a:lnTo>
                  <a:lnTo>
                    <a:pt x="798678" y="2688908"/>
                  </a:lnTo>
                  <a:close/>
                </a:path>
                <a:path w="1467485" h="3213100">
                  <a:moveTo>
                    <a:pt x="782574" y="2719839"/>
                  </a:moveTo>
                  <a:lnTo>
                    <a:pt x="791121" y="2712373"/>
                  </a:lnTo>
                  <a:lnTo>
                    <a:pt x="782512" y="2703030"/>
                  </a:lnTo>
                  <a:lnTo>
                    <a:pt x="767448" y="2716189"/>
                  </a:lnTo>
                  <a:lnTo>
                    <a:pt x="782574" y="2719839"/>
                  </a:lnTo>
                  <a:close/>
                </a:path>
                <a:path w="1467485" h="3213100">
                  <a:moveTo>
                    <a:pt x="260839" y="3175617"/>
                  </a:moveTo>
                  <a:lnTo>
                    <a:pt x="761587" y="2738173"/>
                  </a:lnTo>
                  <a:lnTo>
                    <a:pt x="755638" y="2726506"/>
                  </a:lnTo>
                  <a:lnTo>
                    <a:pt x="256207" y="3162799"/>
                  </a:lnTo>
                  <a:lnTo>
                    <a:pt x="260839" y="3175617"/>
                  </a:lnTo>
                  <a:close/>
                </a:path>
                <a:path w="1467485" h="3213100">
                  <a:moveTo>
                    <a:pt x="254999" y="3180718"/>
                  </a:moveTo>
                  <a:lnTo>
                    <a:pt x="256522" y="3179387"/>
                  </a:lnTo>
                  <a:lnTo>
                    <a:pt x="251044" y="3167309"/>
                  </a:lnTo>
                  <a:lnTo>
                    <a:pt x="245798" y="3171893"/>
                  </a:lnTo>
                  <a:lnTo>
                    <a:pt x="254999" y="3180718"/>
                  </a:lnTo>
                  <a:close/>
                </a:path>
                <a:path w="1467485" h="3213100">
                  <a:moveTo>
                    <a:pt x="791437" y="2728960"/>
                  </a:moveTo>
                  <a:lnTo>
                    <a:pt x="783758" y="2718804"/>
                  </a:lnTo>
                  <a:lnTo>
                    <a:pt x="776649" y="2725014"/>
                  </a:lnTo>
                  <a:lnTo>
                    <a:pt x="791437" y="2728960"/>
                  </a:lnTo>
                  <a:close/>
                </a:path>
                <a:path w="1467485" h="3213100">
                  <a:moveTo>
                    <a:pt x="780266" y="2738719"/>
                  </a:moveTo>
                  <a:lnTo>
                    <a:pt x="772164" y="2728933"/>
                  </a:lnTo>
                  <a:lnTo>
                    <a:pt x="770472" y="2730411"/>
                  </a:lnTo>
                  <a:lnTo>
                    <a:pt x="780266" y="2738719"/>
                  </a:lnTo>
                  <a:close/>
                </a:path>
                <a:path w="1467485" h="3213100">
                  <a:moveTo>
                    <a:pt x="772141" y="2745816"/>
                  </a:moveTo>
                  <a:lnTo>
                    <a:pt x="780266" y="2738719"/>
                  </a:lnTo>
                  <a:lnTo>
                    <a:pt x="769626" y="2731150"/>
                  </a:lnTo>
                  <a:lnTo>
                    <a:pt x="763108" y="2736844"/>
                  </a:lnTo>
                  <a:lnTo>
                    <a:pt x="772141" y="2745816"/>
                  </a:lnTo>
                  <a:close/>
                </a:path>
                <a:path w="1467485" h="3213100">
                  <a:moveTo>
                    <a:pt x="266317" y="3187695"/>
                  </a:moveTo>
                  <a:lnTo>
                    <a:pt x="759956" y="2756461"/>
                  </a:lnTo>
                  <a:lnTo>
                    <a:pt x="751008" y="2747414"/>
                  </a:lnTo>
                  <a:lnTo>
                    <a:pt x="256861" y="3179092"/>
                  </a:lnTo>
                  <a:lnTo>
                    <a:pt x="266317" y="3187695"/>
                  </a:lnTo>
                  <a:close/>
                </a:path>
                <a:path w="1467485" h="3213100">
                  <a:moveTo>
                    <a:pt x="713893" y="2813564"/>
                  </a:moveTo>
                  <a:lnTo>
                    <a:pt x="754940" y="2777707"/>
                  </a:lnTo>
                  <a:lnTo>
                    <a:pt x="747854" y="2767033"/>
                  </a:lnTo>
                  <a:lnTo>
                    <a:pt x="707061" y="2802669"/>
                  </a:lnTo>
                  <a:lnTo>
                    <a:pt x="713893" y="2813564"/>
                  </a:lnTo>
                  <a:close/>
                </a:path>
                <a:path w="1467485" h="3213100">
                  <a:moveTo>
                    <a:pt x="282458" y="3190458"/>
                  </a:moveTo>
                  <a:lnTo>
                    <a:pt x="713893" y="2813564"/>
                  </a:lnTo>
                  <a:lnTo>
                    <a:pt x="707061" y="2802669"/>
                  </a:lnTo>
                  <a:lnTo>
                    <a:pt x="274695" y="3180376"/>
                  </a:lnTo>
                  <a:lnTo>
                    <a:pt x="280337" y="3188561"/>
                  </a:lnTo>
                  <a:lnTo>
                    <a:pt x="282458" y="3190458"/>
                  </a:lnTo>
                  <a:close/>
                </a:path>
                <a:path w="1467485" h="3213100">
                  <a:moveTo>
                    <a:pt x="279327" y="3193193"/>
                  </a:moveTo>
                  <a:lnTo>
                    <a:pt x="281950" y="3190901"/>
                  </a:lnTo>
                  <a:lnTo>
                    <a:pt x="280337" y="3188561"/>
                  </a:lnTo>
                  <a:lnTo>
                    <a:pt x="272918" y="3181928"/>
                  </a:lnTo>
                  <a:lnTo>
                    <a:pt x="279327" y="3193193"/>
                  </a:lnTo>
                  <a:close/>
                </a:path>
                <a:path w="1467485" h="3213100">
                  <a:moveTo>
                    <a:pt x="281950" y="3190901"/>
                  </a:moveTo>
                  <a:lnTo>
                    <a:pt x="282458" y="3190458"/>
                  </a:lnTo>
                  <a:lnTo>
                    <a:pt x="280337" y="3188561"/>
                  </a:lnTo>
                  <a:lnTo>
                    <a:pt x="281950" y="3190901"/>
                  </a:lnTo>
                  <a:close/>
                </a:path>
                <a:path w="1467485" h="3213100">
                  <a:moveTo>
                    <a:pt x="751701" y="2797399"/>
                  </a:moveTo>
                  <a:lnTo>
                    <a:pt x="759233" y="2790819"/>
                  </a:lnTo>
                  <a:lnTo>
                    <a:pt x="751724" y="2780516"/>
                  </a:lnTo>
                  <a:lnTo>
                    <a:pt x="744192" y="2787095"/>
                  </a:lnTo>
                  <a:lnTo>
                    <a:pt x="751701" y="2797399"/>
                  </a:lnTo>
                  <a:close/>
                </a:path>
                <a:path w="1467485" h="3213100">
                  <a:moveTo>
                    <a:pt x="294622" y="3196695"/>
                  </a:moveTo>
                  <a:lnTo>
                    <a:pt x="746116" y="2802278"/>
                  </a:lnTo>
                  <a:lnTo>
                    <a:pt x="733360" y="2796558"/>
                  </a:lnTo>
                  <a:lnTo>
                    <a:pt x="286351" y="3187057"/>
                  </a:lnTo>
                  <a:lnTo>
                    <a:pt x="294622" y="3196695"/>
                  </a:lnTo>
                  <a:close/>
                </a:path>
                <a:path w="1467485" h="3213100">
                  <a:moveTo>
                    <a:pt x="750071" y="2815687"/>
                  </a:moveTo>
                  <a:lnTo>
                    <a:pt x="743239" y="2804792"/>
                  </a:lnTo>
                  <a:lnTo>
                    <a:pt x="739007" y="2808488"/>
                  </a:lnTo>
                  <a:lnTo>
                    <a:pt x="750071" y="2815687"/>
                  </a:lnTo>
                  <a:close/>
                </a:path>
                <a:path w="1467485" h="3213100">
                  <a:moveTo>
                    <a:pt x="710547" y="2850214"/>
                  </a:moveTo>
                  <a:lnTo>
                    <a:pt x="736445" y="2827590"/>
                  </a:lnTo>
                  <a:lnTo>
                    <a:pt x="739007" y="2808488"/>
                  </a:lnTo>
                  <a:lnTo>
                    <a:pt x="700245" y="2842350"/>
                  </a:lnTo>
                  <a:lnTo>
                    <a:pt x="710547" y="2850214"/>
                  </a:lnTo>
                  <a:close/>
                </a:path>
                <a:path w="1467485" h="3213100">
                  <a:moveTo>
                    <a:pt x="312625" y="3197832"/>
                  </a:moveTo>
                  <a:lnTo>
                    <a:pt x="710547" y="2850214"/>
                  </a:lnTo>
                  <a:lnTo>
                    <a:pt x="700245" y="2842350"/>
                  </a:lnTo>
                  <a:lnTo>
                    <a:pt x="303507" y="3188933"/>
                  </a:lnTo>
                  <a:lnTo>
                    <a:pt x="312625" y="3197832"/>
                  </a:lnTo>
                  <a:close/>
                </a:path>
                <a:path w="1467485" h="3213100">
                  <a:moveTo>
                    <a:pt x="748523" y="2833902"/>
                  </a:moveTo>
                  <a:lnTo>
                    <a:pt x="739999" y="2824486"/>
                  </a:lnTo>
                  <a:lnTo>
                    <a:pt x="738052" y="2826186"/>
                  </a:lnTo>
                  <a:lnTo>
                    <a:pt x="748523" y="2833902"/>
                  </a:lnTo>
                  <a:close/>
                </a:path>
                <a:path w="1467485" h="3213100">
                  <a:moveTo>
                    <a:pt x="744630" y="2837303"/>
                  </a:moveTo>
                  <a:lnTo>
                    <a:pt x="746323" y="2835825"/>
                  </a:lnTo>
                  <a:lnTo>
                    <a:pt x="736359" y="2827665"/>
                  </a:lnTo>
                  <a:lnTo>
                    <a:pt x="744630" y="2837303"/>
                  </a:lnTo>
                  <a:close/>
                </a:path>
                <a:path w="1467485" h="3213100">
                  <a:moveTo>
                    <a:pt x="741668" y="2839891"/>
                  </a:moveTo>
                  <a:lnTo>
                    <a:pt x="744630" y="2837303"/>
                  </a:lnTo>
                  <a:lnTo>
                    <a:pt x="733736" y="2829957"/>
                  </a:lnTo>
                  <a:lnTo>
                    <a:pt x="731874" y="2831583"/>
                  </a:lnTo>
                  <a:lnTo>
                    <a:pt x="741668" y="2839891"/>
                  </a:lnTo>
                  <a:close/>
                </a:path>
                <a:path w="1467485" h="3213100">
                  <a:moveTo>
                    <a:pt x="328935" y="3200447"/>
                  </a:moveTo>
                  <a:lnTo>
                    <a:pt x="732022" y="2848318"/>
                  </a:lnTo>
                  <a:lnTo>
                    <a:pt x="727983" y="2834983"/>
                  </a:lnTo>
                  <a:lnTo>
                    <a:pt x="319903" y="3191473"/>
                  </a:lnTo>
                  <a:lnTo>
                    <a:pt x="328935" y="3200447"/>
                  </a:lnTo>
                  <a:close/>
                </a:path>
                <a:path w="1467485" h="3213100">
                  <a:moveTo>
                    <a:pt x="742069" y="2856404"/>
                  </a:moveTo>
                  <a:lnTo>
                    <a:pt x="733799" y="2846765"/>
                  </a:lnTo>
                  <a:lnTo>
                    <a:pt x="733122" y="2847357"/>
                  </a:lnTo>
                  <a:lnTo>
                    <a:pt x="742069" y="2856404"/>
                  </a:lnTo>
                  <a:close/>
                </a:path>
                <a:path w="1467485" h="3213100">
                  <a:moveTo>
                    <a:pt x="339914" y="3207719"/>
                  </a:moveTo>
                  <a:lnTo>
                    <a:pt x="741816" y="2856626"/>
                  </a:lnTo>
                  <a:lnTo>
                    <a:pt x="730329" y="2849796"/>
                  </a:lnTo>
                  <a:lnTo>
                    <a:pt x="330543" y="3199042"/>
                  </a:lnTo>
                  <a:lnTo>
                    <a:pt x="339914" y="3207719"/>
                  </a:lnTo>
                  <a:close/>
                </a:path>
                <a:path w="1467485" h="3213100">
                  <a:moveTo>
                    <a:pt x="360964" y="3206194"/>
                  </a:moveTo>
                  <a:lnTo>
                    <a:pt x="718985" y="2893433"/>
                  </a:lnTo>
                  <a:lnTo>
                    <a:pt x="715668" y="2879468"/>
                  </a:lnTo>
                  <a:lnTo>
                    <a:pt x="347446" y="3201139"/>
                  </a:lnTo>
                  <a:lnTo>
                    <a:pt x="360964" y="3206194"/>
                  </a:lnTo>
                  <a:close/>
                </a:path>
                <a:path w="1467485" h="3213100">
                  <a:moveTo>
                    <a:pt x="675588" y="2948207"/>
                  </a:moveTo>
                  <a:lnTo>
                    <a:pt x="713758" y="2914863"/>
                  </a:lnTo>
                  <a:lnTo>
                    <a:pt x="706249" y="2904560"/>
                  </a:lnTo>
                  <a:lnTo>
                    <a:pt x="667318" y="2938569"/>
                  </a:lnTo>
                  <a:lnTo>
                    <a:pt x="675588" y="2948207"/>
                  </a:lnTo>
                  <a:close/>
                </a:path>
                <a:path w="1467485" h="3213100">
                  <a:moveTo>
                    <a:pt x="372958" y="3212579"/>
                  </a:moveTo>
                  <a:lnTo>
                    <a:pt x="675588" y="2948207"/>
                  </a:lnTo>
                  <a:lnTo>
                    <a:pt x="667318" y="2938569"/>
                  </a:lnTo>
                  <a:lnTo>
                    <a:pt x="362572" y="3204789"/>
                  </a:lnTo>
                  <a:lnTo>
                    <a:pt x="372958" y="3212579"/>
                  </a:lnTo>
                  <a:close/>
                </a:path>
                <a:path w="1467485" h="3213100">
                  <a:moveTo>
                    <a:pt x="703325" y="2940841"/>
                  </a:moveTo>
                  <a:lnTo>
                    <a:pt x="715512" y="2930195"/>
                  </a:lnTo>
                  <a:lnTo>
                    <a:pt x="708341" y="2919595"/>
                  </a:lnTo>
                  <a:lnTo>
                    <a:pt x="694039" y="2932089"/>
                  </a:lnTo>
                  <a:lnTo>
                    <a:pt x="703325" y="2940841"/>
                  </a:lnTo>
                  <a:close/>
                </a:path>
                <a:path w="1467485" h="3213100">
                  <a:moveTo>
                    <a:pt x="397731" y="3207801"/>
                  </a:moveTo>
                  <a:lnTo>
                    <a:pt x="701547" y="2942393"/>
                  </a:lnTo>
                  <a:lnTo>
                    <a:pt x="688792" y="2936673"/>
                  </a:lnTo>
                  <a:lnTo>
                    <a:pt x="383621" y="3203264"/>
                  </a:lnTo>
                  <a:lnTo>
                    <a:pt x="397731" y="3207801"/>
                  </a:lnTo>
                  <a:close/>
                </a:path>
                <a:path w="1467485" h="3213100">
                  <a:moveTo>
                    <a:pt x="391892" y="3212903"/>
                  </a:moveTo>
                  <a:lnTo>
                    <a:pt x="395954" y="3209354"/>
                  </a:lnTo>
                  <a:lnTo>
                    <a:pt x="383621" y="3203264"/>
                  </a:lnTo>
                  <a:lnTo>
                    <a:pt x="378967" y="3207330"/>
                  </a:lnTo>
                  <a:lnTo>
                    <a:pt x="391892" y="3212903"/>
                  </a:lnTo>
                  <a:close/>
                </a:path>
                <a:path w="1467485" h="3213100">
                  <a:moveTo>
                    <a:pt x="705756" y="2955580"/>
                  </a:moveTo>
                  <a:lnTo>
                    <a:pt x="706095" y="2955285"/>
                  </a:lnTo>
                  <a:lnTo>
                    <a:pt x="698078" y="2945424"/>
                  </a:lnTo>
                  <a:lnTo>
                    <a:pt x="693762" y="2949195"/>
                  </a:lnTo>
                  <a:lnTo>
                    <a:pt x="705756" y="2955580"/>
                  </a:lnTo>
                  <a:close/>
                </a:path>
                <a:path w="1467485" h="3213100">
                  <a:moveTo>
                    <a:pt x="425889" y="3200067"/>
                  </a:moveTo>
                  <a:lnTo>
                    <a:pt x="700340" y="2960312"/>
                  </a:lnTo>
                  <a:lnTo>
                    <a:pt x="693762" y="2949195"/>
                  </a:lnTo>
                  <a:lnTo>
                    <a:pt x="412456" y="3194938"/>
                  </a:lnTo>
                  <a:lnTo>
                    <a:pt x="425889" y="3200067"/>
                  </a:lnTo>
                  <a:close/>
                </a:path>
                <a:path w="1467485" h="3213100">
                  <a:moveTo>
                    <a:pt x="418188" y="3206794"/>
                  </a:moveTo>
                  <a:lnTo>
                    <a:pt x="420304" y="3204946"/>
                  </a:lnTo>
                  <a:lnTo>
                    <a:pt x="412456" y="3194938"/>
                  </a:lnTo>
                  <a:lnTo>
                    <a:pt x="408225" y="3198634"/>
                  </a:lnTo>
                  <a:lnTo>
                    <a:pt x="418188" y="3206794"/>
                  </a:lnTo>
                  <a:close/>
                </a:path>
                <a:path w="1467485" h="3213100">
                  <a:moveTo>
                    <a:pt x="412095" y="3212117"/>
                  </a:moveTo>
                  <a:lnTo>
                    <a:pt x="412349" y="3211895"/>
                  </a:lnTo>
                  <a:lnTo>
                    <a:pt x="403317" y="3202922"/>
                  </a:lnTo>
                  <a:lnTo>
                    <a:pt x="400270" y="3205584"/>
                  </a:lnTo>
                  <a:lnTo>
                    <a:pt x="412095" y="3212117"/>
                  </a:lnTo>
                  <a:close/>
                </a:path>
                <a:path w="1467485" h="3213100">
                  <a:moveTo>
                    <a:pt x="711065" y="2967806"/>
                  </a:moveTo>
                  <a:lnTo>
                    <a:pt x="702742" y="2958213"/>
                  </a:lnTo>
                  <a:lnTo>
                    <a:pt x="701694" y="2959129"/>
                  </a:lnTo>
                  <a:lnTo>
                    <a:pt x="711065" y="2967806"/>
                  </a:lnTo>
                  <a:close/>
                </a:path>
                <a:path w="1467485" h="3213100">
                  <a:moveTo>
                    <a:pt x="706495" y="2971799"/>
                  </a:moveTo>
                  <a:lnTo>
                    <a:pt x="701694" y="2959129"/>
                  </a:lnTo>
                  <a:lnTo>
                    <a:pt x="701271" y="2959499"/>
                  </a:lnTo>
                  <a:lnTo>
                    <a:pt x="706495" y="2971799"/>
                  </a:lnTo>
                  <a:close/>
                </a:path>
                <a:path w="1467485" h="3213100">
                  <a:moveTo>
                    <a:pt x="696167" y="2967055"/>
                  </a:moveTo>
                  <a:lnTo>
                    <a:pt x="695347" y="2964673"/>
                  </a:lnTo>
                  <a:lnTo>
                    <a:pt x="694586" y="2965339"/>
                  </a:lnTo>
                  <a:lnTo>
                    <a:pt x="696167" y="2967055"/>
                  </a:lnTo>
                  <a:close/>
                </a:path>
                <a:path w="1467485" h="3213100">
                  <a:moveTo>
                    <a:pt x="434837" y="3209114"/>
                  </a:moveTo>
                  <a:lnTo>
                    <a:pt x="694478" y="2982296"/>
                  </a:lnTo>
                  <a:lnTo>
                    <a:pt x="688661" y="2970514"/>
                  </a:lnTo>
                  <a:lnTo>
                    <a:pt x="428851" y="3197479"/>
                  </a:lnTo>
                  <a:lnTo>
                    <a:pt x="434837" y="3209114"/>
                  </a:lnTo>
                  <a:close/>
                </a:path>
                <a:path w="1467485" h="3213100">
                  <a:moveTo>
                    <a:pt x="699810" y="2977639"/>
                  </a:moveTo>
                  <a:lnTo>
                    <a:pt x="703195" y="2974681"/>
                  </a:lnTo>
                  <a:lnTo>
                    <a:pt x="696167" y="2967055"/>
                  </a:lnTo>
                  <a:lnTo>
                    <a:pt x="699810" y="2977639"/>
                  </a:lnTo>
                  <a:close/>
                </a:path>
                <a:path w="1467485" h="3213100">
                  <a:moveTo>
                    <a:pt x="639868" y="3046866"/>
                  </a:moveTo>
                  <a:lnTo>
                    <a:pt x="693270" y="3000215"/>
                  </a:lnTo>
                  <a:lnTo>
                    <a:pt x="682461" y="2992794"/>
                  </a:lnTo>
                  <a:lnTo>
                    <a:pt x="631090" y="3037671"/>
                  </a:lnTo>
                  <a:lnTo>
                    <a:pt x="639868" y="3046866"/>
                  </a:lnTo>
                  <a:close/>
                </a:path>
                <a:path w="1467485" h="3213100">
                  <a:moveTo>
                    <a:pt x="636483" y="3049823"/>
                  </a:moveTo>
                  <a:lnTo>
                    <a:pt x="639868" y="3046866"/>
                  </a:lnTo>
                  <a:lnTo>
                    <a:pt x="631090" y="3037671"/>
                  </a:lnTo>
                  <a:lnTo>
                    <a:pt x="628128" y="3040259"/>
                  </a:lnTo>
                  <a:lnTo>
                    <a:pt x="636483" y="3049823"/>
                  </a:lnTo>
                  <a:close/>
                </a:path>
                <a:path w="1467485" h="3213100">
                  <a:moveTo>
                    <a:pt x="461049" y="3203079"/>
                  </a:moveTo>
                  <a:lnTo>
                    <a:pt x="636483" y="3049823"/>
                  </a:lnTo>
                  <a:lnTo>
                    <a:pt x="628128" y="3040259"/>
                  </a:lnTo>
                  <a:lnTo>
                    <a:pt x="449816" y="3196028"/>
                  </a:lnTo>
                  <a:lnTo>
                    <a:pt x="461049" y="3203079"/>
                  </a:lnTo>
                  <a:close/>
                </a:path>
                <a:path w="1467485" h="3213100">
                  <a:moveTo>
                    <a:pt x="453348" y="3209806"/>
                  </a:moveTo>
                  <a:lnTo>
                    <a:pt x="449816" y="3196028"/>
                  </a:lnTo>
                  <a:lnTo>
                    <a:pt x="445331" y="3199946"/>
                  </a:lnTo>
                  <a:lnTo>
                    <a:pt x="453348" y="3209806"/>
                  </a:lnTo>
                  <a:close/>
                </a:path>
                <a:path w="1467485" h="3213100">
                  <a:moveTo>
                    <a:pt x="675136" y="3032920"/>
                  </a:moveTo>
                  <a:lnTo>
                    <a:pt x="681907" y="3027005"/>
                  </a:lnTo>
                  <a:lnTo>
                    <a:pt x="675837" y="3015445"/>
                  </a:lnTo>
                  <a:lnTo>
                    <a:pt x="665935" y="3024094"/>
                  </a:lnTo>
                  <a:lnTo>
                    <a:pt x="675136" y="3032920"/>
                  </a:lnTo>
                  <a:close/>
                </a:path>
                <a:path w="1467485" h="3213100">
                  <a:moveTo>
                    <a:pt x="491069" y="3193717"/>
                  </a:moveTo>
                  <a:lnTo>
                    <a:pt x="672555" y="3035174"/>
                  </a:lnTo>
                  <a:lnTo>
                    <a:pt x="663885" y="3025885"/>
                  </a:lnTo>
                  <a:lnTo>
                    <a:pt x="483984" y="3183044"/>
                  </a:lnTo>
                  <a:lnTo>
                    <a:pt x="491069" y="3193717"/>
                  </a:lnTo>
                  <a:close/>
                </a:path>
                <a:path w="1467485" h="3213100">
                  <a:moveTo>
                    <a:pt x="484976" y="3199040"/>
                  </a:moveTo>
                  <a:lnTo>
                    <a:pt x="487176" y="3197118"/>
                  </a:lnTo>
                  <a:lnTo>
                    <a:pt x="480005" y="3186519"/>
                  </a:lnTo>
                  <a:lnTo>
                    <a:pt x="476705" y="3189402"/>
                  </a:lnTo>
                  <a:lnTo>
                    <a:pt x="484976" y="3199040"/>
                  </a:lnTo>
                  <a:close/>
                </a:path>
                <a:path w="1467485" h="3213100">
                  <a:moveTo>
                    <a:pt x="476942" y="3189844"/>
                  </a:moveTo>
                  <a:lnTo>
                    <a:pt x="476705" y="3189402"/>
                  </a:lnTo>
                  <a:lnTo>
                    <a:pt x="476942" y="3189844"/>
                  </a:lnTo>
                  <a:close/>
                </a:path>
                <a:path w="1467485" h="3213100">
                  <a:moveTo>
                    <a:pt x="474651" y="3208060"/>
                  </a:moveTo>
                  <a:lnTo>
                    <a:pt x="481676" y="3201923"/>
                  </a:lnTo>
                  <a:lnTo>
                    <a:pt x="472135" y="3193394"/>
                  </a:lnTo>
                  <a:lnTo>
                    <a:pt x="467058" y="3197830"/>
                  </a:lnTo>
                  <a:lnTo>
                    <a:pt x="474651" y="3208060"/>
                  </a:lnTo>
                  <a:close/>
                </a:path>
                <a:path w="1467485" h="3213100">
                  <a:moveTo>
                    <a:pt x="482860" y="3200889"/>
                  </a:moveTo>
                  <a:lnTo>
                    <a:pt x="484976" y="3199040"/>
                  </a:lnTo>
                  <a:lnTo>
                    <a:pt x="476942" y="3189844"/>
                  </a:lnTo>
                  <a:lnTo>
                    <a:pt x="482860" y="3200889"/>
                  </a:lnTo>
                  <a:close/>
                </a:path>
                <a:path w="1467485" h="3213100">
                  <a:moveTo>
                    <a:pt x="661573" y="3061632"/>
                  </a:moveTo>
                  <a:lnTo>
                    <a:pt x="669697" y="3054535"/>
                  </a:lnTo>
                  <a:lnTo>
                    <a:pt x="664219" y="3042457"/>
                  </a:lnTo>
                  <a:lnTo>
                    <a:pt x="653979" y="3051402"/>
                  </a:lnTo>
                  <a:lnTo>
                    <a:pt x="661573" y="3061632"/>
                  </a:lnTo>
                  <a:close/>
                </a:path>
                <a:path w="1467485" h="3213100">
                  <a:moveTo>
                    <a:pt x="518636" y="3186499"/>
                  </a:moveTo>
                  <a:lnTo>
                    <a:pt x="656326" y="3066215"/>
                  </a:lnTo>
                  <a:lnTo>
                    <a:pt x="653979" y="3051402"/>
                  </a:lnTo>
                  <a:lnTo>
                    <a:pt x="509434" y="3177674"/>
                  </a:lnTo>
                  <a:lnTo>
                    <a:pt x="518636" y="3186499"/>
                  </a:lnTo>
                  <a:close/>
                </a:path>
                <a:path w="1467485" h="3213100">
                  <a:moveTo>
                    <a:pt x="506957" y="3196701"/>
                  </a:moveTo>
                  <a:lnTo>
                    <a:pt x="514912" y="3189752"/>
                  </a:lnTo>
                  <a:lnTo>
                    <a:pt x="509011" y="3178044"/>
                  </a:lnTo>
                  <a:lnTo>
                    <a:pt x="502579" y="3183662"/>
                  </a:lnTo>
                  <a:lnTo>
                    <a:pt x="506957" y="3196701"/>
                  </a:lnTo>
                  <a:close/>
                </a:path>
                <a:path w="1467485" h="3213100">
                  <a:moveTo>
                    <a:pt x="649703" y="3088865"/>
                  </a:moveTo>
                  <a:lnTo>
                    <a:pt x="651226" y="3087535"/>
                  </a:lnTo>
                  <a:lnTo>
                    <a:pt x="642786" y="3078044"/>
                  </a:lnTo>
                  <a:lnTo>
                    <a:pt x="639591" y="3080835"/>
                  </a:lnTo>
                  <a:lnTo>
                    <a:pt x="649703" y="3088865"/>
                  </a:lnTo>
                  <a:close/>
                </a:path>
                <a:path w="1467485" h="3213100">
                  <a:moveTo>
                    <a:pt x="641229" y="3096267"/>
                  </a:moveTo>
                  <a:lnTo>
                    <a:pt x="644731" y="3093209"/>
                  </a:lnTo>
                  <a:lnTo>
                    <a:pt x="639591" y="3080835"/>
                  </a:lnTo>
                  <a:lnTo>
                    <a:pt x="630261" y="3088986"/>
                  </a:lnTo>
                  <a:lnTo>
                    <a:pt x="641229" y="3096267"/>
                  </a:lnTo>
                  <a:close/>
                </a:path>
                <a:path w="1467485" h="3213100">
                  <a:moveTo>
                    <a:pt x="622283" y="3112819"/>
                  </a:moveTo>
                  <a:lnTo>
                    <a:pt x="639124" y="3098106"/>
                  </a:lnTo>
                  <a:lnTo>
                    <a:pt x="629499" y="3089651"/>
                  </a:lnTo>
                  <a:lnTo>
                    <a:pt x="611304" y="3105546"/>
                  </a:lnTo>
                  <a:lnTo>
                    <a:pt x="622283" y="3112819"/>
                  </a:lnTo>
                  <a:close/>
                </a:path>
                <a:path w="1467485" h="3213100">
                  <a:moveTo>
                    <a:pt x="606372" y="3126717"/>
                  </a:moveTo>
                  <a:lnTo>
                    <a:pt x="612889" y="3121025"/>
                  </a:lnTo>
                  <a:lnTo>
                    <a:pt x="607919" y="3108503"/>
                  </a:lnTo>
                  <a:lnTo>
                    <a:pt x="598525" y="3116710"/>
                  </a:lnTo>
                  <a:lnTo>
                    <a:pt x="606372" y="3126717"/>
                  </a:lnTo>
                  <a:close/>
                </a:path>
                <a:path w="1467485" h="3213100">
                  <a:moveTo>
                    <a:pt x="605441" y="3127531"/>
                  </a:moveTo>
                  <a:lnTo>
                    <a:pt x="596494" y="3118484"/>
                  </a:lnTo>
                  <a:lnTo>
                    <a:pt x="592093" y="3122328"/>
                  </a:lnTo>
                  <a:lnTo>
                    <a:pt x="605441" y="3127531"/>
                  </a:lnTo>
                  <a:close/>
                </a:path>
                <a:path w="1467485" h="3213100">
                  <a:moveTo>
                    <a:pt x="596894" y="3134998"/>
                  </a:moveTo>
                  <a:lnTo>
                    <a:pt x="600533" y="3131819"/>
                  </a:lnTo>
                  <a:lnTo>
                    <a:pt x="592093" y="3122328"/>
                  </a:lnTo>
                  <a:lnTo>
                    <a:pt x="588539" y="3125433"/>
                  </a:lnTo>
                  <a:lnTo>
                    <a:pt x="596894" y="3134998"/>
                  </a:lnTo>
                  <a:close/>
                </a:path>
                <a:path w="1467485" h="3213100">
                  <a:moveTo>
                    <a:pt x="581577" y="3148379"/>
                  </a:moveTo>
                  <a:lnTo>
                    <a:pt x="595879" y="3135885"/>
                  </a:lnTo>
                  <a:lnTo>
                    <a:pt x="588285" y="3125655"/>
                  </a:lnTo>
                  <a:lnTo>
                    <a:pt x="570429" y="3141254"/>
                  </a:lnTo>
                  <a:lnTo>
                    <a:pt x="581577" y="3148379"/>
                  </a:lnTo>
                  <a:close/>
                </a:path>
                <a:path w="1467485" h="3213100">
                  <a:moveTo>
                    <a:pt x="574722" y="3154367"/>
                  </a:moveTo>
                  <a:lnTo>
                    <a:pt x="574891" y="3154219"/>
                  </a:lnTo>
                  <a:lnTo>
                    <a:pt x="570429" y="3141254"/>
                  </a:lnTo>
                  <a:lnTo>
                    <a:pt x="566028" y="3145098"/>
                  </a:lnTo>
                  <a:lnTo>
                    <a:pt x="574722" y="3154367"/>
                  </a:lnTo>
                  <a:close/>
                </a:path>
                <a:path w="1467485" h="3213100">
                  <a:moveTo>
                    <a:pt x="570650" y="3154276"/>
                  </a:moveTo>
                  <a:lnTo>
                    <a:pt x="565097" y="3145911"/>
                  </a:lnTo>
                  <a:lnTo>
                    <a:pt x="562643" y="3148055"/>
                  </a:lnTo>
                  <a:lnTo>
                    <a:pt x="570650" y="3154276"/>
                  </a:lnTo>
                  <a:close/>
                </a:path>
                <a:path w="1467485" h="3213100">
                  <a:moveTo>
                    <a:pt x="562028" y="3165456"/>
                  </a:moveTo>
                  <a:lnTo>
                    <a:pt x="568375" y="3159912"/>
                  </a:lnTo>
                  <a:lnTo>
                    <a:pt x="558835" y="3151382"/>
                  </a:lnTo>
                  <a:lnTo>
                    <a:pt x="552911" y="3156557"/>
                  </a:lnTo>
                  <a:lnTo>
                    <a:pt x="562028" y="3165456"/>
                  </a:lnTo>
                  <a:close/>
                </a:path>
                <a:path w="1467485" h="3213100">
                  <a:moveTo>
                    <a:pt x="541886" y="3183052"/>
                  </a:moveTo>
                  <a:lnTo>
                    <a:pt x="534123" y="3172970"/>
                  </a:lnTo>
                  <a:lnTo>
                    <a:pt x="533192" y="3173783"/>
                  </a:lnTo>
                  <a:lnTo>
                    <a:pt x="541886" y="3183052"/>
                  </a:lnTo>
                  <a:close/>
                </a:path>
                <a:path w="1467485" h="3213100">
                  <a:moveTo>
                    <a:pt x="523182" y="3199391"/>
                  </a:moveTo>
                  <a:lnTo>
                    <a:pt x="526652" y="3196360"/>
                  </a:lnTo>
                  <a:lnTo>
                    <a:pt x="516773" y="3188126"/>
                  </a:lnTo>
                  <a:lnTo>
                    <a:pt x="513557" y="3190936"/>
                  </a:lnTo>
                  <a:lnTo>
                    <a:pt x="523182" y="3199391"/>
                  </a:lnTo>
                  <a:close/>
                </a:path>
                <a:path w="1467485" h="3213100">
                  <a:moveTo>
                    <a:pt x="572183" y="3156585"/>
                  </a:moveTo>
                  <a:lnTo>
                    <a:pt x="572860" y="3155993"/>
                  </a:lnTo>
                  <a:lnTo>
                    <a:pt x="570650" y="3154276"/>
                  </a:lnTo>
                  <a:lnTo>
                    <a:pt x="572183" y="3156585"/>
                  </a:lnTo>
                  <a:close/>
                </a:path>
                <a:path w="1467485" h="3213100">
                  <a:moveTo>
                    <a:pt x="594840" y="3153655"/>
                  </a:moveTo>
                  <a:lnTo>
                    <a:pt x="599749" y="3149367"/>
                  </a:lnTo>
                  <a:lnTo>
                    <a:pt x="592240" y="3139063"/>
                  </a:lnTo>
                  <a:lnTo>
                    <a:pt x="586147" y="3144386"/>
                  </a:lnTo>
                  <a:lnTo>
                    <a:pt x="594840" y="3153655"/>
                  </a:lnTo>
                  <a:close/>
                </a:path>
              </a:pathLst>
            </a:custGeom>
            <a:solidFill>
              <a:srgbClr val="F7A2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465770" y="5576659"/>
              <a:ext cx="5414645" cy="2864485"/>
            </a:xfrm>
            <a:custGeom>
              <a:avLst/>
              <a:gdLst/>
              <a:ahLst/>
              <a:cxnLst/>
              <a:rect l="l" t="t" r="r" b="b"/>
              <a:pathLst>
                <a:path w="5414645" h="2864484">
                  <a:moveTo>
                    <a:pt x="899742" y="30718"/>
                  </a:moveTo>
                  <a:lnTo>
                    <a:pt x="908712" y="22882"/>
                  </a:lnTo>
                  <a:lnTo>
                    <a:pt x="896887" y="16348"/>
                  </a:lnTo>
                  <a:lnTo>
                    <a:pt x="890202" y="22189"/>
                  </a:lnTo>
                  <a:lnTo>
                    <a:pt x="899742" y="30718"/>
                  </a:lnTo>
                  <a:close/>
                </a:path>
                <a:path w="5414645" h="2864484">
                  <a:moveTo>
                    <a:pt x="815621" y="104205"/>
                  </a:moveTo>
                  <a:lnTo>
                    <a:pt x="884424" y="44100"/>
                  </a:lnTo>
                  <a:lnTo>
                    <a:pt x="873445" y="36827"/>
                  </a:lnTo>
                  <a:lnTo>
                    <a:pt x="806673" y="95158"/>
                  </a:lnTo>
                  <a:lnTo>
                    <a:pt x="815621" y="104205"/>
                  </a:lnTo>
                  <a:close/>
                </a:path>
                <a:path w="5414645" h="2864484">
                  <a:moveTo>
                    <a:pt x="800980" y="116994"/>
                  </a:moveTo>
                  <a:lnTo>
                    <a:pt x="807920" y="110932"/>
                  </a:lnTo>
                  <a:lnTo>
                    <a:pt x="800326" y="100702"/>
                  </a:lnTo>
                  <a:lnTo>
                    <a:pt x="800980" y="116994"/>
                  </a:lnTo>
                  <a:close/>
                </a:path>
                <a:path w="5414645" h="2864484">
                  <a:moveTo>
                    <a:pt x="800388" y="117512"/>
                  </a:moveTo>
                  <a:lnTo>
                    <a:pt x="800980" y="116994"/>
                  </a:lnTo>
                  <a:lnTo>
                    <a:pt x="794572" y="105729"/>
                  </a:lnTo>
                  <a:lnTo>
                    <a:pt x="787717" y="111718"/>
                  </a:lnTo>
                  <a:lnTo>
                    <a:pt x="800388" y="117512"/>
                  </a:lnTo>
                  <a:close/>
                </a:path>
                <a:path w="5414645" h="2864484">
                  <a:moveTo>
                    <a:pt x="926715" y="24018"/>
                  </a:moveTo>
                  <a:lnTo>
                    <a:pt x="930016" y="21135"/>
                  </a:lnTo>
                  <a:lnTo>
                    <a:pt x="920306" y="12753"/>
                  </a:lnTo>
                  <a:lnTo>
                    <a:pt x="917175" y="15489"/>
                  </a:lnTo>
                  <a:lnTo>
                    <a:pt x="926715" y="24018"/>
                  </a:lnTo>
                  <a:close/>
                </a:path>
                <a:path w="5414645" h="2864484">
                  <a:moveTo>
                    <a:pt x="891510" y="54773"/>
                  </a:moveTo>
                  <a:lnTo>
                    <a:pt x="921722" y="28380"/>
                  </a:lnTo>
                  <a:lnTo>
                    <a:pt x="911251" y="20664"/>
                  </a:lnTo>
                  <a:lnTo>
                    <a:pt x="883916" y="44543"/>
                  </a:lnTo>
                  <a:lnTo>
                    <a:pt x="891510" y="54773"/>
                  </a:lnTo>
                  <a:close/>
                </a:path>
                <a:path w="5414645" h="2864484">
                  <a:moveTo>
                    <a:pt x="776839" y="154948"/>
                  </a:moveTo>
                  <a:lnTo>
                    <a:pt x="891510" y="54773"/>
                  </a:lnTo>
                  <a:lnTo>
                    <a:pt x="880700" y="47352"/>
                  </a:lnTo>
                  <a:lnTo>
                    <a:pt x="773303" y="141173"/>
                  </a:lnTo>
                  <a:lnTo>
                    <a:pt x="776839" y="154948"/>
                  </a:lnTo>
                  <a:close/>
                </a:path>
                <a:path w="5414645" h="2864484">
                  <a:moveTo>
                    <a:pt x="781313" y="167903"/>
                  </a:moveTo>
                  <a:lnTo>
                    <a:pt x="949542" y="20941"/>
                  </a:lnTo>
                  <a:lnTo>
                    <a:pt x="938140" y="14038"/>
                  </a:lnTo>
                  <a:lnTo>
                    <a:pt x="774056" y="157378"/>
                  </a:lnTo>
                  <a:lnTo>
                    <a:pt x="781313" y="167903"/>
                  </a:lnTo>
                  <a:close/>
                </a:path>
                <a:path w="5414645" h="2864484">
                  <a:moveTo>
                    <a:pt x="764375" y="182699"/>
                  </a:moveTo>
                  <a:lnTo>
                    <a:pt x="778508" y="170353"/>
                  </a:lnTo>
                  <a:lnTo>
                    <a:pt x="768799" y="161971"/>
                  </a:lnTo>
                  <a:lnTo>
                    <a:pt x="756866" y="172395"/>
                  </a:lnTo>
                  <a:lnTo>
                    <a:pt x="764375" y="182699"/>
                  </a:lnTo>
                  <a:close/>
                </a:path>
                <a:path w="5414645" h="2864484">
                  <a:moveTo>
                    <a:pt x="962552" y="26439"/>
                  </a:moveTo>
                  <a:lnTo>
                    <a:pt x="980287" y="10946"/>
                  </a:lnTo>
                  <a:lnTo>
                    <a:pt x="969768" y="3271"/>
                  </a:lnTo>
                  <a:lnTo>
                    <a:pt x="953689" y="17318"/>
                  </a:lnTo>
                  <a:lnTo>
                    <a:pt x="962552" y="26439"/>
                  </a:lnTo>
                  <a:close/>
                </a:path>
                <a:path w="5414645" h="2864484">
                  <a:moveTo>
                    <a:pt x="766182" y="197984"/>
                  </a:moveTo>
                  <a:lnTo>
                    <a:pt x="952397" y="35311"/>
                  </a:lnTo>
                  <a:lnTo>
                    <a:pt x="949881" y="20645"/>
                  </a:lnTo>
                  <a:lnTo>
                    <a:pt x="761692" y="185043"/>
                  </a:lnTo>
                  <a:lnTo>
                    <a:pt x="766182" y="197984"/>
                  </a:lnTo>
                  <a:close/>
                </a:path>
                <a:path w="5414645" h="2864484">
                  <a:moveTo>
                    <a:pt x="756905" y="206088"/>
                  </a:moveTo>
                  <a:lnTo>
                    <a:pt x="763591" y="200248"/>
                  </a:lnTo>
                  <a:lnTo>
                    <a:pt x="750242" y="195045"/>
                  </a:lnTo>
                  <a:lnTo>
                    <a:pt x="748719" y="196376"/>
                  </a:lnTo>
                  <a:lnTo>
                    <a:pt x="756905" y="206088"/>
                  </a:lnTo>
                  <a:close/>
                </a:path>
                <a:path w="5414645" h="2864484">
                  <a:moveTo>
                    <a:pt x="757474" y="222454"/>
                  </a:moveTo>
                  <a:lnTo>
                    <a:pt x="996333" y="13792"/>
                  </a:lnTo>
                  <a:lnTo>
                    <a:pt x="983752" y="7919"/>
                  </a:lnTo>
                  <a:lnTo>
                    <a:pt x="754281" y="208380"/>
                  </a:lnTo>
                  <a:lnTo>
                    <a:pt x="757474" y="222454"/>
                  </a:lnTo>
                  <a:close/>
                </a:path>
                <a:path w="5414645" h="2864484">
                  <a:moveTo>
                    <a:pt x="759677" y="237394"/>
                  </a:moveTo>
                  <a:lnTo>
                    <a:pt x="1019715" y="10229"/>
                  </a:lnTo>
                  <a:lnTo>
                    <a:pt x="1012122" y="0"/>
                  </a:lnTo>
                  <a:lnTo>
                    <a:pt x="754027" y="225466"/>
                  </a:lnTo>
                  <a:lnTo>
                    <a:pt x="759677" y="237394"/>
                  </a:lnTo>
                  <a:close/>
                </a:path>
                <a:path w="5414645" h="2864484">
                  <a:moveTo>
                    <a:pt x="759798" y="254151"/>
                  </a:moveTo>
                  <a:lnTo>
                    <a:pt x="1026717" y="20977"/>
                  </a:lnTo>
                  <a:lnTo>
                    <a:pt x="1017430" y="12225"/>
                  </a:lnTo>
                  <a:lnTo>
                    <a:pt x="752966" y="243256"/>
                  </a:lnTo>
                  <a:lnTo>
                    <a:pt x="759798" y="254151"/>
                  </a:lnTo>
                  <a:close/>
                </a:path>
                <a:path w="5414645" h="2864484">
                  <a:moveTo>
                    <a:pt x="1049810" y="16382"/>
                  </a:moveTo>
                  <a:lnTo>
                    <a:pt x="1046860" y="3379"/>
                  </a:lnTo>
                  <a:lnTo>
                    <a:pt x="1040598" y="8850"/>
                  </a:lnTo>
                  <a:lnTo>
                    <a:pt x="1048398" y="15948"/>
                  </a:lnTo>
                  <a:lnTo>
                    <a:pt x="1049810" y="16382"/>
                  </a:lnTo>
                  <a:close/>
                </a:path>
                <a:path w="5414645" h="2864484">
                  <a:moveTo>
                    <a:pt x="757829" y="272735"/>
                  </a:moveTo>
                  <a:lnTo>
                    <a:pt x="1050053" y="17454"/>
                  </a:lnTo>
                  <a:lnTo>
                    <a:pt x="1048398" y="15948"/>
                  </a:lnTo>
                  <a:lnTo>
                    <a:pt x="1036618" y="12327"/>
                  </a:lnTo>
                  <a:lnTo>
                    <a:pt x="752182" y="260805"/>
                  </a:lnTo>
                  <a:lnTo>
                    <a:pt x="757829" y="272735"/>
                  </a:lnTo>
                  <a:close/>
                </a:path>
                <a:path w="5414645" h="2864484">
                  <a:moveTo>
                    <a:pt x="1050053" y="17454"/>
                  </a:moveTo>
                  <a:lnTo>
                    <a:pt x="1049810" y="16382"/>
                  </a:lnTo>
                  <a:lnTo>
                    <a:pt x="1048398" y="15948"/>
                  </a:lnTo>
                  <a:lnTo>
                    <a:pt x="1050053" y="17454"/>
                  </a:lnTo>
                  <a:close/>
                </a:path>
                <a:path w="5414645" h="2864484">
                  <a:moveTo>
                    <a:pt x="1050053" y="17454"/>
                  </a:moveTo>
                  <a:lnTo>
                    <a:pt x="1050897" y="16716"/>
                  </a:lnTo>
                  <a:lnTo>
                    <a:pt x="1049810" y="16382"/>
                  </a:lnTo>
                  <a:lnTo>
                    <a:pt x="1050053" y="17454"/>
                  </a:lnTo>
                  <a:close/>
                </a:path>
                <a:path w="5414645" h="2864484">
                  <a:moveTo>
                    <a:pt x="1062469" y="23471"/>
                  </a:moveTo>
                  <a:lnTo>
                    <a:pt x="1066869" y="19627"/>
                  </a:lnTo>
                  <a:lnTo>
                    <a:pt x="1058006" y="10506"/>
                  </a:lnTo>
                  <a:lnTo>
                    <a:pt x="1056737" y="11615"/>
                  </a:lnTo>
                  <a:lnTo>
                    <a:pt x="1062469" y="23471"/>
                  </a:lnTo>
                  <a:close/>
                </a:path>
                <a:path w="5414645" h="2864484">
                  <a:moveTo>
                    <a:pt x="1062469" y="23471"/>
                  </a:moveTo>
                  <a:lnTo>
                    <a:pt x="1056737" y="11615"/>
                  </a:lnTo>
                  <a:lnTo>
                    <a:pt x="1054706" y="13389"/>
                  </a:lnTo>
                  <a:lnTo>
                    <a:pt x="1062469" y="23471"/>
                  </a:lnTo>
                  <a:close/>
                </a:path>
                <a:path w="5414645" h="2864484">
                  <a:moveTo>
                    <a:pt x="758906" y="288658"/>
                  </a:moveTo>
                  <a:lnTo>
                    <a:pt x="1062469" y="23471"/>
                  </a:lnTo>
                  <a:lnTo>
                    <a:pt x="1054706" y="13389"/>
                  </a:lnTo>
                  <a:lnTo>
                    <a:pt x="749874" y="279685"/>
                  </a:lnTo>
                  <a:lnTo>
                    <a:pt x="758906" y="288658"/>
                  </a:lnTo>
                  <a:close/>
                </a:path>
                <a:path w="5414645" h="2864484">
                  <a:moveTo>
                    <a:pt x="1082926" y="22464"/>
                  </a:moveTo>
                  <a:lnTo>
                    <a:pt x="1085126" y="20541"/>
                  </a:lnTo>
                  <a:lnTo>
                    <a:pt x="1076009" y="11642"/>
                  </a:lnTo>
                  <a:lnTo>
                    <a:pt x="1075248" y="12308"/>
                  </a:lnTo>
                  <a:lnTo>
                    <a:pt x="1082926" y="22464"/>
                  </a:lnTo>
                  <a:close/>
                </a:path>
                <a:path w="5414645" h="2864484">
                  <a:moveTo>
                    <a:pt x="757444" y="306798"/>
                  </a:moveTo>
                  <a:lnTo>
                    <a:pt x="1078779" y="26086"/>
                  </a:lnTo>
                  <a:lnTo>
                    <a:pt x="1073132" y="14156"/>
                  </a:lnTo>
                  <a:lnTo>
                    <a:pt x="751882" y="294794"/>
                  </a:lnTo>
                  <a:lnTo>
                    <a:pt x="757444" y="306798"/>
                  </a:lnTo>
                  <a:close/>
                </a:path>
                <a:path w="5414645" h="2864484">
                  <a:moveTo>
                    <a:pt x="746602" y="333133"/>
                  </a:moveTo>
                  <a:lnTo>
                    <a:pt x="1109815" y="15837"/>
                  </a:lnTo>
                  <a:lnTo>
                    <a:pt x="1100613" y="7012"/>
                  </a:lnTo>
                  <a:lnTo>
                    <a:pt x="742317" y="320013"/>
                  </a:lnTo>
                  <a:lnTo>
                    <a:pt x="746602" y="333133"/>
                  </a:lnTo>
                  <a:close/>
                </a:path>
                <a:path w="5414645" h="2864484">
                  <a:moveTo>
                    <a:pt x="752998" y="344410"/>
                  </a:moveTo>
                  <a:lnTo>
                    <a:pt x="1125448" y="19044"/>
                  </a:lnTo>
                  <a:lnTo>
                    <a:pt x="1116755" y="9775"/>
                  </a:lnTo>
                  <a:lnTo>
                    <a:pt x="744979" y="334551"/>
                  </a:lnTo>
                  <a:lnTo>
                    <a:pt x="752998" y="344410"/>
                  </a:lnTo>
                  <a:close/>
                </a:path>
                <a:path w="5414645" h="2864484">
                  <a:moveTo>
                    <a:pt x="1127861" y="33800"/>
                  </a:moveTo>
                  <a:lnTo>
                    <a:pt x="1138101" y="24854"/>
                  </a:lnTo>
                  <a:lnTo>
                    <a:pt x="1125006" y="19430"/>
                  </a:lnTo>
                  <a:lnTo>
                    <a:pt x="1127861" y="33800"/>
                  </a:lnTo>
                  <a:close/>
                </a:path>
                <a:path w="5414645" h="2864484">
                  <a:moveTo>
                    <a:pt x="754729" y="376624"/>
                  </a:moveTo>
                  <a:lnTo>
                    <a:pt x="1121256" y="56433"/>
                  </a:lnTo>
                  <a:lnTo>
                    <a:pt x="1125172" y="36149"/>
                  </a:lnTo>
                  <a:lnTo>
                    <a:pt x="1123333" y="20892"/>
                  </a:lnTo>
                  <a:lnTo>
                    <a:pt x="742673" y="353429"/>
                  </a:lnTo>
                  <a:lnTo>
                    <a:pt x="745527" y="367799"/>
                  </a:lnTo>
                  <a:lnTo>
                    <a:pt x="748235" y="365433"/>
                  </a:lnTo>
                  <a:lnTo>
                    <a:pt x="754729" y="376624"/>
                  </a:lnTo>
                  <a:close/>
                </a:path>
                <a:path w="5414645" h="2864484">
                  <a:moveTo>
                    <a:pt x="744173" y="368982"/>
                  </a:moveTo>
                  <a:lnTo>
                    <a:pt x="745189" y="368095"/>
                  </a:lnTo>
                  <a:lnTo>
                    <a:pt x="736241" y="359048"/>
                  </a:lnTo>
                  <a:lnTo>
                    <a:pt x="735818" y="359417"/>
                  </a:lnTo>
                  <a:lnTo>
                    <a:pt x="744173" y="368982"/>
                  </a:lnTo>
                  <a:close/>
                </a:path>
                <a:path w="5414645" h="2864484">
                  <a:moveTo>
                    <a:pt x="1142902" y="37524"/>
                  </a:moveTo>
                  <a:lnTo>
                    <a:pt x="1149080" y="32127"/>
                  </a:lnTo>
                  <a:lnTo>
                    <a:pt x="1141063" y="22267"/>
                  </a:lnTo>
                  <a:lnTo>
                    <a:pt x="1135920" y="26760"/>
                  </a:lnTo>
                  <a:lnTo>
                    <a:pt x="1142902" y="37524"/>
                  </a:lnTo>
                  <a:close/>
                </a:path>
                <a:path w="5414645" h="2864484">
                  <a:moveTo>
                    <a:pt x="1135928" y="26818"/>
                  </a:moveTo>
                  <a:close/>
                </a:path>
                <a:path w="5414645" h="2864484">
                  <a:moveTo>
                    <a:pt x="1123879" y="54142"/>
                  </a:moveTo>
                  <a:lnTo>
                    <a:pt x="1138012" y="41795"/>
                  </a:lnTo>
                  <a:lnTo>
                    <a:pt x="1135928" y="26818"/>
                  </a:lnTo>
                  <a:lnTo>
                    <a:pt x="1126610" y="34892"/>
                  </a:lnTo>
                  <a:lnTo>
                    <a:pt x="1123879" y="54142"/>
                  </a:lnTo>
                  <a:close/>
                </a:path>
                <a:path w="5414645" h="2864484">
                  <a:moveTo>
                    <a:pt x="750497" y="380321"/>
                  </a:moveTo>
                  <a:lnTo>
                    <a:pt x="754136" y="377142"/>
                  </a:lnTo>
                  <a:lnTo>
                    <a:pt x="745781" y="367577"/>
                  </a:lnTo>
                  <a:lnTo>
                    <a:pt x="750497" y="380321"/>
                  </a:lnTo>
                  <a:close/>
                </a:path>
                <a:path w="5414645" h="2864484">
                  <a:moveTo>
                    <a:pt x="745047" y="401945"/>
                  </a:moveTo>
                  <a:lnTo>
                    <a:pt x="1163886" y="36056"/>
                  </a:lnTo>
                  <a:lnTo>
                    <a:pt x="1154346" y="27527"/>
                  </a:lnTo>
                  <a:lnTo>
                    <a:pt x="739788" y="389677"/>
                  </a:lnTo>
                  <a:lnTo>
                    <a:pt x="745047" y="401945"/>
                  </a:lnTo>
                  <a:close/>
                </a:path>
                <a:path w="5414645" h="2864484">
                  <a:moveTo>
                    <a:pt x="746812" y="417267"/>
                  </a:moveTo>
                  <a:lnTo>
                    <a:pt x="1181550" y="37488"/>
                  </a:lnTo>
                  <a:lnTo>
                    <a:pt x="1171925" y="29033"/>
                  </a:lnTo>
                  <a:lnTo>
                    <a:pt x="734564" y="411103"/>
                  </a:lnTo>
                  <a:lnTo>
                    <a:pt x="746812" y="417267"/>
                  </a:lnTo>
                  <a:close/>
                </a:path>
                <a:path w="5414645" h="2864484">
                  <a:moveTo>
                    <a:pt x="734264" y="445092"/>
                  </a:moveTo>
                  <a:lnTo>
                    <a:pt x="1206938" y="32173"/>
                  </a:lnTo>
                  <a:lnTo>
                    <a:pt x="1196498" y="24431"/>
                  </a:lnTo>
                  <a:lnTo>
                    <a:pt x="725401" y="435971"/>
                  </a:lnTo>
                  <a:lnTo>
                    <a:pt x="734264" y="445092"/>
                  </a:lnTo>
                  <a:close/>
                </a:path>
                <a:path w="5414645" h="2864484">
                  <a:moveTo>
                    <a:pt x="744735" y="452808"/>
                  </a:moveTo>
                  <a:lnTo>
                    <a:pt x="1218487" y="38948"/>
                  </a:lnTo>
                  <a:lnTo>
                    <a:pt x="1215210" y="24948"/>
                  </a:lnTo>
                  <a:lnTo>
                    <a:pt x="735111" y="444353"/>
                  </a:lnTo>
                  <a:lnTo>
                    <a:pt x="744735" y="452808"/>
                  </a:lnTo>
                  <a:close/>
                </a:path>
                <a:path w="5414645" h="2864484">
                  <a:moveTo>
                    <a:pt x="741691" y="455468"/>
                  </a:moveTo>
                  <a:lnTo>
                    <a:pt x="743976" y="453472"/>
                  </a:lnTo>
                  <a:lnTo>
                    <a:pt x="734690" y="444720"/>
                  </a:lnTo>
                  <a:lnTo>
                    <a:pt x="731982" y="447086"/>
                  </a:lnTo>
                  <a:lnTo>
                    <a:pt x="741691" y="455468"/>
                  </a:lnTo>
                  <a:close/>
                </a:path>
                <a:path w="5414645" h="2864484">
                  <a:moveTo>
                    <a:pt x="734072" y="462123"/>
                  </a:moveTo>
                  <a:lnTo>
                    <a:pt x="739742" y="457170"/>
                  </a:lnTo>
                  <a:lnTo>
                    <a:pt x="727240" y="451228"/>
                  </a:lnTo>
                  <a:lnTo>
                    <a:pt x="734072" y="462123"/>
                  </a:lnTo>
                  <a:close/>
                </a:path>
                <a:path w="5414645" h="2864484">
                  <a:moveTo>
                    <a:pt x="737519" y="475976"/>
                  </a:moveTo>
                  <a:lnTo>
                    <a:pt x="1240214" y="36832"/>
                  </a:lnTo>
                  <a:lnTo>
                    <a:pt x="1229320" y="29485"/>
                  </a:lnTo>
                  <a:lnTo>
                    <a:pt x="727640" y="467742"/>
                  </a:lnTo>
                  <a:lnTo>
                    <a:pt x="732850" y="472827"/>
                  </a:lnTo>
                  <a:lnTo>
                    <a:pt x="737519" y="475976"/>
                  </a:lnTo>
                  <a:close/>
                </a:path>
                <a:path w="5414645" h="2864484">
                  <a:moveTo>
                    <a:pt x="732850" y="472827"/>
                  </a:moveTo>
                  <a:lnTo>
                    <a:pt x="727640" y="467742"/>
                  </a:lnTo>
                  <a:lnTo>
                    <a:pt x="726625" y="468629"/>
                  </a:lnTo>
                  <a:lnTo>
                    <a:pt x="732850" y="472827"/>
                  </a:lnTo>
                  <a:close/>
                </a:path>
                <a:path w="5414645" h="2864484">
                  <a:moveTo>
                    <a:pt x="730495" y="482112"/>
                  </a:moveTo>
                  <a:lnTo>
                    <a:pt x="736757" y="476641"/>
                  </a:lnTo>
                  <a:lnTo>
                    <a:pt x="732850" y="472827"/>
                  </a:lnTo>
                  <a:lnTo>
                    <a:pt x="726625" y="468629"/>
                  </a:lnTo>
                  <a:lnTo>
                    <a:pt x="723663" y="471217"/>
                  </a:lnTo>
                  <a:lnTo>
                    <a:pt x="730495" y="482112"/>
                  </a:lnTo>
                  <a:close/>
                </a:path>
                <a:path w="5414645" h="2864484">
                  <a:moveTo>
                    <a:pt x="728464" y="483887"/>
                  </a:moveTo>
                  <a:lnTo>
                    <a:pt x="730495" y="482112"/>
                  </a:lnTo>
                  <a:lnTo>
                    <a:pt x="722986" y="471808"/>
                  </a:lnTo>
                  <a:lnTo>
                    <a:pt x="720701" y="473804"/>
                  </a:lnTo>
                  <a:lnTo>
                    <a:pt x="728464" y="483887"/>
                  </a:lnTo>
                  <a:close/>
                </a:path>
                <a:path w="5414645" h="2864484">
                  <a:moveTo>
                    <a:pt x="724873" y="503887"/>
                  </a:moveTo>
                  <a:lnTo>
                    <a:pt x="1258309" y="37887"/>
                  </a:lnTo>
                  <a:lnTo>
                    <a:pt x="1244445" y="33135"/>
                  </a:lnTo>
                  <a:lnTo>
                    <a:pt x="716192" y="494606"/>
                  </a:lnTo>
                  <a:lnTo>
                    <a:pt x="724873" y="503887"/>
                  </a:lnTo>
                  <a:close/>
                </a:path>
                <a:path w="5414645" h="2864484">
                  <a:moveTo>
                    <a:pt x="726194" y="536459"/>
                  </a:moveTo>
                  <a:lnTo>
                    <a:pt x="1288468" y="45268"/>
                  </a:lnTo>
                  <a:lnTo>
                    <a:pt x="1276413" y="38936"/>
                  </a:lnTo>
                  <a:lnTo>
                    <a:pt x="1263485" y="33366"/>
                  </a:lnTo>
                  <a:lnTo>
                    <a:pt x="720316" y="507867"/>
                  </a:lnTo>
                  <a:lnTo>
                    <a:pt x="719701" y="525268"/>
                  </a:lnTo>
                  <a:lnTo>
                    <a:pt x="721732" y="523494"/>
                  </a:lnTo>
                  <a:lnTo>
                    <a:pt x="726194" y="536459"/>
                  </a:lnTo>
                  <a:close/>
                </a:path>
                <a:path w="5414645" h="2864484">
                  <a:moveTo>
                    <a:pt x="715733" y="528931"/>
                  </a:moveTo>
                  <a:lnTo>
                    <a:pt x="715724" y="528743"/>
                  </a:lnTo>
                  <a:lnTo>
                    <a:pt x="715733" y="528931"/>
                  </a:lnTo>
                  <a:close/>
                </a:path>
                <a:path w="5414645" h="2864484">
                  <a:moveTo>
                    <a:pt x="713500" y="547549"/>
                  </a:moveTo>
                  <a:lnTo>
                    <a:pt x="714347" y="546809"/>
                  </a:lnTo>
                  <a:lnTo>
                    <a:pt x="706753" y="536579"/>
                  </a:lnTo>
                  <a:lnTo>
                    <a:pt x="706330" y="536949"/>
                  </a:lnTo>
                  <a:lnTo>
                    <a:pt x="713500" y="547549"/>
                  </a:lnTo>
                  <a:close/>
                </a:path>
                <a:path w="5414645" h="2864484">
                  <a:moveTo>
                    <a:pt x="716547" y="544887"/>
                  </a:moveTo>
                  <a:lnTo>
                    <a:pt x="723740" y="538603"/>
                  </a:lnTo>
                  <a:lnTo>
                    <a:pt x="715733" y="528931"/>
                  </a:lnTo>
                  <a:lnTo>
                    <a:pt x="716547" y="544887"/>
                  </a:lnTo>
                  <a:close/>
                </a:path>
                <a:path w="5414645" h="2864484">
                  <a:moveTo>
                    <a:pt x="718132" y="560366"/>
                  </a:moveTo>
                  <a:lnTo>
                    <a:pt x="1304948" y="47735"/>
                  </a:lnTo>
                  <a:lnTo>
                    <a:pt x="1293800" y="40610"/>
                  </a:lnTo>
                  <a:lnTo>
                    <a:pt x="710539" y="550136"/>
                  </a:lnTo>
                  <a:lnTo>
                    <a:pt x="718132" y="560366"/>
                  </a:lnTo>
                  <a:close/>
                </a:path>
                <a:path w="5414645" h="2864484">
                  <a:moveTo>
                    <a:pt x="712871" y="561682"/>
                  </a:moveTo>
                  <a:lnTo>
                    <a:pt x="708254" y="552132"/>
                  </a:lnTo>
                  <a:lnTo>
                    <a:pt x="705799" y="554276"/>
                  </a:lnTo>
                  <a:lnTo>
                    <a:pt x="712871" y="561682"/>
                  </a:lnTo>
                  <a:close/>
                </a:path>
                <a:path w="5414645" h="2864484">
                  <a:moveTo>
                    <a:pt x="713986" y="563988"/>
                  </a:moveTo>
                  <a:lnTo>
                    <a:pt x="714578" y="563471"/>
                  </a:lnTo>
                  <a:lnTo>
                    <a:pt x="712871" y="561682"/>
                  </a:lnTo>
                  <a:lnTo>
                    <a:pt x="713986" y="563988"/>
                  </a:lnTo>
                  <a:close/>
                </a:path>
                <a:path w="5414645" h="2864484">
                  <a:moveTo>
                    <a:pt x="708801" y="585381"/>
                  </a:moveTo>
                  <a:lnTo>
                    <a:pt x="1321850" y="49833"/>
                  </a:lnTo>
                  <a:lnTo>
                    <a:pt x="1310533" y="42856"/>
                  </a:lnTo>
                  <a:lnTo>
                    <a:pt x="701376" y="575004"/>
                  </a:lnTo>
                  <a:lnTo>
                    <a:pt x="708801" y="585381"/>
                  </a:lnTo>
                  <a:close/>
                </a:path>
                <a:path w="5414645" h="2864484">
                  <a:moveTo>
                    <a:pt x="705585" y="588191"/>
                  </a:moveTo>
                  <a:lnTo>
                    <a:pt x="708801" y="585381"/>
                  </a:lnTo>
                  <a:lnTo>
                    <a:pt x="697822" y="578109"/>
                  </a:lnTo>
                  <a:lnTo>
                    <a:pt x="705585" y="588191"/>
                  </a:lnTo>
                  <a:close/>
                </a:path>
                <a:path w="5414645" h="2864484">
                  <a:moveTo>
                    <a:pt x="702199" y="591148"/>
                  </a:moveTo>
                  <a:lnTo>
                    <a:pt x="705585" y="588191"/>
                  </a:lnTo>
                  <a:lnTo>
                    <a:pt x="697060" y="578774"/>
                  </a:lnTo>
                  <a:lnTo>
                    <a:pt x="692236" y="582988"/>
                  </a:lnTo>
                  <a:lnTo>
                    <a:pt x="702199" y="591148"/>
                  </a:lnTo>
                  <a:close/>
                </a:path>
                <a:path w="5414645" h="2864484">
                  <a:moveTo>
                    <a:pt x="697122" y="595584"/>
                  </a:moveTo>
                  <a:lnTo>
                    <a:pt x="699322" y="593661"/>
                  </a:lnTo>
                  <a:lnTo>
                    <a:pt x="688936" y="585871"/>
                  </a:lnTo>
                  <a:lnTo>
                    <a:pt x="686820" y="587720"/>
                  </a:lnTo>
                  <a:lnTo>
                    <a:pt x="697122" y="595584"/>
                  </a:lnTo>
                  <a:close/>
                </a:path>
                <a:path w="5414645" h="2864484">
                  <a:moveTo>
                    <a:pt x="710216" y="601008"/>
                  </a:moveTo>
                  <a:lnTo>
                    <a:pt x="1340774" y="50165"/>
                  </a:lnTo>
                  <a:lnTo>
                    <a:pt x="1328917" y="43660"/>
                  </a:lnTo>
                  <a:lnTo>
                    <a:pt x="701692" y="591591"/>
                  </a:lnTo>
                  <a:lnTo>
                    <a:pt x="710216" y="601008"/>
                  </a:lnTo>
                  <a:close/>
                </a:path>
                <a:path w="5414645" h="2864484">
                  <a:moveTo>
                    <a:pt x="705562" y="605074"/>
                  </a:moveTo>
                  <a:lnTo>
                    <a:pt x="709624" y="601526"/>
                  </a:lnTo>
                  <a:lnTo>
                    <a:pt x="700676" y="592479"/>
                  </a:lnTo>
                  <a:lnTo>
                    <a:pt x="695260" y="597210"/>
                  </a:lnTo>
                  <a:lnTo>
                    <a:pt x="705562" y="605074"/>
                  </a:lnTo>
                  <a:close/>
                </a:path>
                <a:path w="5414645" h="2864484">
                  <a:moveTo>
                    <a:pt x="698684" y="627946"/>
                  </a:moveTo>
                  <a:lnTo>
                    <a:pt x="1355823" y="53882"/>
                  </a:lnTo>
                  <a:lnTo>
                    <a:pt x="1344085" y="47273"/>
                  </a:lnTo>
                  <a:lnTo>
                    <a:pt x="692105" y="616829"/>
                  </a:lnTo>
                  <a:lnTo>
                    <a:pt x="698684" y="627946"/>
                  </a:lnTo>
                  <a:close/>
                </a:path>
                <a:path w="5414645" h="2864484">
                  <a:moveTo>
                    <a:pt x="687755" y="629505"/>
                  </a:moveTo>
                  <a:lnTo>
                    <a:pt x="684827" y="623187"/>
                  </a:lnTo>
                  <a:lnTo>
                    <a:pt x="683981" y="623927"/>
                  </a:lnTo>
                  <a:lnTo>
                    <a:pt x="687755" y="629505"/>
                  </a:lnTo>
                  <a:close/>
                </a:path>
                <a:path w="5414645" h="2864484">
                  <a:moveTo>
                    <a:pt x="690390" y="635191"/>
                  </a:moveTo>
                  <a:lnTo>
                    <a:pt x="691152" y="634526"/>
                  </a:lnTo>
                  <a:lnTo>
                    <a:pt x="687755" y="629505"/>
                  </a:lnTo>
                  <a:lnTo>
                    <a:pt x="690390" y="635191"/>
                  </a:lnTo>
                  <a:close/>
                </a:path>
                <a:path w="5414645" h="2864484">
                  <a:moveTo>
                    <a:pt x="679196" y="661833"/>
                  </a:moveTo>
                  <a:lnTo>
                    <a:pt x="1370626" y="57814"/>
                  </a:lnTo>
                  <a:lnTo>
                    <a:pt x="1359062" y="51052"/>
                  </a:lnTo>
                  <a:lnTo>
                    <a:pt x="668133" y="654635"/>
                  </a:lnTo>
                  <a:lnTo>
                    <a:pt x="679196" y="661833"/>
                  </a:lnTo>
                  <a:close/>
                </a:path>
                <a:path w="5414645" h="2864484">
                  <a:moveTo>
                    <a:pt x="671497" y="668559"/>
                  </a:moveTo>
                  <a:lnTo>
                    <a:pt x="674797" y="665676"/>
                  </a:lnTo>
                  <a:lnTo>
                    <a:pt x="666696" y="655890"/>
                  </a:lnTo>
                  <a:lnTo>
                    <a:pt x="659587" y="662100"/>
                  </a:lnTo>
                  <a:lnTo>
                    <a:pt x="671497" y="668559"/>
                  </a:lnTo>
                  <a:close/>
                </a:path>
                <a:path w="5414645" h="2864484">
                  <a:moveTo>
                    <a:pt x="678074" y="679678"/>
                  </a:moveTo>
                  <a:lnTo>
                    <a:pt x="1384976" y="62141"/>
                  </a:lnTo>
                  <a:lnTo>
                    <a:pt x="1375013" y="53981"/>
                  </a:lnTo>
                  <a:lnTo>
                    <a:pt x="669126" y="670631"/>
                  </a:lnTo>
                  <a:lnTo>
                    <a:pt x="678074" y="679678"/>
                  </a:lnTo>
                  <a:close/>
                </a:path>
                <a:path w="5414645" h="2864484">
                  <a:moveTo>
                    <a:pt x="673334" y="683818"/>
                  </a:moveTo>
                  <a:lnTo>
                    <a:pt x="675958" y="681526"/>
                  </a:lnTo>
                  <a:lnTo>
                    <a:pt x="666164" y="673218"/>
                  </a:lnTo>
                  <a:lnTo>
                    <a:pt x="665656" y="673662"/>
                  </a:lnTo>
                  <a:lnTo>
                    <a:pt x="673334" y="683818"/>
                  </a:lnTo>
                  <a:close/>
                </a:path>
                <a:path w="5414645" h="2864484">
                  <a:moveTo>
                    <a:pt x="673057" y="700923"/>
                  </a:moveTo>
                  <a:lnTo>
                    <a:pt x="1399594" y="66235"/>
                  </a:lnTo>
                  <a:lnTo>
                    <a:pt x="1391239" y="56670"/>
                  </a:lnTo>
                  <a:lnTo>
                    <a:pt x="665548" y="690620"/>
                  </a:lnTo>
                  <a:lnTo>
                    <a:pt x="673057" y="700923"/>
                  </a:lnTo>
                  <a:close/>
                </a:path>
                <a:path w="5414645" h="2864484">
                  <a:moveTo>
                    <a:pt x="661971" y="710608"/>
                  </a:moveTo>
                  <a:lnTo>
                    <a:pt x="665159" y="707823"/>
                  </a:lnTo>
                  <a:lnTo>
                    <a:pt x="654885" y="699935"/>
                  </a:lnTo>
                  <a:lnTo>
                    <a:pt x="654039" y="700674"/>
                  </a:lnTo>
                  <a:lnTo>
                    <a:pt x="661971" y="710608"/>
                  </a:lnTo>
                  <a:close/>
                </a:path>
                <a:path w="5414645" h="2864484">
                  <a:moveTo>
                    <a:pt x="656194" y="732518"/>
                  </a:moveTo>
                  <a:lnTo>
                    <a:pt x="1419713" y="65523"/>
                  </a:lnTo>
                  <a:lnTo>
                    <a:pt x="1408480" y="58472"/>
                  </a:lnTo>
                  <a:lnTo>
                    <a:pt x="650324" y="720783"/>
                  </a:lnTo>
                  <a:lnTo>
                    <a:pt x="656194" y="732518"/>
                  </a:lnTo>
                  <a:close/>
                </a:path>
                <a:path w="5414645" h="2864484">
                  <a:moveTo>
                    <a:pt x="662179" y="744153"/>
                  </a:moveTo>
                  <a:lnTo>
                    <a:pt x="1435431" y="68655"/>
                  </a:lnTo>
                  <a:lnTo>
                    <a:pt x="1426155" y="59895"/>
                  </a:lnTo>
                  <a:lnTo>
                    <a:pt x="654658" y="733860"/>
                  </a:lnTo>
                  <a:lnTo>
                    <a:pt x="662179" y="744153"/>
                  </a:lnTo>
                  <a:close/>
                </a:path>
                <a:path w="5414645" h="2864484">
                  <a:moveTo>
                    <a:pt x="649315" y="755391"/>
                  </a:moveTo>
                  <a:lnTo>
                    <a:pt x="661248" y="744967"/>
                  </a:lnTo>
                  <a:lnTo>
                    <a:pt x="651200" y="736881"/>
                  </a:lnTo>
                  <a:lnTo>
                    <a:pt x="643330" y="743756"/>
                  </a:lnTo>
                  <a:lnTo>
                    <a:pt x="649315" y="755391"/>
                  </a:lnTo>
                  <a:close/>
                </a:path>
                <a:path w="5414645" h="2864484">
                  <a:moveTo>
                    <a:pt x="637529" y="782551"/>
                  </a:moveTo>
                  <a:lnTo>
                    <a:pt x="1444717" y="77407"/>
                  </a:lnTo>
                  <a:lnTo>
                    <a:pt x="1438985" y="65551"/>
                  </a:lnTo>
                  <a:lnTo>
                    <a:pt x="631087" y="771315"/>
                  </a:lnTo>
                  <a:lnTo>
                    <a:pt x="637529" y="782551"/>
                  </a:lnTo>
                  <a:close/>
                </a:path>
                <a:path w="5414645" h="2864484">
                  <a:moveTo>
                    <a:pt x="628789" y="807049"/>
                  </a:moveTo>
                  <a:lnTo>
                    <a:pt x="1469744" y="72407"/>
                  </a:lnTo>
                  <a:lnTo>
                    <a:pt x="1457919" y="65874"/>
                  </a:lnTo>
                  <a:lnTo>
                    <a:pt x="624242" y="794158"/>
                  </a:lnTo>
                  <a:lnTo>
                    <a:pt x="628789" y="807049"/>
                  </a:lnTo>
                  <a:close/>
                </a:path>
                <a:path w="5414645" h="2864484">
                  <a:moveTo>
                    <a:pt x="621004" y="813850"/>
                  </a:moveTo>
                  <a:lnTo>
                    <a:pt x="625489" y="809932"/>
                  </a:lnTo>
                  <a:lnTo>
                    <a:pt x="614002" y="803103"/>
                  </a:lnTo>
                  <a:lnTo>
                    <a:pt x="613071" y="803916"/>
                  </a:lnTo>
                  <a:lnTo>
                    <a:pt x="621004" y="813850"/>
                  </a:lnTo>
                  <a:close/>
                </a:path>
                <a:path w="5414645" h="2864484">
                  <a:moveTo>
                    <a:pt x="610841" y="822729"/>
                  </a:moveTo>
                  <a:lnTo>
                    <a:pt x="612543" y="821242"/>
                  </a:lnTo>
                  <a:lnTo>
                    <a:pt x="608757" y="807685"/>
                  </a:lnTo>
                  <a:lnTo>
                    <a:pt x="602918" y="812786"/>
                  </a:lnTo>
                  <a:lnTo>
                    <a:pt x="610841" y="822729"/>
                  </a:lnTo>
                  <a:close/>
                </a:path>
                <a:path w="5414645" h="2864484">
                  <a:moveTo>
                    <a:pt x="618357" y="833026"/>
                  </a:moveTo>
                  <a:lnTo>
                    <a:pt x="1476153" y="83672"/>
                  </a:lnTo>
                  <a:lnTo>
                    <a:pt x="1467713" y="74181"/>
                  </a:lnTo>
                  <a:lnTo>
                    <a:pt x="612710" y="821095"/>
                  </a:lnTo>
                  <a:lnTo>
                    <a:pt x="618357" y="833026"/>
                  </a:lnTo>
                  <a:close/>
                </a:path>
                <a:path w="5414645" h="2864484">
                  <a:moveTo>
                    <a:pt x="612433" y="838201"/>
                  </a:moveTo>
                  <a:lnTo>
                    <a:pt x="618357" y="833026"/>
                  </a:lnTo>
                  <a:lnTo>
                    <a:pt x="606024" y="826936"/>
                  </a:lnTo>
                  <a:lnTo>
                    <a:pt x="605178" y="827675"/>
                  </a:lnTo>
                  <a:lnTo>
                    <a:pt x="612433" y="838201"/>
                  </a:lnTo>
                  <a:close/>
                </a:path>
                <a:path w="5414645" h="2864484">
                  <a:moveTo>
                    <a:pt x="580530" y="866071"/>
                  </a:moveTo>
                  <a:lnTo>
                    <a:pt x="584762" y="862374"/>
                  </a:lnTo>
                  <a:lnTo>
                    <a:pt x="574629" y="854362"/>
                  </a:lnTo>
                  <a:lnTo>
                    <a:pt x="580530" y="866071"/>
                  </a:lnTo>
                  <a:close/>
                </a:path>
                <a:path w="5414645" h="2864484">
                  <a:moveTo>
                    <a:pt x="618334" y="849909"/>
                  </a:moveTo>
                  <a:lnTo>
                    <a:pt x="1492210" y="86509"/>
                  </a:lnTo>
                  <a:lnTo>
                    <a:pt x="1490117" y="71473"/>
                  </a:lnTo>
                  <a:lnTo>
                    <a:pt x="611926" y="838644"/>
                  </a:lnTo>
                  <a:lnTo>
                    <a:pt x="618334" y="849909"/>
                  </a:lnTo>
                  <a:close/>
                </a:path>
                <a:path w="5414645" h="2864484">
                  <a:moveTo>
                    <a:pt x="594977" y="870314"/>
                  </a:moveTo>
                  <a:lnTo>
                    <a:pt x="613595" y="854049"/>
                  </a:lnTo>
                  <a:lnTo>
                    <a:pt x="604986" y="844706"/>
                  </a:lnTo>
                  <a:lnTo>
                    <a:pt x="588907" y="858753"/>
                  </a:lnTo>
                  <a:lnTo>
                    <a:pt x="594977" y="870314"/>
                  </a:lnTo>
                  <a:close/>
                </a:path>
                <a:path w="5414645" h="2864484">
                  <a:moveTo>
                    <a:pt x="593431" y="888528"/>
                  </a:moveTo>
                  <a:lnTo>
                    <a:pt x="1518591" y="80326"/>
                  </a:lnTo>
                  <a:lnTo>
                    <a:pt x="1505496" y="74902"/>
                  </a:lnTo>
                  <a:lnTo>
                    <a:pt x="587868" y="876524"/>
                  </a:lnTo>
                  <a:lnTo>
                    <a:pt x="593431" y="888528"/>
                  </a:lnTo>
                  <a:close/>
                </a:path>
                <a:path w="5414645" h="2864484">
                  <a:moveTo>
                    <a:pt x="582509" y="898069"/>
                  </a:moveTo>
                  <a:lnTo>
                    <a:pt x="588607" y="892742"/>
                  </a:lnTo>
                  <a:lnTo>
                    <a:pt x="580167" y="883251"/>
                  </a:lnTo>
                  <a:lnTo>
                    <a:pt x="579998" y="883399"/>
                  </a:lnTo>
                  <a:lnTo>
                    <a:pt x="582509" y="898069"/>
                  </a:lnTo>
                  <a:close/>
                </a:path>
                <a:path w="5414645" h="2864484">
                  <a:moveTo>
                    <a:pt x="567427" y="928108"/>
                  </a:moveTo>
                  <a:lnTo>
                    <a:pt x="1532278" y="85233"/>
                  </a:lnTo>
                  <a:lnTo>
                    <a:pt x="1517914" y="80917"/>
                  </a:lnTo>
                  <a:lnTo>
                    <a:pt x="562372" y="915660"/>
                  </a:lnTo>
                  <a:lnTo>
                    <a:pt x="567427" y="928108"/>
                  </a:lnTo>
                  <a:close/>
                </a:path>
                <a:path w="5414645" h="2864484">
                  <a:moveTo>
                    <a:pt x="545254" y="947478"/>
                  </a:moveTo>
                  <a:lnTo>
                    <a:pt x="549232" y="944003"/>
                  </a:lnTo>
                  <a:lnTo>
                    <a:pt x="540622" y="934660"/>
                  </a:lnTo>
                  <a:lnTo>
                    <a:pt x="534275" y="940205"/>
                  </a:lnTo>
                  <a:lnTo>
                    <a:pt x="545254" y="947478"/>
                  </a:lnTo>
                  <a:close/>
                </a:path>
                <a:path w="5414645" h="2864484">
                  <a:moveTo>
                    <a:pt x="552932" y="957634"/>
                  </a:moveTo>
                  <a:lnTo>
                    <a:pt x="1545796" y="90288"/>
                  </a:lnTo>
                  <a:lnTo>
                    <a:pt x="1536086" y="81906"/>
                  </a:lnTo>
                  <a:lnTo>
                    <a:pt x="547454" y="945556"/>
                  </a:lnTo>
                  <a:lnTo>
                    <a:pt x="552932" y="957634"/>
                  </a:lnTo>
                  <a:close/>
                </a:path>
                <a:path w="5414645" h="2864484">
                  <a:moveTo>
                    <a:pt x="550478" y="959778"/>
                  </a:moveTo>
                  <a:lnTo>
                    <a:pt x="552932" y="957634"/>
                  </a:lnTo>
                  <a:lnTo>
                    <a:pt x="542207" y="950139"/>
                  </a:lnTo>
                  <a:lnTo>
                    <a:pt x="550478" y="959778"/>
                  </a:lnTo>
                  <a:close/>
                </a:path>
                <a:path w="5414645" h="2864484">
                  <a:moveTo>
                    <a:pt x="536431" y="972048"/>
                  </a:moveTo>
                  <a:lnTo>
                    <a:pt x="538632" y="970126"/>
                  </a:lnTo>
                  <a:lnTo>
                    <a:pt x="529007" y="961671"/>
                  </a:lnTo>
                  <a:lnTo>
                    <a:pt x="525537" y="964702"/>
                  </a:lnTo>
                  <a:lnTo>
                    <a:pt x="536431" y="972048"/>
                  </a:lnTo>
                  <a:close/>
                </a:path>
                <a:path w="5414645" h="2864484">
                  <a:moveTo>
                    <a:pt x="532454" y="975523"/>
                  </a:moveTo>
                  <a:lnTo>
                    <a:pt x="525537" y="964702"/>
                  </a:lnTo>
                  <a:lnTo>
                    <a:pt x="522998" y="966920"/>
                  </a:lnTo>
                  <a:lnTo>
                    <a:pt x="532454" y="975523"/>
                  </a:lnTo>
                  <a:close/>
                </a:path>
                <a:path w="5414645" h="2864484">
                  <a:moveTo>
                    <a:pt x="527799" y="979589"/>
                  </a:moveTo>
                  <a:lnTo>
                    <a:pt x="529407" y="978184"/>
                  </a:lnTo>
                  <a:lnTo>
                    <a:pt x="522914" y="966994"/>
                  </a:lnTo>
                  <a:lnTo>
                    <a:pt x="520206" y="969359"/>
                  </a:lnTo>
                  <a:lnTo>
                    <a:pt x="527799" y="979589"/>
                  </a:lnTo>
                  <a:close/>
                </a:path>
                <a:path w="5414645" h="2864484">
                  <a:moveTo>
                    <a:pt x="1561758" y="93206"/>
                  </a:moveTo>
                  <a:lnTo>
                    <a:pt x="1565830" y="89650"/>
                  </a:lnTo>
                  <a:lnTo>
                    <a:pt x="1556713" y="80750"/>
                  </a:lnTo>
                  <a:lnTo>
                    <a:pt x="1561758" y="93206"/>
                  </a:lnTo>
                  <a:close/>
                </a:path>
                <a:path w="5414645" h="2864484">
                  <a:moveTo>
                    <a:pt x="523458" y="1000245"/>
                  </a:moveTo>
                  <a:lnTo>
                    <a:pt x="1561758" y="93206"/>
                  </a:lnTo>
                  <a:lnTo>
                    <a:pt x="1552069" y="84807"/>
                  </a:lnTo>
                  <a:lnTo>
                    <a:pt x="530929" y="976856"/>
                  </a:lnTo>
                  <a:lnTo>
                    <a:pt x="523458" y="1000245"/>
                  </a:lnTo>
                  <a:close/>
                </a:path>
                <a:path w="5414645" h="2864484">
                  <a:moveTo>
                    <a:pt x="517425" y="1005516"/>
                  </a:moveTo>
                  <a:lnTo>
                    <a:pt x="523458" y="1000245"/>
                  </a:lnTo>
                  <a:lnTo>
                    <a:pt x="513727" y="991883"/>
                  </a:lnTo>
                  <a:lnTo>
                    <a:pt x="511517" y="993813"/>
                  </a:lnTo>
                  <a:lnTo>
                    <a:pt x="517425" y="1005516"/>
                  </a:lnTo>
                  <a:close/>
                </a:path>
                <a:path w="5414645" h="2864484">
                  <a:moveTo>
                    <a:pt x="514573" y="1008008"/>
                  </a:moveTo>
                  <a:lnTo>
                    <a:pt x="517425" y="1005516"/>
                  </a:lnTo>
                  <a:lnTo>
                    <a:pt x="506979" y="997778"/>
                  </a:lnTo>
                  <a:lnTo>
                    <a:pt x="514573" y="1008008"/>
                  </a:lnTo>
                  <a:close/>
                </a:path>
                <a:path w="5414645" h="2864484">
                  <a:moveTo>
                    <a:pt x="496716" y="1023607"/>
                  </a:moveTo>
                  <a:lnTo>
                    <a:pt x="500778" y="1020058"/>
                  </a:lnTo>
                  <a:lnTo>
                    <a:pt x="497416" y="1006132"/>
                  </a:lnTo>
                  <a:lnTo>
                    <a:pt x="490053" y="1012563"/>
                  </a:lnTo>
                  <a:lnTo>
                    <a:pt x="496716" y="1023607"/>
                  </a:lnTo>
                  <a:close/>
                </a:path>
                <a:path w="5414645" h="2864484">
                  <a:moveTo>
                    <a:pt x="508033" y="1030583"/>
                  </a:moveTo>
                  <a:lnTo>
                    <a:pt x="1574693" y="98770"/>
                  </a:lnTo>
                  <a:lnTo>
                    <a:pt x="1563883" y="91350"/>
                  </a:lnTo>
                  <a:lnTo>
                    <a:pt x="500355" y="1020428"/>
                  </a:lnTo>
                  <a:lnTo>
                    <a:pt x="508033" y="1030583"/>
                  </a:lnTo>
                  <a:close/>
                </a:path>
                <a:path w="5414645" h="2864484">
                  <a:moveTo>
                    <a:pt x="502702" y="1035241"/>
                  </a:moveTo>
                  <a:lnTo>
                    <a:pt x="508033" y="1030583"/>
                  </a:lnTo>
                  <a:lnTo>
                    <a:pt x="497731" y="1022719"/>
                  </a:lnTo>
                  <a:lnTo>
                    <a:pt x="496631" y="1023681"/>
                  </a:lnTo>
                  <a:lnTo>
                    <a:pt x="502702" y="1035241"/>
                  </a:lnTo>
                  <a:close/>
                </a:path>
                <a:path w="5414645" h="2864484">
                  <a:moveTo>
                    <a:pt x="464026" y="1069027"/>
                  </a:moveTo>
                  <a:lnTo>
                    <a:pt x="470289" y="1063556"/>
                  </a:lnTo>
                  <a:lnTo>
                    <a:pt x="464726" y="1051552"/>
                  </a:lnTo>
                  <a:lnTo>
                    <a:pt x="456264" y="1058945"/>
                  </a:lnTo>
                  <a:lnTo>
                    <a:pt x="456938" y="1060464"/>
                  </a:lnTo>
                  <a:lnTo>
                    <a:pt x="464026" y="1069027"/>
                  </a:lnTo>
                  <a:close/>
                </a:path>
                <a:path w="5414645" h="2864484">
                  <a:moveTo>
                    <a:pt x="461657" y="1071097"/>
                  </a:moveTo>
                  <a:lnTo>
                    <a:pt x="456938" y="1060464"/>
                  </a:lnTo>
                  <a:lnTo>
                    <a:pt x="455925" y="1059241"/>
                  </a:lnTo>
                  <a:lnTo>
                    <a:pt x="461657" y="1071097"/>
                  </a:lnTo>
                  <a:close/>
                </a:path>
                <a:path w="5414645" h="2864484">
                  <a:moveTo>
                    <a:pt x="448879" y="1082259"/>
                  </a:moveTo>
                  <a:lnTo>
                    <a:pt x="461404" y="1071318"/>
                  </a:lnTo>
                  <a:lnTo>
                    <a:pt x="448310" y="1065893"/>
                  </a:lnTo>
                  <a:lnTo>
                    <a:pt x="443655" y="1069960"/>
                  </a:lnTo>
                  <a:lnTo>
                    <a:pt x="448879" y="1082259"/>
                  </a:lnTo>
                  <a:close/>
                </a:path>
                <a:path w="5414645" h="2864484">
                  <a:moveTo>
                    <a:pt x="443893" y="1086616"/>
                  </a:moveTo>
                  <a:lnTo>
                    <a:pt x="448879" y="1082259"/>
                  </a:lnTo>
                  <a:lnTo>
                    <a:pt x="439593" y="1073508"/>
                  </a:lnTo>
                  <a:lnTo>
                    <a:pt x="443893" y="1086616"/>
                  </a:lnTo>
                  <a:close/>
                </a:path>
                <a:path w="5414645" h="2864484">
                  <a:moveTo>
                    <a:pt x="432123" y="1096898"/>
                  </a:moveTo>
                  <a:lnTo>
                    <a:pt x="443893" y="1086616"/>
                  </a:lnTo>
                  <a:lnTo>
                    <a:pt x="431268" y="1080781"/>
                  </a:lnTo>
                  <a:lnTo>
                    <a:pt x="427204" y="1084331"/>
                  </a:lnTo>
                  <a:lnTo>
                    <a:pt x="432123" y="1096898"/>
                  </a:lnTo>
                  <a:close/>
                </a:path>
                <a:path w="5414645" h="2864484">
                  <a:moveTo>
                    <a:pt x="1582183" y="109091"/>
                  </a:moveTo>
                  <a:lnTo>
                    <a:pt x="1586922" y="104951"/>
                  </a:lnTo>
                  <a:lnTo>
                    <a:pt x="1576705" y="97013"/>
                  </a:lnTo>
                  <a:lnTo>
                    <a:pt x="1574335" y="99083"/>
                  </a:lnTo>
                  <a:lnTo>
                    <a:pt x="1582183" y="109091"/>
                  </a:lnTo>
                  <a:close/>
                </a:path>
                <a:path w="5414645" h="2864484">
                  <a:moveTo>
                    <a:pt x="483468" y="1068907"/>
                  </a:moveTo>
                  <a:lnTo>
                    <a:pt x="1576362" y="114175"/>
                  </a:lnTo>
                  <a:lnTo>
                    <a:pt x="1565299" y="106977"/>
                  </a:lnTo>
                  <a:lnTo>
                    <a:pt x="476128" y="1058455"/>
                  </a:lnTo>
                  <a:lnTo>
                    <a:pt x="483468" y="1068907"/>
                  </a:lnTo>
                  <a:close/>
                </a:path>
                <a:path w="5414645" h="2864484">
                  <a:moveTo>
                    <a:pt x="472974" y="1078074"/>
                  </a:moveTo>
                  <a:lnTo>
                    <a:pt x="483468" y="1068907"/>
                  </a:lnTo>
                  <a:lnTo>
                    <a:pt x="471051" y="1062891"/>
                  </a:lnTo>
                  <a:lnTo>
                    <a:pt x="468089" y="1065478"/>
                  </a:lnTo>
                  <a:lnTo>
                    <a:pt x="472974" y="1078074"/>
                  </a:lnTo>
                  <a:close/>
                </a:path>
                <a:path w="5414645" h="2864484">
                  <a:moveTo>
                    <a:pt x="464105" y="1085822"/>
                  </a:moveTo>
                  <a:lnTo>
                    <a:pt x="472974" y="1078074"/>
                  </a:lnTo>
                  <a:lnTo>
                    <a:pt x="465127" y="1068066"/>
                  </a:lnTo>
                  <a:lnTo>
                    <a:pt x="461657" y="1071097"/>
                  </a:lnTo>
                  <a:lnTo>
                    <a:pt x="464105" y="1085822"/>
                  </a:lnTo>
                  <a:close/>
                </a:path>
                <a:path w="5414645" h="2864484">
                  <a:moveTo>
                    <a:pt x="451649" y="1096703"/>
                  </a:moveTo>
                  <a:lnTo>
                    <a:pt x="445918" y="1084847"/>
                  </a:lnTo>
                  <a:lnTo>
                    <a:pt x="441601" y="1088617"/>
                  </a:lnTo>
                  <a:lnTo>
                    <a:pt x="451649" y="1096703"/>
                  </a:lnTo>
                  <a:close/>
                </a:path>
                <a:path w="5414645" h="2864484">
                  <a:moveTo>
                    <a:pt x="427784" y="1117551"/>
                  </a:moveTo>
                  <a:lnTo>
                    <a:pt x="439971" y="1106905"/>
                  </a:lnTo>
                  <a:lnTo>
                    <a:pt x="435085" y="1094310"/>
                  </a:lnTo>
                  <a:lnTo>
                    <a:pt x="419852" y="1107617"/>
                  </a:lnTo>
                  <a:lnTo>
                    <a:pt x="427784" y="1117551"/>
                  </a:lnTo>
                  <a:close/>
                </a:path>
                <a:path w="5414645" h="2864484">
                  <a:moveTo>
                    <a:pt x="411957" y="1131377"/>
                  </a:moveTo>
                  <a:lnTo>
                    <a:pt x="415004" y="1128716"/>
                  </a:lnTo>
                  <a:lnTo>
                    <a:pt x="406310" y="1119447"/>
                  </a:lnTo>
                  <a:lnTo>
                    <a:pt x="411957" y="1131377"/>
                  </a:lnTo>
                  <a:close/>
                </a:path>
                <a:path w="5414645" h="2864484">
                  <a:moveTo>
                    <a:pt x="1601794" y="108823"/>
                  </a:moveTo>
                  <a:lnTo>
                    <a:pt x="1610934" y="100838"/>
                  </a:lnTo>
                  <a:lnTo>
                    <a:pt x="1603001" y="90904"/>
                  </a:lnTo>
                  <a:lnTo>
                    <a:pt x="1591576" y="100885"/>
                  </a:lnTo>
                  <a:lnTo>
                    <a:pt x="1601794" y="108823"/>
                  </a:lnTo>
                  <a:close/>
                </a:path>
                <a:path w="5414645" h="2864484">
                  <a:moveTo>
                    <a:pt x="449170" y="1115732"/>
                  </a:moveTo>
                  <a:lnTo>
                    <a:pt x="1589795" y="119304"/>
                  </a:lnTo>
                  <a:lnTo>
                    <a:pt x="1580001" y="110996"/>
                  </a:lnTo>
                  <a:lnTo>
                    <a:pt x="448198" y="1099718"/>
                  </a:lnTo>
                  <a:lnTo>
                    <a:pt x="449170" y="1115732"/>
                  </a:lnTo>
                  <a:close/>
                </a:path>
                <a:path w="5414645" h="2864484">
                  <a:moveTo>
                    <a:pt x="430637" y="1131923"/>
                  </a:moveTo>
                  <a:lnTo>
                    <a:pt x="434614" y="1128448"/>
                  </a:lnTo>
                  <a:lnTo>
                    <a:pt x="426936" y="1118292"/>
                  </a:lnTo>
                  <a:lnTo>
                    <a:pt x="423889" y="1120953"/>
                  </a:lnTo>
                  <a:lnTo>
                    <a:pt x="430637" y="1131923"/>
                  </a:lnTo>
                  <a:close/>
                </a:path>
                <a:path w="5414645" h="2864484">
                  <a:moveTo>
                    <a:pt x="400256" y="1158463"/>
                  </a:moveTo>
                  <a:lnTo>
                    <a:pt x="423274" y="1138355"/>
                  </a:lnTo>
                  <a:lnTo>
                    <a:pt x="418727" y="1125463"/>
                  </a:lnTo>
                  <a:lnTo>
                    <a:pt x="393677" y="1147346"/>
                  </a:lnTo>
                  <a:lnTo>
                    <a:pt x="400256" y="1158463"/>
                  </a:lnTo>
                  <a:close/>
                </a:path>
                <a:path w="5414645" h="2864484">
                  <a:moveTo>
                    <a:pt x="387730" y="1169405"/>
                  </a:moveTo>
                  <a:lnTo>
                    <a:pt x="400256" y="1158463"/>
                  </a:lnTo>
                  <a:lnTo>
                    <a:pt x="382845" y="1156809"/>
                  </a:lnTo>
                  <a:lnTo>
                    <a:pt x="387730" y="1169405"/>
                  </a:lnTo>
                  <a:close/>
                </a:path>
                <a:path w="5414645" h="2864484">
                  <a:moveTo>
                    <a:pt x="1621405" y="108554"/>
                  </a:moveTo>
                  <a:lnTo>
                    <a:pt x="1625502" y="104975"/>
                  </a:lnTo>
                  <a:lnTo>
                    <a:pt x="1616318" y="96134"/>
                  </a:lnTo>
                  <a:lnTo>
                    <a:pt x="1612457" y="99508"/>
                  </a:lnTo>
                  <a:lnTo>
                    <a:pt x="1621405" y="108554"/>
                  </a:lnTo>
                  <a:close/>
                </a:path>
                <a:path w="5414645" h="2864484">
                  <a:moveTo>
                    <a:pt x="1618273" y="111290"/>
                  </a:moveTo>
                  <a:lnTo>
                    <a:pt x="1618950" y="110698"/>
                  </a:lnTo>
                  <a:lnTo>
                    <a:pt x="1611357" y="100469"/>
                  </a:lnTo>
                  <a:lnTo>
                    <a:pt x="1609579" y="102021"/>
                  </a:lnTo>
                  <a:lnTo>
                    <a:pt x="1618273" y="111290"/>
                  </a:lnTo>
                  <a:close/>
                </a:path>
                <a:path w="5414645" h="2864484">
                  <a:moveTo>
                    <a:pt x="1614674" y="114434"/>
                  </a:moveTo>
                  <a:lnTo>
                    <a:pt x="1607548" y="103795"/>
                  </a:lnTo>
                  <a:lnTo>
                    <a:pt x="1605771" y="105348"/>
                  </a:lnTo>
                  <a:lnTo>
                    <a:pt x="1614674" y="114434"/>
                  </a:lnTo>
                  <a:close/>
                </a:path>
                <a:path w="5414645" h="2864484">
                  <a:moveTo>
                    <a:pt x="374844" y="1197526"/>
                  </a:moveTo>
                  <a:lnTo>
                    <a:pt x="1601367" y="126059"/>
                  </a:lnTo>
                  <a:lnTo>
                    <a:pt x="1590049" y="119082"/>
                  </a:lnTo>
                  <a:lnTo>
                    <a:pt x="368774" y="1185965"/>
                  </a:lnTo>
                  <a:lnTo>
                    <a:pt x="374844" y="1197526"/>
                  </a:lnTo>
                  <a:close/>
                </a:path>
                <a:path w="5414645" h="2864484">
                  <a:moveTo>
                    <a:pt x="1633412" y="114928"/>
                  </a:moveTo>
                  <a:lnTo>
                    <a:pt x="1641185" y="108138"/>
                  </a:lnTo>
                  <a:lnTo>
                    <a:pt x="1632660" y="98722"/>
                  </a:lnTo>
                  <a:lnTo>
                    <a:pt x="1623034" y="107131"/>
                  </a:lnTo>
                  <a:lnTo>
                    <a:pt x="1633412" y="114928"/>
                  </a:lnTo>
                  <a:close/>
                </a:path>
                <a:path w="5414645" h="2864484">
                  <a:moveTo>
                    <a:pt x="380576" y="1209382"/>
                  </a:moveTo>
                  <a:lnTo>
                    <a:pt x="1620131" y="126530"/>
                  </a:lnTo>
                  <a:lnTo>
                    <a:pt x="1607277" y="120896"/>
                  </a:lnTo>
                  <a:lnTo>
                    <a:pt x="373744" y="1198487"/>
                  </a:lnTo>
                  <a:lnTo>
                    <a:pt x="380576" y="1209382"/>
                  </a:lnTo>
                  <a:close/>
                </a:path>
                <a:path w="5414645" h="2864484">
                  <a:moveTo>
                    <a:pt x="369912" y="1218697"/>
                  </a:moveTo>
                  <a:lnTo>
                    <a:pt x="380576" y="1209382"/>
                  </a:lnTo>
                  <a:lnTo>
                    <a:pt x="369512" y="1202183"/>
                  </a:lnTo>
                  <a:lnTo>
                    <a:pt x="362996" y="1207876"/>
                  </a:lnTo>
                  <a:lnTo>
                    <a:pt x="369912" y="1218697"/>
                  </a:lnTo>
                  <a:close/>
                </a:path>
                <a:path w="5414645" h="2864484">
                  <a:moveTo>
                    <a:pt x="356403" y="1214572"/>
                  </a:moveTo>
                  <a:lnTo>
                    <a:pt x="356226" y="1213790"/>
                  </a:lnTo>
                  <a:lnTo>
                    <a:pt x="355972" y="1214012"/>
                  </a:lnTo>
                  <a:lnTo>
                    <a:pt x="356403" y="1214572"/>
                  </a:lnTo>
                  <a:close/>
                </a:path>
                <a:path w="5414645" h="2864484">
                  <a:moveTo>
                    <a:pt x="359419" y="1227864"/>
                  </a:moveTo>
                  <a:lnTo>
                    <a:pt x="363735" y="1224094"/>
                  </a:lnTo>
                  <a:lnTo>
                    <a:pt x="356403" y="1214572"/>
                  </a:lnTo>
                  <a:lnTo>
                    <a:pt x="359419" y="1227864"/>
                  </a:lnTo>
                  <a:close/>
                </a:path>
                <a:path w="5414645" h="2864484">
                  <a:moveTo>
                    <a:pt x="1650659" y="116725"/>
                  </a:moveTo>
                  <a:lnTo>
                    <a:pt x="1652182" y="115394"/>
                  </a:lnTo>
                  <a:lnTo>
                    <a:pt x="1640188" y="109009"/>
                  </a:lnTo>
                  <a:lnTo>
                    <a:pt x="1650659" y="116725"/>
                  </a:lnTo>
                  <a:close/>
                </a:path>
                <a:path w="5414645" h="2864484">
                  <a:moveTo>
                    <a:pt x="1644547" y="122065"/>
                  </a:moveTo>
                  <a:lnTo>
                    <a:pt x="1638561" y="110430"/>
                  </a:lnTo>
                  <a:lnTo>
                    <a:pt x="1635938" y="112722"/>
                  </a:lnTo>
                  <a:lnTo>
                    <a:pt x="1644547" y="122065"/>
                  </a:lnTo>
                  <a:close/>
                </a:path>
                <a:path w="5414645" h="2864484">
                  <a:moveTo>
                    <a:pt x="354572" y="1248962"/>
                  </a:moveTo>
                  <a:lnTo>
                    <a:pt x="1641435" y="124783"/>
                  </a:lnTo>
                  <a:lnTo>
                    <a:pt x="1625265" y="122046"/>
                  </a:lnTo>
                  <a:lnTo>
                    <a:pt x="349856" y="1236218"/>
                  </a:lnTo>
                  <a:lnTo>
                    <a:pt x="354572" y="1248962"/>
                  </a:lnTo>
                  <a:close/>
                </a:path>
                <a:path w="5414645" h="2864484">
                  <a:moveTo>
                    <a:pt x="1657745" y="127398"/>
                  </a:moveTo>
                  <a:lnTo>
                    <a:pt x="1658507" y="126733"/>
                  </a:lnTo>
                  <a:lnTo>
                    <a:pt x="1649898" y="117390"/>
                  </a:lnTo>
                  <a:lnTo>
                    <a:pt x="1648882" y="118277"/>
                  </a:lnTo>
                  <a:lnTo>
                    <a:pt x="1657745" y="127398"/>
                  </a:lnTo>
                  <a:close/>
                </a:path>
                <a:path w="5414645" h="2864484">
                  <a:moveTo>
                    <a:pt x="333561" y="1284180"/>
                  </a:moveTo>
                  <a:lnTo>
                    <a:pt x="1651906" y="132500"/>
                  </a:lnTo>
                  <a:lnTo>
                    <a:pt x="1643635" y="122861"/>
                  </a:lnTo>
                  <a:lnTo>
                    <a:pt x="335107" y="1265966"/>
                  </a:lnTo>
                  <a:lnTo>
                    <a:pt x="333561" y="1284180"/>
                  </a:lnTo>
                  <a:close/>
                </a:path>
                <a:path w="5414645" h="2864484">
                  <a:moveTo>
                    <a:pt x="333115" y="1301433"/>
                  </a:moveTo>
                  <a:lnTo>
                    <a:pt x="1671125" y="132573"/>
                  </a:lnTo>
                  <a:lnTo>
                    <a:pt x="1660618" y="124888"/>
                  </a:lnTo>
                  <a:lnTo>
                    <a:pt x="329753" y="1287507"/>
                  </a:lnTo>
                  <a:lnTo>
                    <a:pt x="333115" y="1301433"/>
                  </a:lnTo>
                  <a:close/>
                </a:path>
                <a:path w="5414645" h="2864484">
                  <a:moveTo>
                    <a:pt x="333115" y="1301433"/>
                  </a:moveTo>
                  <a:lnTo>
                    <a:pt x="329753" y="1287507"/>
                  </a:lnTo>
                  <a:lnTo>
                    <a:pt x="329160" y="1288024"/>
                  </a:lnTo>
                  <a:lnTo>
                    <a:pt x="333115" y="1301433"/>
                  </a:lnTo>
                  <a:close/>
                </a:path>
                <a:path w="5414645" h="2864484">
                  <a:moveTo>
                    <a:pt x="321859" y="1311266"/>
                  </a:moveTo>
                  <a:lnTo>
                    <a:pt x="333115" y="1301433"/>
                  </a:lnTo>
                  <a:lnTo>
                    <a:pt x="329160" y="1288024"/>
                  </a:lnTo>
                  <a:lnTo>
                    <a:pt x="323067" y="1293348"/>
                  </a:lnTo>
                  <a:lnTo>
                    <a:pt x="321859" y="1311266"/>
                  </a:lnTo>
                  <a:close/>
                </a:path>
                <a:path w="5414645" h="2864484">
                  <a:moveTo>
                    <a:pt x="315479" y="1333704"/>
                  </a:moveTo>
                  <a:lnTo>
                    <a:pt x="1684950" y="137360"/>
                  </a:lnTo>
                  <a:lnTo>
                    <a:pt x="1675579" y="128683"/>
                  </a:lnTo>
                  <a:lnTo>
                    <a:pt x="312676" y="1319289"/>
                  </a:lnTo>
                  <a:lnTo>
                    <a:pt x="315479" y="1333704"/>
                  </a:lnTo>
                  <a:close/>
                </a:path>
                <a:path w="5414645" h="2864484">
                  <a:moveTo>
                    <a:pt x="1704815" y="136870"/>
                  </a:moveTo>
                  <a:lnTo>
                    <a:pt x="1714378" y="128516"/>
                  </a:lnTo>
                  <a:lnTo>
                    <a:pt x="1702722" y="121835"/>
                  </a:lnTo>
                  <a:lnTo>
                    <a:pt x="1696798" y="127010"/>
                  </a:lnTo>
                  <a:lnTo>
                    <a:pt x="1704815" y="136870"/>
                  </a:lnTo>
                  <a:close/>
                </a:path>
                <a:path w="5414645" h="2864484">
                  <a:moveTo>
                    <a:pt x="303671" y="1360882"/>
                  </a:moveTo>
                  <a:lnTo>
                    <a:pt x="1696521" y="144115"/>
                  </a:lnTo>
                  <a:lnTo>
                    <a:pt x="1687827" y="134846"/>
                  </a:lnTo>
                  <a:lnTo>
                    <a:pt x="299884" y="1347326"/>
                  </a:lnTo>
                  <a:lnTo>
                    <a:pt x="303671" y="1360882"/>
                  </a:lnTo>
                  <a:close/>
                </a:path>
                <a:path w="5414645" h="2864484">
                  <a:moveTo>
                    <a:pt x="291409" y="1388457"/>
                  </a:moveTo>
                  <a:lnTo>
                    <a:pt x="1715415" y="144473"/>
                  </a:lnTo>
                  <a:lnTo>
                    <a:pt x="1704984" y="136722"/>
                  </a:lnTo>
                  <a:lnTo>
                    <a:pt x="294732" y="1368691"/>
                  </a:lnTo>
                  <a:lnTo>
                    <a:pt x="291409" y="1388457"/>
                  </a:lnTo>
                  <a:close/>
                </a:path>
                <a:path w="5414645" h="2864484">
                  <a:moveTo>
                    <a:pt x="292571" y="1404306"/>
                  </a:moveTo>
                  <a:lnTo>
                    <a:pt x="1736187" y="143190"/>
                  </a:lnTo>
                  <a:lnTo>
                    <a:pt x="1725550" y="135620"/>
                  </a:lnTo>
                  <a:lnTo>
                    <a:pt x="287685" y="1391710"/>
                  </a:lnTo>
                  <a:lnTo>
                    <a:pt x="292571" y="1404306"/>
                  </a:lnTo>
                  <a:close/>
                </a:path>
                <a:path w="5414645" h="2864484">
                  <a:moveTo>
                    <a:pt x="282879" y="1429636"/>
                  </a:moveTo>
                  <a:lnTo>
                    <a:pt x="1749176" y="148707"/>
                  </a:lnTo>
                  <a:lnTo>
                    <a:pt x="1737774" y="141804"/>
                  </a:lnTo>
                  <a:lnTo>
                    <a:pt x="281159" y="1414275"/>
                  </a:lnTo>
                  <a:lnTo>
                    <a:pt x="282879" y="1429636"/>
                  </a:lnTo>
                  <a:close/>
                </a:path>
                <a:path w="5414645" h="2864484">
                  <a:moveTo>
                    <a:pt x="1768768" y="148456"/>
                  </a:moveTo>
                  <a:lnTo>
                    <a:pt x="1773592" y="144242"/>
                  </a:lnTo>
                  <a:lnTo>
                    <a:pt x="1765321" y="134603"/>
                  </a:lnTo>
                  <a:lnTo>
                    <a:pt x="1762190" y="137339"/>
                  </a:lnTo>
                  <a:lnTo>
                    <a:pt x="1768768" y="148456"/>
                  </a:lnTo>
                  <a:close/>
                </a:path>
                <a:path w="5414645" h="2864484">
                  <a:moveTo>
                    <a:pt x="275999" y="1469373"/>
                  </a:moveTo>
                  <a:lnTo>
                    <a:pt x="1777396" y="157781"/>
                  </a:lnTo>
                  <a:lnTo>
                    <a:pt x="1766269" y="150638"/>
                  </a:lnTo>
                  <a:lnTo>
                    <a:pt x="1752307" y="145972"/>
                  </a:lnTo>
                  <a:lnTo>
                    <a:pt x="276847" y="1434906"/>
                  </a:lnTo>
                  <a:lnTo>
                    <a:pt x="279662" y="1449310"/>
                  </a:lnTo>
                  <a:lnTo>
                    <a:pt x="269252" y="1458404"/>
                  </a:lnTo>
                  <a:lnTo>
                    <a:pt x="275999" y="1469373"/>
                  </a:lnTo>
                  <a:close/>
                </a:path>
                <a:path w="5414645" h="2864484">
                  <a:moveTo>
                    <a:pt x="1796245" y="158179"/>
                  </a:moveTo>
                  <a:lnTo>
                    <a:pt x="1802593" y="152634"/>
                  </a:lnTo>
                  <a:lnTo>
                    <a:pt x="1795507" y="141961"/>
                  </a:lnTo>
                  <a:lnTo>
                    <a:pt x="1784082" y="151941"/>
                  </a:lnTo>
                  <a:lnTo>
                    <a:pt x="1796245" y="158179"/>
                  </a:lnTo>
                  <a:close/>
                </a:path>
                <a:path w="5414645" h="2864484">
                  <a:moveTo>
                    <a:pt x="273012" y="1488846"/>
                  </a:moveTo>
                  <a:lnTo>
                    <a:pt x="1793707" y="160397"/>
                  </a:lnTo>
                  <a:lnTo>
                    <a:pt x="1782305" y="153494"/>
                  </a:lnTo>
                  <a:lnTo>
                    <a:pt x="267029" y="1477209"/>
                  </a:lnTo>
                  <a:lnTo>
                    <a:pt x="273012" y="1488846"/>
                  </a:lnTo>
                  <a:close/>
                </a:path>
                <a:path w="5414645" h="2864484">
                  <a:moveTo>
                    <a:pt x="269014" y="1509202"/>
                  </a:moveTo>
                  <a:lnTo>
                    <a:pt x="1811202" y="161977"/>
                  </a:lnTo>
                  <a:lnTo>
                    <a:pt x="1801577" y="153521"/>
                  </a:lnTo>
                  <a:lnTo>
                    <a:pt x="263888" y="1496817"/>
                  </a:lnTo>
                  <a:lnTo>
                    <a:pt x="269014" y="1509202"/>
                  </a:lnTo>
                  <a:close/>
                </a:path>
                <a:path w="5414645" h="2864484">
                  <a:moveTo>
                    <a:pt x="275508" y="1520393"/>
                  </a:moveTo>
                  <a:lnTo>
                    <a:pt x="1826920" y="165109"/>
                  </a:lnTo>
                  <a:lnTo>
                    <a:pt x="1815602" y="158132"/>
                  </a:lnTo>
                  <a:lnTo>
                    <a:pt x="270114" y="1508241"/>
                  </a:lnTo>
                  <a:lnTo>
                    <a:pt x="275508" y="1520393"/>
                  </a:lnTo>
                  <a:close/>
                </a:path>
                <a:path w="5414645" h="2864484">
                  <a:moveTo>
                    <a:pt x="277408" y="1552459"/>
                  </a:moveTo>
                  <a:lnTo>
                    <a:pt x="1855067" y="174247"/>
                  </a:lnTo>
                  <a:lnTo>
                    <a:pt x="1842966" y="167955"/>
                  </a:lnTo>
                  <a:lnTo>
                    <a:pt x="1831293" y="161289"/>
                  </a:lnTo>
                  <a:lnTo>
                    <a:pt x="269160" y="1525938"/>
                  </a:lnTo>
                  <a:lnTo>
                    <a:pt x="275908" y="1536907"/>
                  </a:lnTo>
                  <a:lnTo>
                    <a:pt x="269222" y="1542747"/>
                  </a:lnTo>
                  <a:lnTo>
                    <a:pt x="277408" y="1552459"/>
                  </a:lnTo>
                  <a:close/>
                </a:path>
                <a:path w="5414645" h="2864484">
                  <a:moveTo>
                    <a:pt x="266831" y="1561699"/>
                  </a:moveTo>
                  <a:lnTo>
                    <a:pt x="272332" y="1556894"/>
                  </a:lnTo>
                  <a:lnTo>
                    <a:pt x="264230" y="1547108"/>
                  </a:lnTo>
                  <a:lnTo>
                    <a:pt x="261015" y="1549917"/>
                  </a:lnTo>
                  <a:lnTo>
                    <a:pt x="266831" y="1561699"/>
                  </a:lnTo>
                  <a:close/>
                </a:path>
                <a:path w="5414645" h="2864484">
                  <a:moveTo>
                    <a:pt x="294457" y="1571293"/>
                  </a:moveTo>
                  <a:lnTo>
                    <a:pt x="1892565" y="175217"/>
                  </a:lnTo>
                  <a:lnTo>
                    <a:pt x="1879829" y="169480"/>
                  </a:lnTo>
                  <a:lnTo>
                    <a:pt x="1868912" y="179016"/>
                  </a:lnTo>
                  <a:lnTo>
                    <a:pt x="1860387" y="169600"/>
                  </a:lnTo>
                  <a:lnTo>
                    <a:pt x="268014" y="1560666"/>
                  </a:lnTo>
                  <a:lnTo>
                    <a:pt x="275947" y="1570600"/>
                  </a:lnTo>
                  <a:lnTo>
                    <a:pt x="294457" y="1571293"/>
                  </a:lnTo>
                  <a:close/>
                </a:path>
                <a:path w="5414645" h="2864484">
                  <a:moveTo>
                    <a:pt x="275439" y="1571043"/>
                  </a:moveTo>
                  <a:lnTo>
                    <a:pt x="266662" y="1561847"/>
                  </a:lnTo>
                  <a:lnTo>
                    <a:pt x="262261" y="1565692"/>
                  </a:lnTo>
                  <a:lnTo>
                    <a:pt x="266511" y="1567635"/>
                  </a:lnTo>
                  <a:lnTo>
                    <a:pt x="275439" y="1571043"/>
                  </a:lnTo>
                  <a:close/>
                </a:path>
                <a:path w="5414645" h="2864484">
                  <a:moveTo>
                    <a:pt x="270023" y="1575775"/>
                  </a:moveTo>
                  <a:lnTo>
                    <a:pt x="274933" y="1571486"/>
                  </a:lnTo>
                  <a:lnTo>
                    <a:pt x="266511" y="1567635"/>
                  </a:lnTo>
                  <a:lnTo>
                    <a:pt x="262006" y="1565915"/>
                  </a:lnTo>
                  <a:lnTo>
                    <a:pt x="270023" y="1575775"/>
                  </a:lnTo>
                  <a:close/>
                </a:path>
                <a:path w="5414645" h="2864484">
                  <a:moveTo>
                    <a:pt x="260001" y="1584530"/>
                  </a:moveTo>
                  <a:lnTo>
                    <a:pt x="265283" y="1579915"/>
                  </a:lnTo>
                  <a:lnTo>
                    <a:pt x="256082" y="1571090"/>
                  </a:lnTo>
                  <a:lnTo>
                    <a:pt x="251089" y="1575452"/>
                  </a:lnTo>
                  <a:lnTo>
                    <a:pt x="260001" y="1584530"/>
                  </a:lnTo>
                  <a:close/>
                </a:path>
                <a:path w="5414645" h="2864484">
                  <a:moveTo>
                    <a:pt x="253689" y="1590043"/>
                  </a:moveTo>
                  <a:lnTo>
                    <a:pt x="260001" y="1584530"/>
                  </a:lnTo>
                  <a:lnTo>
                    <a:pt x="250084" y="1576330"/>
                  </a:lnTo>
                  <a:lnTo>
                    <a:pt x="246349" y="1579592"/>
                  </a:lnTo>
                  <a:lnTo>
                    <a:pt x="253689" y="1590043"/>
                  </a:lnTo>
                  <a:close/>
                </a:path>
                <a:path w="5414645" h="2864484">
                  <a:moveTo>
                    <a:pt x="254851" y="1605892"/>
                  </a:moveTo>
                  <a:lnTo>
                    <a:pt x="293442" y="1572180"/>
                  </a:lnTo>
                  <a:lnTo>
                    <a:pt x="275439" y="1571043"/>
                  </a:lnTo>
                  <a:lnTo>
                    <a:pt x="266511" y="1567635"/>
                  </a:lnTo>
                  <a:lnTo>
                    <a:pt x="274933" y="1571486"/>
                  </a:lnTo>
                  <a:lnTo>
                    <a:pt x="246157" y="1596623"/>
                  </a:lnTo>
                  <a:lnTo>
                    <a:pt x="254851" y="1605892"/>
                  </a:lnTo>
                  <a:close/>
                </a:path>
                <a:path w="5414645" h="2864484">
                  <a:moveTo>
                    <a:pt x="1897220" y="171150"/>
                  </a:moveTo>
                  <a:lnTo>
                    <a:pt x="1890472" y="160181"/>
                  </a:lnTo>
                  <a:lnTo>
                    <a:pt x="1888526" y="161882"/>
                  </a:lnTo>
                  <a:lnTo>
                    <a:pt x="1890646" y="166873"/>
                  </a:lnTo>
                  <a:lnTo>
                    <a:pt x="1897220" y="171150"/>
                  </a:lnTo>
                  <a:close/>
                </a:path>
                <a:path w="5414645" h="2864484">
                  <a:moveTo>
                    <a:pt x="1890449" y="166745"/>
                  </a:moveTo>
                  <a:lnTo>
                    <a:pt x="1888357" y="162030"/>
                  </a:lnTo>
                  <a:lnTo>
                    <a:pt x="1886156" y="163952"/>
                  </a:lnTo>
                  <a:lnTo>
                    <a:pt x="1890449" y="166745"/>
                  </a:lnTo>
                  <a:close/>
                </a:path>
                <a:path w="5414645" h="2864484">
                  <a:moveTo>
                    <a:pt x="1892546" y="175182"/>
                  </a:moveTo>
                  <a:lnTo>
                    <a:pt x="1886156" y="163952"/>
                  </a:lnTo>
                  <a:lnTo>
                    <a:pt x="1885564" y="164469"/>
                  </a:lnTo>
                  <a:lnTo>
                    <a:pt x="1892546" y="175182"/>
                  </a:lnTo>
                  <a:close/>
                </a:path>
                <a:path w="5414645" h="2864484">
                  <a:moveTo>
                    <a:pt x="1893750" y="174182"/>
                  </a:moveTo>
                  <a:lnTo>
                    <a:pt x="1890646" y="166873"/>
                  </a:lnTo>
                  <a:lnTo>
                    <a:pt x="1890449" y="166745"/>
                  </a:lnTo>
                  <a:lnTo>
                    <a:pt x="1893750" y="174182"/>
                  </a:lnTo>
                  <a:close/>
                </a:path>
                <a:path w="5414645" h="2864484">
                  <a:moveTo>
                    <a:pt x="1892565" y="175217"/>
                  </a:moveTo>
                  <a:close/>
                </a:path>
                <a:path w="5414645" h="2864484">
                  <a:moveTo>
                    <a:pt x="259144" y="1619005"/>
                  </a:moveTo>
                  <a:lnTo>
                    <a:pt x="1905002" y="181215"/>
                  </a:lnTo>
                  <a:lnTo>
                    <a:pt x="1898424" y="170098"/>
                  </a:lnTo>
                  <a:lnTo>
                    <a:pt x="250027" y="1610106"/>
                  </a:lnTo>
                  <a:lnTo>
                    <a:pt x="259144" y="1619005"/>
                  </a:lnTo>
                  <a:close/>
                </a:path>
                <a:path w="5414645" h="2864484">
                  <a:moveTo>
                    <a:pt x="1908872" y="194698"/>
                  </a:moveTo>
                  <a:lnTo>
                    <a:pt x="1913273" y="190854"/>
                  </a:lnTo>
                  <a:lnTo>
                    <a:pt x="1903140" y="182842"/>
                  </a:lnTo>
                  <a:lnTo>
                    <a:pt x="1905245" y="189435"/>
                  </a:lnTo>
                  <a:lnTo>
                    <a:pt x="1908872" y="194698"/>
                  </a:lnTo>
                  <a:close/>
                </a:path>
                <a:path w="5414645" h="2864484">
                  <a:moveTo>
                    <a:pt x="266315" y="1629604"/>
                  </a:moveTo>
                  <a:lnTo>
                    <a:pt x="1907349" y="196029"/>
                  </a:lnTo>
                  <a:lnTo>
                    <a:pt x="1905245" y="189435"/>
                  </a:lnTo>
                  <a:lnTo>
                    <a:pt x="1901617" y="184173"/>
                  </a:lnTo>
                  <a:lnTo>
                    <a:pt x="258721" y="1619375"/>
                  </a:lnTo>
                  <a:lnTo>
                    <a:pt x="266315" y="1629604"/>
                  </a:lnTo>
                  <a:close/>
                </a:path>
                <a:path w="5414645" h="2864484">
                  <a:moveTo>
                    <a:pt x="256667" y="1638033"/>
                  </a:moveTo>
                  <a:lnTo>
                    <a:pt x="266315" y="1629604"/>
                  </a:lnTo>
                  <a:lnTo>
                    <a:pt x="252882" y="1624476"/>
                  </a:lnTo>
                  <a:lnTo>
                    <a:pt x="249073" y="1627803"/>
                  </a:lnTo>
                  <a:lnTo>
                    <a:pt x="256667" y="1638033"/>
                  </a:lnTo>
                  <a:close/>
                </a:path>
                <a:path w="5414645" h="2864484">
                  <a:moveTo>
                    <a:pt x="1907349" y="196029"/>
                  </a:moveTo>
                  <a:lnTo>
                    <a:pt x="1908872" y="194698"/>
                  </a:lnTo>
                  <a:lnTo>
                    <a:pt x="1905245" y="189435"/>
                  </a:lnTo>
                  <a:lnTo>
                    <a:pt x="1907349" y="196029"/>
                  </a:lnTo>
                  <a:close/>
                </a:path>
                <a:path w="5414645" h="2864484">
                  <a:moveTo>
                    <a:pt x="1936334" y="187571"/>
                  </a:moveTo>
                  <a:lnTo>
                    <a:pt x="1945220" y="179809"/>
                  </a:lnTo>
                  <a:lnTo>
                    <a:pt x="1935172" y="171723"/>
                  </a:lnTo>
                  <a:lnTo>
                    <a:pt x="1928317" y="177711"/>
                  </a:lnTo>
                  <a:lnTo>
                    <a:pt x="1936334" y="187571"/>
                  </a:lnTo>
                  <a:close/>
                </a:path>
                <a:path w="5414645" h="2864484">
                  <a:moveTo>
                    <a:pt x="250975" y="1659869"/>
                  </a:moveTo>
                  <a:lnTo>
                    <a:pt x="1934407" y="189255"/>
                  </a:lnTo>
                  <a:lnTo>
                    <a:pt x="1923936" y="181538"/>
                  </a:lnTo>
                  <a:lnTo>
                    <a:pt x="245073" y="1648161"/>
                  </a:lnTo>
                  <a:lnTo>
                    <a:pt x="250975" y="1659869"/>
                  </a:lnTo>
                  <a:close/>
                </a:path>
                <a:path w="5414645" h="2864484">
                  <a:moveTo>
                    <a:pt x="245830" y="1656547"/>
                  </a:moveTo>
                  <a:lnTo>
                    <a:pt x="242028" y="1650821"/>
                  </a:lnTo>
                  <a:lnTo>
                    <a:pt x="240167" y="1652447"/>
                  </a:lnTo>
                  <a:lnTo>
                    <a:pt x="245830" y="1656547"/>
                  </a:lnTo>
                  <a:close/>
                </a:path>
                <a:path w="5414645" h="2864484">
                  <a:moveTo>
                    <a:pt x="249114" y="1661494"/>
                  </a:moveTo>
                  <a:lnTo>
                    <a:pt x="250722" y="1660089"/>
                  </a:lnTo>
                  <a:lnTo>
                    <a:pt x="245830" y="1656547"/>
                  </a:lnTo>
                  <a:lnTo>
                    <a:pt x="249114" y="1661494"/>
                  </a:lnTo>
                  <a:close/>
                </a:path>
                <a:path w="5414645" h="2864484">
                  <a:moveTo>
                    <a:pt x="1954441" y="188617"/>
                  </a:moveTo>
                  <a:lnTo>
                    <a:pt x="1946086" y="179052"/>
                  </a:lnTo>
                  <a:lnTo>
                    <a:pt x="1940416" y="184006"/>
                  </a:lnTo>
                  <a:lnTo>
                    <a:pt x="1954441" y="188617"/>
                  </a:lnTo>
                  <a:close/>
                </a:path>
                <a:path w="5414645" h="2864484">
                  <a:moveTo>
                    <a:pt x="257637" y="1670912"/>
                  </a:moveTo>
                  <a:lnTo>
                    <a:pt x="1950972" y="191648"/>
                  </a:lnTo>
                  <a:lnTo>
                    <a:pt x="1940416" y="184006"/>
                  </a:lnTo>
                  <a:lnTo>
                    <a:pt x="250551" y="1660239"/>
                  </a:lnTo>
                  <a:lnTo>
                    <a:pt x="257637" y="1670912"/>
                  </a:lnTo>
                  <a:close/>
                </a:path>
                <a:path w="5414645" h="2864484">
                  <a:moveTo>
                    <a:pt x="246889" y="1680301"/>
                  </a:moveTo>
                  <a:lnTo>
                    <a:pt x="252052" y="1675792"/>
                  </a:lnTo>
                  <a:lnTo>
                    <a:pt x="242088" y="1667632"/>
                  </a:lnTo>
                  <a:lnTo>
                    <a:pt x="246889" y="1680301"/>
                  </a:lnTo>
                  <a:close/>
                </a:path>
                <a:path w="5414645" h="2864484">
                  <a:moveTo>
                    <a:pt x="245258" y="1698589"/>
                  </a:moveTo>
                  <a:lnTo>
                    <a:pt x="1965928" y="195446"/>
                  </a:lnTo>
                  <a:lnTo>
                    <a:pt x="1953003" y="189874"/>
                  </a:lnTo>
                  <a:lnTo>
                    <a:pt x="236395" y="1689469"/>
                  </a:lnTo>
                  <a:lnTo>
                    <a:pt x="245258" y="1698589"/>
                  </a:lnTo>
                  <a:close/>
                </a:path>
                <a:path w="5414645" h="2864484">
                  <a:moveTo>
                    <a:pt x="1981477" y="198726"/>
                  </a:moveTo>
                  <a:lnTo>
                    <a:pt x="1982323" y="197987"/>
                  </a:lnTo>
                  <a:lnTo>
                    <a:pt x="1974814" y="187683"/>
                  </a:lnTo>
                  <a:lnTo>
                    <a:pt x="1978825" y="195019"/>
                  </a:lnTo>
                  <a:lnTo>
                    <a:pt x="1981477" y="198726"/>
                  </a:lnTo>
                  <a:close/>
                </a:path>
                <a:path w="5414645" h="2864484">
                  <a:moveTo>
                    <a:pt x="248621" y="1712516"/>
                  </a:moveTo>
                  <a:lnTo>
                    <a:pt x="1981053" y="199096"/>
                  </a:lnTo>
                  <a:lnTo>
                    <a:pt x="1978825" y="195019"/>
                  </a:lnTo>
                  <a:lnTo>
                    <a:pt x="1974052" y="188348"/>
                  </a:lnTo>
                  <a:lnTo>
                    <a:pt x="245681" y="1698220"/>
                  </a:lnTo>
                  <a:lnTo>
                    <a:pt x="248621" y="1712516"/>
                  </a:lnTo>
                  <a:close/>
                </a:path>
                <a:path w="5414645" h="2864484">
                  <a:moveTo>
                    <a:pt x="1981053" y="199096"/>
                  </a:moveTo>
                  <a:lnTo>
                    <a:pt x="1981477" y="198726"/>
                  </a:lnTo>
                  <a:lnTo>
                    <a:pt x="1978825" y="195019"/>
                  </a:lnTo>
                  <a:lnTo>
                    <a:pt x="1981053" y="199096"/>
                  </a:lnTo>
                  <a:close/>
                </a:path>
                <a:path w="5414645" h="2864484">
                  <a:moveTo>
                    <a:pt x="250798" y="1727477"/>
                  </a:moveTo>
                  <a:lnTo>
                    <a:pt x="2004219" y="195723"/>
                  </a:lnTo>
                  <a:lnTo>
                    <a:pt x="1995525" y="186454"/>
                  </a:lnTo>
                  <a:lnTo>
                    <a:pt x="242866" y="1717543"/>
                  </a:lnTo>
                  <a:lnTo>
                    <a:pt x="250798" y="1727477"/>
                  </a:lnTo>
                  <a:close/>
                </a:path>
                <a:path w="5414645" h="2864484">
                  <a:moveTo>
                    <a:pt x="263216" y="1733493"/>
                  </a:moveTo>
                  <a:lnTo>
                    <a:pt x="2012913" y="204991"/>
                  </a:lnTo>
                  <a:lnTo>
                    <a:pt x="2001172" y="198384"/>
                  </a:lnTo>
                  <a:lnTo>
                    <a:pt x="248005" y="1729917"/>
                  </a:lnTo>
                  <a:lnTo>
                    <a:pt x="263216" y="1733493"/>
                  </a:lnTo>
                  <a:close/>
                </a:path>
                <a:path w="5414645" h="2864484">
                  <a:moveTo>
                    <a:pt x="249241" y="1745701"/>
                  </a:moveTo>
                  <a:lnTo>
                    <a:pt x="255853" y="1739925"/>
                  </a:lnTo>
                  <a:lnTo>
                    <a:pt x="243847" y="1733550"/>
                  </a:lnTo>
                  <a:lnTo>
                    <a:pt x="249241" y="1745701"/>
                  </a:lnTo>
                  <a:close/>
                </a:path>
                <a:path w="5414645" h="2864484">
                  <a:moveTo>
                    <a:pt x="268017" y="1746162"/>
                  </a:moveTo>
                  <a:lnTo>
                    <a:pt x="2029297" y="207542"/>
                  </a:lnTo>
                  <a:lnTo>
                    <a:pt x="2021157" y="197789"/>
                  </a:lnTo>
                  <a:lnTo>
                    <a:pt x="261861" y="1734676"/>
                  </a:lnTo>
                  <a:lnTo>
                    <a:pt x="268017" y="1746162"/>
                  </a:lnTo>
                  <a:close/>
                </a:path>
                <a:path w="5414645" h="2864484">
                  <a:moveTo>
                    <a:pt x="249652" y="1762205"/>
                  </a:moveTo>
                  <a:lnTo>
                    <a:pt x="268017" y="1746162"/>
                  </a:lnTo>
                  <a:lnTo>
                    <a:pt x="257122" y="1738816"/>
                  </a:lnTo>
                  <a:lnTo>
                    <a:pt x="242143" y="1751902"/>
                  </a:lnTo>
                  <a:lnTo>
                    <a:pt x="249652" y="1762205"/>
                  </a:lnTo>
                  <a:close/>
                </a:path>
                <a:path w="5414645" h="2864484">
                  <a:moveTo>
                    <a:pt x="246436" y="1765015"/>
                  </a:moveTo>
                  <a:lnTo>
                    <a:pt x="249652" y="1762205"/>
                  </a:lnTo>
                  <a:lnTo>
                    <a:pt x="239350" y="1754341"/>
                  </a:lnTo>
                  <a:lnTo>
                    <a:pt x="238842" y="1754785"/>
                  </a:lnTo>
                  <a:lnTo>
                    <a:pt x="246436" y="1765015"/>
                  </a:lnTo>
                  <a:close/>
                </a:path>
                <a:path w="5414645" h="2864484">
                  <a:moveTo>
                    <a:pt x="239220" y="1788182"/>
                  </a:moveTo>
                  <a:lnTo>
                    <a:pt x="2048846" y="207328"/>
                  </a:lnTo>
                  <a:lnTo>
                    <a:pt x="2037485" y="200389"/>
                  </a:lnTo>
                  <a:lnTo>
                    <a:pt x="235350" y="1774699"/>
                  </a:lnTo>
                  <a:lnTo>
                    <a:pt x="239220" y="1788182"/>
                  </a:lnTo>
                  <a:close/>
                </a:path>
                <a:path w="5414645" h="2864484">
                  <a:moveTo>
                    <a:pt x="252593" y="1793363"/>
                  </a:moveTo>
                  <a:lnTo>
                    <a:pt x="2062859" y="211949"/>
                  </a:lnTo>
                  <a:lnTo>
                    <a:pt x="2053150" y="203568"/>
                  </a:lnTo>
                  <a:lnTo>
                    <a:pt x="242267" y="1785521"/>
                  </a:lnTo>
                  <a:lnTo>
                    <a:pt x="252593" y="1793363"/>
                  </a:lnTo>
                  <a:close/>
                </a:path>
                <a:path w="5414645" h="2864484">
                  <a:moveTo>
                    <a:pt x="258723" y="1804871"/>
                  </a:moveTo>
                  <a:lnTo>
                    <a:pt x="2073500" y="219518"/>
                  </a:lnTo>
                  <a:lnTo>
                    <a:pt x="2061504" y="213133"/>
                  </a:lnTo>
                  <a:lnTo>
                    <a:pt x="250443" y="1795241"/>
                  </a:lnTo>
                  <a:lnTo>
                    <a:pt x="258723" y="1804871"/>
                  </a:lnTo>
                  <a:close/>
                </a:path>
                <a:path w="5414645" h="2864484">
                  <a:moveTo>
                    <a:pt x="242390" y="1819140"/>
                  </a:moveTo>
                  <a:lnTo>
                    <a:pt x="253476" y="1809455"/>
                  </a:lnTo>
                  <a:lnTo>
                    <a:pt x="247152" y="1798116"/>
                  </a:lnTo>
                  <a:lnTo>
                    <a:pt x="241059" y="1803439"/>
                  </a:lnTo>
                  <a:lnTo>
                    <a:pt x="242390" y="1819140"/>
                  </a:lnTo>
                  <a:close/>
                </a:path>
                <a:path w="5414645" h="2864484">
                  <a:moveTo>
                    <a:pt x="2098611" y="214444"/>
                  </a:moveTo>
                  <a:lnTo>
                    <a:pt x="2103012" y="210600"/>
                  </a:lnTo>
                  <a:lnTo>
                    <a:pt x="2093049" y="202440"/>
                  </a:lnTo>
                  <a:lnTo>
                    <a:pt x="2088648" y="206284"/>
                  </a:lnTo>
                  <a:lnTo>
                    <a:pt x="2098611" y="214444"/>
                  </a:lnTo>
                  <a:close/>
                </a:path>
                <a:path w="5414645" h="2864484">
                  <a:moveTo>
                    <a:pt x="2090233" y="221763"/>
                  </a:moveTo>
                  <a:lnTo>
                    <a:pt x="2094211" y="218288"/>
                  </a:lnTo>
                  <a:lnTo>
                    <a:pt x="2085432" y="209094"/>
                  </a:lnTo>
                  <a:lnTo>
                    <a:pt x="2085263" y="209241"/>
                  </a:lnTo>
                  <a:lnTo>
                    <a:pt x="2090233" y="221763"/>
                  </a:lnTo>
                  <a:close/>
                </a:path>
                <a:path w="5414645" h="2864484">
                  <a:moveTo>
                    <a:pt x="252522" y="1827152"/>
                  </a:moveTo>
                  <a:lnTo>
                    <a:pt x="2087863" y="223833"/>
                  </a:lnTo>
                  <a:lnTo>
                    <a:pt x="2080693" y="213234"/>
                  </a:lnTo>
                  <a:lnTo>
                    <a:pt x="243067" y="1818548"/>
                  </a:lnTo>
                  <a:lnTo>
                    <a:pt x="252522" y="1827152"/>
                  </a:lnTo>
                  <a:close/>
                </a:path>
                <a:path w="5414645" h="2864484">
                  <a:moveTo>
                    <a:pt x="247360" y="1831661"/>
                  </a:moveTo>
                  <a:lnTo>
                    <a:pt x="252522" y="1827152"/>
                  </a:lnTo>
                  <a:lnTo>
                    <a:pt x="240528" y="1820766"/>
                  </a:lnTo>
                  <a:lnTo>
                    <a:pt x="247360" y="1831661"/>
                  </a:lnTo>
                  <a:close/>
                </a:path>
                <a:path w="5414645" h="2864484">
                  <a:moveTo>
                    <a:pt x="2115176" y="216837"/>
                  </a:moveTo>
                  <a:lnTo>
                    <a:pt x="2117840" y="214510"/>
                  </a:lnTo>
                  <a:lnTo>
                    <a:pt x="2108598" y="205720"/>
                  </a:lnTo>
                  <a:lnTo>
                    <a:pt x="2107836" y="206386"/>
                  </a:lnTo>
                  <a:lnTo>
                    <a:pt x="2115176" y="216837"/>
                  </a:lnTo>
                  <a:close/>
                </a:path>
                <a:path w="5414645" h="2864484">
                  <a:moveTo>
                    <a:pt x="253600" y="1843074"/>
                  </a:moveTo>
                  <a:lnTo>
                    <a:pt x="2108162" y="222964"/>
                  </a:lnTo>
                  <a:lnTo>
                    <a:pt x="2097962" y="215011"/>
                  </a:lnTo>
                  <a:lnTo>
                    <a:pt x="246683" y="1832253"/>
                  </a:lnTo>
                  <a:lnTo>
                    <a:pt x="253600" y="1843074"/>
                  </a:lnTo>
                  <a:close/>
                </a:path>
                <a:path w="5414645" h="2864484">
                  <a:moveTo>
                    <a:pt x="248668" y="1864246"/>
                  </a:moveTo>
                  <a:lnTo>
                    <a:pt x="2132604" y="218476"/>
                  </a:lnTo>
                  <a:lnTo>
                    <a:pt x="2121957" y="210914"/>
                  </a:lnTo>
                  <a:lnTo>
                    <a:pt x="240777" y="1854276"/>
                  </a:lnTo>
                  <a:lnTo>
                    <a:pt x="248668" y="1864246"/>
                  </a:lnTo>
                  <a:close/>
                </a:path>
                <a:path w="5414645" h="2864484">
                  <a:moveTo>
                    <a:pt x="252792" y="1877507"/>
                  </a:moveTo>
                  <a:lnTo>
                    <a:pt x="2135864" y="232491"/>
                  </a:lnTo>
                  <a:lnTo>
                    <a:pt x="2127424" y="223001"/>
                  </a:lnTo>
                  <a:lnTo>
                    <a:pt x="247653" y="1865133"/>
                  </a:lnTo>
                  <a:lnTo>
                    <a:pt x="252792" y="1877507"/>
                  </a:lnTo>
                  <a:close/>
                </a:path>
                <a:path w="5414645" h="2864484">
                  <a:moveTo>
                    <a:pt x="251838" y="1895203"/>
                  </a:moveTo>
                  <a:lnTo>
                    <a:pt x="2147435" y="239246"/>
                  </a:lnTo>
                  <a:lnTo>
                    <a:pt x="2138995" y="229756"/>
                  </a:lnTo>
                  <a:lnTo>
                    <a:pt x="242806" y="1886230"/>
                  </a:lnTo>
                  <a:lnTo>
                    <a:pt x="251838" y="1895203"/>
                  </a:lnTo>
                  <a:close/>
                </a:path>
                <a:path w="5414645" h="2864484">
                  <a:moveTo>
                    <a:pt x="245576" y="1900674"/>
                  </a:moveTo>
                  <a:lnTo>
                    <a:pt x="250823" y="1896090"/>
                  </a:lnTo>
                  <a:lnTo>
                    <a:pt x="240690" y="1888078"/>
                  </a:lnTo>
                  <a:lnTo>
                    <a:pt x="245576" y="1900674"/>
                  </a:lnTo>
                  <a:close/>
                </a:path>
                <a:path w="5414645" h="2864484">
                  <a:moveTo>
                    <a:pt x="244137" y="1901931"/>
                  </a:moveTo>
                  <a:lnTo>
                    <a:pt x="245576" y="1900674"/>
                  </a:lnTo>
                  <a:lnTo>
                    <a:pt x="236628" y="1891627"/>
                  </a:lnTo>
                  <a:lnTo>
                    <a:pt x="244137" y="1901931"/>
                  </a:lnTo>
                  <a:close/>
                </a:path>
                <a:path w="5414645" h="2864484">
                  <a:moveTo>
                    <a:pt x="249192" y="1914379"/>
                  </a:moveTo>
                  <a:lnTo>
                    <a:pt x="2168654" y="237574"/>
                  </a:lnTo>
                  <a:lnTo>
                    <a:pt x="2158099" y="229931"/>
                  </a:lnTo>
                  <a:lnTo>
                    <a:pt x="242191" y="1903631"/>
                  </a:lnTo>
                  <a:lnTo>
                    <a:pt x="249192" y="1914379"/>
                  </a:lnTo>
                  <a:close/>
                </a:path>
                <a:path w="5414645" h="2864484">
                  <a:moveTo>
                    <a:pt x="242107" y="1920568"/>
                  </a:moveTo>
                  <a:lnTo>
                    <a:pt x="245216" y="1917852"/>
                  </a:lnTo>
                  <a:lnTo>
                    <a:pt x="236522" y="1908583"/>
                  </a:lnTo>
                  <a:lnTo>
                    <a:pt x="234153" y="1910653"/>
                  </a:lnTo>
                  <a:lnTo>
                    <a:pt x="242107" y="1920568"/>
                  </a:lnTo>
                  <a:close/>
                </a:path>
                <a:path w="5414645" h="2864484">
                  <a:moveTo>
                    <a:pt x="2189281" y="236418"/>
                  </a:moveTo>
                  <a:lnTo>
                    <a:pt x="2195628" y="230873"/>
                  </a:lnTo>
                  <a:lnTo>
                    <a:pt x="2186342" y="222122"/>
                  </a:lnTo>
                  <a:lnTo>
                    <a:pt x="2184564" y="223675"/>
                  </a:lnTo>
                  <a:lnTo>
                    <a:pt x="2189281" y="236418"/>
                  </a:lnTo>
                  <a:close/>
                </a:path>
                <a:path w="5414645" h="2864484">
                  <a:moveTo>
                    <a:pt x="2184288" y="240780"/>
                  </a:moveTo>
                  <a:lnTo>
                    <a:pt x="2187673" y="237823"/>
                  </a:lnTo>
                  <a:lnTo>
                    <a:pt x="2179994" y="227667"/>
                  </a:lnTo>
                  <a:lnTo>
                    <a:pt x="2175340" y="231733"/>
                  </a:lnTo>
                  <a:lnTo>
                    <a:pt x="2184288" y="240780"/>
                  </a:lnTo>
                  <a:close/>
                </a:path>
                <a:path w="5414645" h="2864484">
                  <a:moveTo>
                    <a:pt x="239352" y="1939838"/>
                  </a:moveTo>
                  <a:lnTo>
                    <a:pt x="2179464" y="244994"/>
                  </a:lnTo>
                  <a:lnTo>
                    <a:pt x="2171362" y="235208"/>
                  </a:lnTo>
                  <a:lnTo>
                    <a:pt x="235990" y="1925912"/>
                  </a:lnTo>
                  <a:lnTo>
                    <a:pt x="239352" y="1939838"/>
                  </a:lnTo>
                  <a:close/>
                </a:path>
                <a:path w="5414645" h="2864484">
                  <a:moveTo>
                    <a:pt x="248035" y="1949116"/>
                  </a:moveTo>
                  <a:lnTo>
                    <a:pt x="2195013" y="248274"/>
                  </a:lnTo>
                  <a:lnTo>
                    <a:pt x="2191227" y="234718"/>
                  </a:lnTo>
                  <a:lnTo>
                    <a:pt x="239800" y="1939446"/>
                  </a:lnTo>
                  <a:lnTo>
                    <a:pt x="248035" y="1949116"/>
                  </a:lnTo>
                  <a:close/>
                </a:path>
                <a:path w="5414645" h="2864484">
                  <a:moveTo>
                    <a:pt x="247031" y="1949994"/>
                  </a:moveTo>
                  <a:lnTo>
                    <a:pt x="237575" y="1941390"/>
                  </a:lnTo>
                  <a:lnTo>
                    <a:pt x="235882" y="1942869"/>
                  </a:lnTo>
                  <a:lnTo>
                    <a:pt x="247031" y="1949994"/>
                  </a:lnTo>
                  <a:close/>
                </a:path>
                <a:path w="5414645" h="2864484">
                  <a:moveTo>
                    <a:pt x="233067" y="1962192"/>
                  </a:moveTo>
                  <a:lnTo>
                    <a:pt x="241699" y="1954651"/>
                  </a:lnTo>
                  <a:lnTo>
                    <a:pt x="234020" y="1944496"/>
                  </a:lnTo>
                  <a:lnTo>
                    <a:pt x="230212" y="1947822"/>
                  </a:lnTo>
                  <a:lnTo>
                    <a:pt x="233067" y="1962192"/>
                  </a:lnTo>
                  <a:close/>
                </a:path>
                <a:path w="5414645" h="2864484">
                  <a:moveTo>
                    <a:pt x="240914" y="1972200"/>
                  </a:moveTo>
                  <a:lnTo>
                    <a:pt x="2213270" y="249189"/>
                  </a:lnTo>
                  <a:lnTo>
                    <a:pt x="2201275" y="242803"/>
                  </a:lnTo>
                  <a:lnTo>
                    <a:pt x="232897" y="1962340"/>
                  </a:lnTo>
                  <a:lnTo>
                    <a:pt x="240914" y="1972200"/>
                  </a:lnTo>
                  <a:close/>
                </a:path>
                <a:path w="5414645" h="2864484">
                  <a:moveTo>
                    <a:pt x="2226872" y="254170"/>
                  </a:moveTo>
                  <a:lnTo>
                    <a:pt x="2233557" y="248329"/>
                  </a:lnTo>
                  <a:lnTo>
                    <a:pt x="2223086" y="240613"/>
                  </a:lnTo>
                  <a:lnTo>
                    <a:pt x="2220801" y="242609"/>
                  </a:lnTo>
                  <a:lnTo>
                    <a:pt x="2226872" y="254170"/>
                  </a:lnTo>
                  <a:close/>
                </a:path>
                <a:path w="5414645" h="2864484">
                  <a:moveTo>
                    <a:pt x="239706" y="1990119"/>
                  </a:moveTo>
                  <a:lnTo>
                    <a:pt x="2225856" y="255057"/>
                  </a:lnTo>
                  <a:lnTo>
                    <a:pt x="2216570" y="246306"/>
                  </a:lnTo>
                  <a:lnTo>
                    <a:pt x="232874" y="1979224"/>
                  </a:lnTo>
                  <a:lnTo>
                    <a:pt x="239706" y="1990119"/>
                  </a:lnTo>
                  <a:close/>
                </a:path>
                <a:path w="5414645" h="2864484">
                  <a:moveTo>
                    <a:pt x="235052" y="1994185"/>
                  </a:moveTo>
                  <a:lnTo>
                    <a:pt x="238860" y="1990858"/>
                  </a:lnTo>
                  <a:lnTo>
                    <a:pt x="230420" y="1981368"/>
                  </a:lnTo>
                  <a:lnTo>
                    <a:pt x="226442" y="1984843"/>
                  </a:lnTo>
                  <a:lnTo>
                    <a:pt x="235052" y="1994185"/>
                  </a:lnTo>
                  <a:close/>
                </a:path>
                <a:path w="5414645" h="2864484">
                  <a:moveTo>
                    <a:pt x="2256111" y="245491"/>
                  </a:moveTo>
                  <a:lnTo>
                    <a:pt x="2257465" y="244308"/>
                  </a:lnTo>
                  <a:lnTo>
                    <a:pt x="2245132" y="238218"/>
                  </a:lnTo>
                  <a:lnTo>
                    <a:pt x="2256111" y="245491"/>
                  </a:lnTo>
                  <a:close/>
                </a:path>
                <a:path w="5414645" h="2864484">
                  <a:moveTo>
                    <a:pt x="232826" y="2012993"/>
                  </a:moveTo>
                  <a:lnTo>
                    <a:pt x="2243944" y="256119"/>
                  </a:lnTo>
                  <a:lnTo>
                    <a:pt x="2234319" y="247664"/>
                  </a:lnTo>
                  <a:lnTo>
                    <a:pt x="226039" y="2002059"/>
                  </a:lnTo>
                  <a:lnTo>
                    <a:pt x="232826" y="2012993"/>
                  </a:lnTo>
                  <a:close/>
                </a:path>
                <a:path w="5414645" h="2864484">
                  <a:moveTo>
                    <a:pt x="231282" y="2031205"/>
                  </a:moveTo>
                  <a:lnTo>
                    <a:pt x="2261439" y="257699"/>
                  </a:lnTo>
                  <a:lnTo>
                    <a:pt x="2252322" y="248800"/>
                  </a:lnTo>
                  <a:lnTo>
                    <a:pt x="223942" y="2020753"/>
                  </a:lnTo>
                  <a:lnTo>
                    <a:pt x="231282" y="2031205"/>
                  </a:lnTo>
                  <a:close/>
                </a:path>
                <a:path w="5414645" h="2864484">
                  <a:moveTo>
                    <a:pt x="223728" y="2054668"/>
                  </a:moveTo>
                  <a:lnTo>
                    <a:pt x="2277124" y="260861"/>
                  </a:lnTo>
                  <a:lnTo>
                    <a:pt x="2268220" y="251776"/>
                  </a:lnTo>
                  <a:lnTo>
                    <a:pt x="214695" y="2045695"/>
                  </a:lnTo>
                  <a:lnTo>
                    <a:pt x="223728" y="2054668"/>
                  </a:lnTo>
                  <a:close/>
                </a:path>
                <a:path w="5414645" h="2864484">
                  <a:moveTo>
                    <a:pt x="2298441" y="259102"/>
                  </a:moveTo>
                  <a:lnTo>
                    <a:pt x="2302503" y="255554"/>
                  </a:lnTo>
                  <a:lnTo>
                    <a:pt x="2293640" y="246433"/>
                  </a:lnTo>
                  <a:lnTo>
                    <a:pt x="2289578" y="249981"/>
                  </a:lnTo>
                  <a:lnTo>
                    <a:pt x="2298441" y="259102"/>
                  </a:lnTo>
                  <a:close/>
                </a:path>
                <a:path w="5414645" h="2864484">
                  <a:moveTo>
                    <a:pt x="218204" y="2076357"/>
                  </a:moveTo>
                  <a:lnTo>
                    <a:pt x="2291606" y="265073"/>
                  </a:lnTo>
                  <a:lnTo>
                    <a:pt x="2283081" y="255657"/>
                  </a:lnTo>
                  <a:lnTo>
                    <a:pt x="213572" y="2063540"/>
                  </a:lnTo>
                  <a:lnTo>
                    <a:pt x="218204" y="2076357"/>
                  </a:lnTo>
                  <a:close/>
                </a:path>
                <a:path w="5414645" h="2864484">
                  <a:moveTo>
                    <a:pt x="2299955" y="261043"/>
                  </a:moveTo>
                  <a:lnTo>
                    <a:pt x="2298207" y="259307"/>
                  </a:lnTo>
                  <a:lnTo>
                    <a:pt x="2297699" y="259750"/>
                  </a:lnTo>
                  <a:lnTo>
                    <a:pt x="2299955" y="261043"/>
                  </a:lnTo>
                  <a:close/>
                </a:path>
                <a:path w="5414645" h="2864484">
                  <a:moveTo>
                    <a:pt x="205610" y="2104223"/>
                  </a:moveTo>
                  <a:lnTo>
                    <a:pt x="2306816" y="268649"/>
                  </a:lnTo>
                  <a:lnTo>
                    <a:pt x="2297445" y="259972"/>
                  </a:lnTo>
                  <a:lnTo>
                    <a:pt x="201987" y="2090524"/>
                  </a:lnTo>
                  <a:lnTo>
                    <a:pt x="205610" y="2104223"/>
                  </a:lnTo>
                  <a:close/>
                </a:path>
                <a:path w="5414645" h="2864484">
                  <a:moveTo>
                    <a:pt x="2307239" y="268280"/>
                  </a:moveTo>
                  <a:lnTo>
                    <a:pt x="2309355" y="266432"/>
                  </a:lnTo>
                  <a:lnTo>
                    <a:pt x="2299955" y="261043"/>
                  </a:lnTo>
                  <a:lnTo>
                    <a:pt x="2307239" y="268280"/>
                  </a:lnTo>
                  <a:close/>
                </a:path>
                <a:path w="5414645" h="2864484">
                  <a:moveTo>
                    <a:pt x="205379" y="2121287"/>
                  </a:moveTo>
                  <a:lnTo>
                    <a:pt x="2320080" y="273926"/>
                  </a:lnTo>
                  <a:lnTo>
                    <a:pt x="2311301" y="264731"/>
                  </a:lnTo>
                  <a:lnTo>
                    <a:pt x="202355" y="2107065"/>
                  </a:lnTo>
                  <a:lnTo>
                    <a:pt x="205379" y="2121287"/>
                  </a:lnTo>
                  <a:close/>
                </a:path>
                <a:path w="5414645" h="2864484">
                  <a:moveTo>
                    <a:pt x="192263" y="2132745"/>
                  </a:moveTo>
                  <a:lnTo>
                    <a:pt x="193533" y="2131636"/>
                  </a:lnTo>
                  <a:lnTo>
                    <a:pt x="186616" y="2120815"/>
                  </a:lnTo>
                  <a:lnTo>
                    <a:pt x="182300" y="2124585"/>
                  </a:lnTo>
                  <a:lnTo>
                    <a:pt x="192263" y="2132745"/>
                  </a:lnTo>
                  <a:close/>
                </a:path>
                <a:path w="5414645" h="2864484">
                  <a:moveTo>
                    <a:pt x="2341045" y="272475"/>
                  </a:moveTo>
                  <a:lnTo>
                    <a:pt x="2347392" y="266930"/>
                  </a:lnTo>
                  <a:lnTo>
                    <a:pt x="2337937" y="258327"/>
                  </a:lnTo>
                  <a:lnTo>
                    <a:pt x="2335059" y="260840"/>
                  </a:lnTo>
                  <a:lnTo>
                    <a:pt x="2341045" y="272475"/>
                  </a:lnTo>
                  <a:close/>
                </a:path>
                <a:path w="5414645" h="2864484">
                  <a:moveTo>
                    <a:pt x="2333070" y="279442"/>
                  </a:moveTo>
                  <a:lnTo>
                    <a:pt x="2335290" y="277502"/>
                  </a:lnTo>
                  <a:lnTo>
                    <a:pt x="2326342" y="268455"/>
                  </a:lnTo>
                  <a:lnTo>
                    <a:pt x="2330992" y="276792"/>
                  </a:lnTo>
                  <a:lnTo>
                    <a:pt x="2333070" y="279442"/>
                  </a:lnTo>
                  <a:close/>
                </a:path>
                <a:path w="5414645" h="2864484">
                  <a:moveTo>
                    <a:pt x="2330954" y="281290"/>
                  </a:moveTo>
                  <a:lnTo>
                    <a:pt x="2332666" y="279794"/>
                  </a:lnTo>
                  <a:lnTo>
                    <a:pt x="2330992" y="276792"/>
                  </a:lnTo>
                  <a:lnTo>
                    <a:pt x="2325222" y="269434"/>
                  </a:lnTo>
                  <a:lnTo>
                    <a:pt x="2321583" y="272613"/>
                  </a:lnTo>
                  <a:lnTo>
                    <a:pt x="2330954" y="281290"/>
                  </a:lnTo>
                  <a:close/>
                </a:path>
                <a:path w="5414645" h="2864484">
                  <a:moveTo>
                    <a:pt x="204764" y="2138689"/>
                  </a:moveTo>
                  <a:lnTo>
                    <a:pt x="2330889" y="281346"/>
                  </a:lnTo>
                  <a:lnTo>
                    <a:pt x="2317964" y="275774"/>
                  </a:lnTo>
                  <a:lnTo>
                    <a:pt x="196747" y="2128828"/>
                  </a:lnTo>
                  <a:lnTo>
                    <a:pt x="204764" y="2138689"/>
                  </a:lnTo>
                  <a:close/>
                </a:path>
                <a:path w="5414645" h="2864484">
                  <a:moveTo>
                    <a:pt x="2332666" y="279794"/>
                  </a:moveTo>
                  <a:lnTo>
                    <a:pt x="2333070" y="279442"/>
                  </a:lnTo>
                  <a:lnTo>
                    <a:pt x="2330992" y="276792"/>
                  </a:lnTo>
                  <a:lnTo>
                    <a:pt x="2332666" y="279794"/>
                  </a:lnTo>
                  <a:close/>
                </a:path>
                <a:path w="5414645" h="2864484">
                  <a:moveTo>
                    <a:pt x="207195" y="2153428"/>
                  </a:moveTo>
                  <a:lnTo>
                    <a:pt x="2351177" y="280487"/>
                  </a:lnTo>
                  <a:lnTo>
                    <a:pt x="2344345" y="269592"/>
                  </a:lnTo>
                  <a:lnTo>
                    <a:pt x="202902" y="2140315"/>
                  </a:lnTo>
                  <a:lnTo>
                    <a:pt x="207195" y="2153428"/>
                  </a:lnTo>
                  <a:close/>
                </a:path>
                <a:path w="5414645" h="2864484">
                  <a:moveTo>
                    <a:pt x="200171" y="2159564"/>
                  </a:moveTo>
                  <a:lnTo>
                    <a:pt x="207195" y="2153428"/>
                  </a:lnTo>
                  <a:lnTo>
                    <a:pt x="200532" y="2142385"/>
                  </a:lnTo>
                  <a:lnTo>
                    <a:pt x="192069" y="2149778"/>
                  </a:lnTo>
                  <a:lnTo>
                    <a:pt x="200171" y="2159564"/>
                  </a:lnTo>
                  <a:close/>
                </a:path>
                <a:path w="5414645" h="2864484">
                  <a:moveTo>
                    <a:pt x="189561" y="2168833"/>
                  </a:moveTo>
                  <a:lnTo>
                    <a:pt x="197124" y="2162226"/>
                  </a:lnTo>
                  <a:lnTo>
                    <a:pt x="184777" y="2156149"/>
                  </a:lnTo>
                  <a:lnTo>
                    <a:pt x="189561" y="2168833"/>
                  </a:lnTo>
                  <a:close/>
                </a:path>
                <a:path w="5414645" h="2864484">
                  <a:moveTo>
                    <a:pt x="2369011" y="281771"/>
                  </a:moveTo>
                  <a:lnTo>
                    <a:pt x="2371042" y="279997"/>
                  </a:lnTo>
                  <a:lnTo>
                    <a:pt x="2364633" y="268732"/>
                  </a:lnTo>
                  <a:lnTo>
                    <a:pt x="2369011" y="281771"/>
                  </a:lnTo>
                  <a:close/>
                </a:path>
                <a:path w="5414645" h="2864484">
                  <a:moveTo>
                    <a:pt x="183645" y="2190864"/>
                  </a:moveTo>
                  <a:lnTo>
                    <a:pt x="2365118" y="285172"/>
                  </a:lnTo>
                  <a:lnTo>
                    <a:pt x="2355747" y="276494"/>
                  </a:lnTo>
                  <a:lnTo>
                    <a:pt x="181129" y="2176199"/>
                  </a:lnTo>
                  <a:lnTo>
                    <a:pt x="183645" y="2190864"/>
                  </a:lnTo>
                  <a:close/>
                </a:path>
                <a:path w="5414645" h="2864484">
                  <a:moveTo>
                    <a:pt x="167397" y="2205059"/>
                  </a:moveTo>
                  <a:lnTo>
                    <a:pt x="173236" y="2199958"/>
                  </a:lnTo>
                  <a:lnTo>
                    <a:pt x="161919" y="2192981"/>
                  </a:lnTo>
                  <a:lnTo>
                    <a:pt x="159380" y="2195198"/>
                  </a:lnTo>
                  <a:lnTo>
                    <a:pt x="167397" y="2205059"/>
                  </a:lnTo>
                  <a:close/>
                </a:path>
                <a:path w="5414645" h="2864484">
                  <a:moveTo>
                    <a:pt x="174144" y="2216028"/>
                  </a:moveTo>
                  <a:lnTo>
                    <a:pt x="2383185" y="286253"/>
                  </a:lnTo>
                  <a:lnTo>
                    <a:pt x="2372187" y="278996"/>
                  </a:lnTo>
                  <a:lnTo>
                    <a:pt x="166974" y="2205428"/>
                  </a:lnTo>
                  <a:lnTo>
                    <a:pt x="174144" y="2216028"/>
                  </a:lnTo>
                  <a:close/>
                </a:path>
                <a:path w="5414645" h="2864484">
                  <a:moveTo>
                    <a:pt x="171861" y="2218023"/>
                  </a:moveTo>
                  <a:lnTo>
                    <a:pt x="174061" y="2216101"/>
                  </a:lnTo>
                  <a:lnTo>
                    <a:pt x="164774" y="2207349"/>
                  </a:lnTo>
                  <a:lnTo>
                    <a:pt x="163082" y="2208828"/>
                  </a:lnTo>
                  <a:lnTo>
                    <a:pt x="171861" y="2218023"/>
                  </a:lnTo>
                  <a:close/>
                </a:path>
                <a:path w="5414645" h="2864484">
                  <a:moveTo>
                    <a:pt x="185377" y="2223079"/>
                  </a:moveTo>
                  <a:lnTo>
                    <a:pt x="2393423" y="294172"/>
                  </a:lnTo>
                  <a:lnTo>
                    <a:pt x="2383798" y="285717"/>
                  </a:lnTo>
                  <a:lnTo>
                    <a:pt x="176768" y="2213736"/>
                  </a:lnTo>
                  <a:lnTo>
                    <a:pt x="185377" y="2223079"/>
                  </a:lnTo>
                  <a:close/>
                </a:path>
                <a:path w="5414645" h="2864484">
                  <a:moveTo>
                    <a:pt x="166674" y="2239417"/>
                  </a:moveTo>
                  <a:lnTo>
                    <a:pt x="183684" y="2224557"/>
                  </a:lnTo>
                  <a:lnTo>
                    <a:pt x="175668" y="2214697"/>
                  </a:lnTo>
                  <a:lnTo>
                    <a:pt x="157388" y="2230666"/>
                  </a:lnTo>
                  <a:lnTo>
                    <a:pt x="162024" y="2235608"/>
                  </a:lnTo>
                  <a:lnTo>
                    <a:pt x="166674" y="2239417"/>
                  </a:lnTo>
                  <a:close/>
                </a:path>
                <a:path w="5414645" h="2864484">
                  <a:moveTo>
                    <a:pt x="162024" y="2235608"/>
                  </a:moveTo>
                  <a:lnTo>
                    <a:pt x="157388" y="2230666"/>
                  </a:lnTo>
                  <a:lnTo>
                    <a:pt x="156711" y="2231257"/>
                  </a:lnTo>
                  <a:lnTo>
                    <a:pt x="162024" y="2235608"/>
                  </a:lnTo>
                  <a:close/>
                </a:path>
                <a:path w="5414645" h="2864484">
                  <a:moveTo>
                    <a:pt x="157280" y="2247623"/>
                  </a:moveTo>
                  <a:lnTo>
                    <a:pt x="166082" y="2239935"/>
                  </a:lnTo>
                  <a:lnTo>
                    <a:pt x="162024" y="2235608"/>
                  </a:lnTo>
                  <a:lnTo>
                    <a:pt x="156711" y="2231257"/>
                  </a:lnTo>
                  <a:lnTo>
                    <a:pt x="149941" y="2237172"/>
                  </a:lnTo>
                  <a:lnTo>
                    <a:pt x="157280" y="2247623"/>
                  </a:lnTo>
                  <a:close/>
                </a:path>
                <a:path w="5414645" h="2864484">
                  <a:moveTo>
                    <a:pt x="143401" y="2259748"/>
                  </a:moveTo>
                  <a:lnTo>
                    <a:pt x="146955" y="2256643"/>
                  </a:lnTo>
                  <a:lnTo>
                    <a:pt x="137415" y="2248113"/>
                  </a:lnTo>
                  <a:lnTo>
                    <a:pt x="143401" y="2259748"/>
                  </a:lnTo>
                  <a:close/>
                </a:path>
                <a:path w="5414645" h="2864484">
                  <a:moveTo>
                    <a:pt x="2422577" y="285567"/>
                  </a:moveTo>
                  <a:lnTo>
                    <a:pt x="2427909" y="280910"/>
                  </a:lnTo>
                  <a:lnTo>
                    <a:pt x="2417945" y="272750"/>
                  </a:lnTo>
                  <a:lnTo>
                    <a:pt x="2413714" y="276446"/>
                  </a:lnTo>
                  <a:lnTo>
                    <a:pt x="2422577" y="285567"/>
                  </a:lnTo>
                  <a:close/>
                </a:path>
                <a:path w="5414645" h="2864484">
                  <a:moveTo>
                    <a:pt x="2417350" y="290133"/>
                  </a:moveTo>
                  <a:lnTo>
                    <a:pt x="2418535" y="289098"/>
                  </a:lnTo>
                  <a:lnTo>
                    <a:pt x="2410264" y="279460"/>
                  </a:lnTo>
                  <a:lnTo>
                    <a:pt x="2409756" y="279904"/>
                  </a:lnTo>
                  <a:lnTo>
                    <a:pt x="2417350" y="290133"/>
                  </a:lnTo>
                  <a:close/>
                </a:path>
                <a:path w="5414645" h="2864484">
                  <a:moveTo>
                    <a:pt x="2409987" y="296565"/>
                  </a:moveTo>
                  <a:lnTo>
                    <a:pt x="2400363" y="288110"/>
                  </a:lnTo>
                  <a:lnTo>
                    <a:pt x="2393084" y="294468"/>
                  </a:lnTo>
                  <a:lnTo>
                    <a:pt x="2409987" y="296565"/>
                  </a:lnTo>
                  <a:close/>
                </a:path>
                <a:path w="5414645" h="2864484">
                  <a:moveTo>
                    <a:pt x="149302" y="2271456"/>
                  </a:moveTo>
                  <a:lnTo>
                    <a:pt x="2406771" y="299375"/>
                  </a:lnTo>
                  <a:lnTo>
                    <a:pt x="2393084" y="294468"/>
                  </a:lnTo>
                  <a:lnTo>
                    <a:pt x="139762" y="2262927"/>
                  </a:lnTo>
                  <a:lnTo>
                    <a:pt x="149302" y="2271456"/>
                  </a:lnTo>
                  <a:close/>
                </a:path>
                <a:path w="5414645" h="2864484">
                  <a:moveTo>
                    <a:pt x="141770" y="2278036"/>
                  </a:moveTo>
                  <a:lnTo>
                    <a:pt x="145240" y="2275005"/>
                  </a:lnTo>
                  <a:lnTo>
                    <a:pt x="138323" y="2264184"/>
                  </a:lnTo>
                  <a:lnTo>
                    <a:pt x="133246" y="2268619"/>
                  </a:lnTo>
                  <a:lnTo>
                    <a:pt x="141770" y="2278036"/>
                  </a:lnTo>
                  <a:close/>
                </a:path>
                <a:path w="5414645" h="2864484">
                  <a:moveTo>
                    <a:pt x="146317" y="2290927"/>
                  </a:moveTo>
                  <a:lnTo>
                    <a:pt x="2431122" y="294966"/>
                  </a:lnTo>
                  <a:lnTo>
                    <a:pt x="2420735" y="287176"/>
                  </a:lnTo>
                  <a:lnTo>
                    <a:pt x="137623" y="2281659"/>
                  </a:lnTo>
                  <a:lnTo>
                    <a:pt x="146317" y="2290927"/>
                  </a:lnTo>
                  <a:close/>
                </a:path>
                <a:path w="5414645" h="2864484">
                  <a:moveTo>
                    <a:pt x="132326" y="2286919"/>
                  </a:moveTo>
                  <a:lnTo>
                    <a:pt x="132292" y="2286316"/>
                  </a:lnTo>
                  <a:lnTo>
                    <a:pt x="132038" y="2286538"/>
                  </a:lnTo>
                  <a:lnTo>
                    <a:pt x="132326" y="2286919"/>
                  </a:lnTo>
                  <a:close/>
                </a:path>
                <a:path w="5414645" h="2864484">
                  <a:moveTo>
                    <a:pt x="126006" y="2308671"/>
                  </a:moveTo>
                  <a:lnTo>
                    <a:pt x="130492" y="2304752"/>
                  </a:lnTo>
                  <a:lnTo>
                    <a:pt x="121544" y="2295705"/>
                  </a:lnTo>
                  <a:lnTo>
                    <a:pt x="120444" y="2296666"/>
                  </a:lnTo>
                  <a:lnTo>
                    <a:pt x="126006" y="2308671"/>
                  </a:lnTo>
                  <a:close/>
                </a:path>
                <a:path w="5414645" h="2864484">
                  <a:moveTo>
                    <a:pt x="133200" y="2302386"/>
                  </a:moveTo>
                  <a:lnTo>
                    <a:pt x="139716" y="2296694"/>
                  </a:lnTo>
                  <a:lnTo>
                    <a:pt x="132326" y="2286919"/>
                  </a:lnTo>
                  <a:lnTo>
                    <a:pt x="133200" y="2302386"/>
                  </a:lnTo>
                  <a:close/>
                </a:path>
                <a:path w="5414645" h="2864484">
                  <a:moveTo>
                    <a:pt x="112420" y="2354266"/>
                  </a:moveTo>
                  <a:lnTo>
                    <a:pt x="2464465" y="299566"/>
                  </a:lnTo>
                  <a:lnTo>
                    <a:pt x="2453102" y="292628"/>
                  </a:lnTo>
                  <a:lnTo>
                    <a:pt x="2437638" y="289274"/>
                  </a:lnTo>
                  <a:lnTo>
                    <a:pt x="120506" y="2313476"/>
                  </a:lnTo>
                  <a:lnTo>
                    <a:pt x="128861" y="2323040"/>
                  </a:lnTo>
                  <a:lnTo>
                    <a:pt x="104403" y="2344406"/>
                  </a:lnTo>
                  <a:lnTo>
                    <a:pt x="112420" y="2354266"/>
                  </a:lnTo>
                  <a:close/>
                </a:path>
                <a:path w="5414645" h="2864484">
                  <a:moveTo>
                    <a:pt x="122937" y="2328215"/>
                  </a:moveTo>
                  <a:lnTo>
                    <a:pt x="128099" y="2323706"/>
                  </a:lnTo>
                  <a:lnTo>
                    <a:pt x="118559" y="2315176"/>
                  </a:lnTo>
                  <a:lnTo>
                    <a:pt x="118390" y="2315324"/>
                  </a:lnTo>
                  <a:lnTo>
                    <a:pt x="122937" y="2328215"/>
                  </a:lnTo>
                  <a:close/>
                </a:path>
                <a:path w="5414645" h="2864484">
                  <a:moveTo>
                    <a:pt x="114474" y="2335608"/>
                  </a:moveTo>
                  <a:lnTo>
                    <a:pt x="122937" y="2328215"/>
                  </a:lnTo>
                  <a:lnTo>
                    <a:pt x="108742" y="2323752"/>
                  </a:lnTo>
                  <a:lnTo>
                    <a:pt x="114474" y="2335608"/>
                  </a:lnTo>
                  <a:close/>
                </a:path>
                <a:path w="5414645" h="2864484">
                  <a:moveTo>
                    <a:pt x="110158" y="2339379"/>
                  </a:moveTo>
                  <a:lnTo>
                    <a:pt x="112612" y="2337235"/>
                  </a:lnTo>
                  <a:lnTo>
                    <a:pt x="102818" y="2328927"/>
                  </a:lnTo>
                  <a:lnTo>
                    <a:pt x="109646" y="2338833"/>
                  </a:lnTo>
                  <a:lnTo>
                    <a:pt x="110158" y="2339379"/>
                  </a:lnTo>
                  <a:close/>
                </a:path>
                <a:path w="5414645" h="2864484">
                  <a:moveTo>
                    <a:pt x="105419" y="2343519"/>
                  </a:moveTo>
                  <a:lnTo>
                    <a:pt x="110073" y="2339453"/>
                  </a:lnTo>
                  <a:lnTo>
                    <a:pt x="109646" y="2338833"/>
                  </a:lnTo>
                  <a:lnTo>
                    <a:pt x="101464" y="2330110"/>
                  </a:lnTo>
                  <a:lnTo>
                    <a:pt x="96471" y="2334472"/>
                  </a:lnTo>
                  <a:lnTo>
                    <a:pt x="105419" y="2343519"/>
                  </a:lnTo>
                  <a:close/>
                </a:path>
                <a:path w="5414645" h="2864484">
                  <a:moveTo>
                    <a:pt x="101272" y="2347141"/>
                  </a:moveTo>
                  <a:lnTo>
                    <a:pt x="103980" y="2344776"/>
                  </a:lnTo>
                  <a:lnTo>
                    <a:pt x="93932" y="2336690"/>
                  </a:lnTo>
                  <a:lnTo>
                    <a:pt x="91816" y="2338538"/>
                  </a:lnTo>
                  <a:lnTo>
                    <a:pt x="101272" y="2347141"/>
                  </a:lnTo>
                  <a:close/>
                </a:path>
                <a:path w="5414645" h="2864484">
                  <a:moveTo>
                    <a:pt x="110073" y="2339453"/>
                  </a:moveTo>
                  <a:lnTo>
                    <a:pt x="109646" y="2338833"/>
                  </a:lnTo>
                  <a:lnTo>
                    <a:pt x="110073" y="2339453"/>
                  </a:lnTo>
                  <a:close/>
                </a:path>
                <a:path w="5414645" h="2864484">
                  <a:moveTo>
                    <a:pt x="107681" y="2358407"/>
                  </a:moveTo>
                  <a:lnTo>
                    <a:pt x="111997" y="2354636"/>
                  </a:lnTo>
                  <a:lnTo>
                    <a:pt x="103218" y="2345441"/>
                  </a:lnTo>
                  <a:lnTo>
                    <a:pt x="98056" y="2349951"/>
                  </a:lnTo>
                  <a:lnTo>
                    <a:pt x="107681" y="2358407"/>
                  </a:lnTo>
                  <a:close/>
                </a:path>
                <a:path w="5414645" h="2864484">
                  <a:moveTo>
                    <a:pt x="102687" y="2362768"/>
                  </a:moveTo>
                  <a:lnTo>
                    <a:pt x="107681" y="2358407"/>
                  </a:lnTo>
                  <a:lnTo>
                    <a:pt x="92301" y="2354978"/>
                  </a:lnTo>
                  <a:lnTo>
                    <a:pt x="102687" y="2362768"/>
                  </a:lnTo>
                  <a:close/>
                </a:path>
                <a:path w="5414645" h="2864484">
                  <a:moveTo>
                    <a:pt x="97525" y="2367278"/>
                  </a:moveTo>
                  <a:lnTo>
                    <a:pt x="100487" y="2364690"/>
                  </a:lnTo>
                  <a:lnTo>
                    <a:pt x="92132" y="2355126"/>
                  </a:lnTo>
                  <a:lnTo>
                    <a:pt x="97525" y="2367278"/>
                  </a:lnTo>
                  <a:close/>
                </a:path>
                <a:path w="5414645" h="2864484">
                  <a:moveTo>
                    <a:pt x="71606" y="2406784"/>
                  </a:moveTo>
                  <a:lnTo>
                    <a:pt x="2475991" y="306360"/>
                  </a:lnTo>
                  <a:lnTo>
                    <a:pt x="2466281" y="297978"/>
                  </a:lnTo>
                  <a:lnTo>
                    <a:pt x="62743" y="2397663"/>
                  </a:lnTo>
                  <a:lnTo>
                    <a:pt x="71606" y="2406784"/>
                  </a:lnTo>
                  <a:close/>
                </a:path>
                <a:path w="5414645" h="2864484">
                  <a:moveTo>
                    <a:pt x="71606" y="2406784"/>
                  </a:moveTo>
                  <a:lnTo>
                    <a:pt x="62743" y="2397663"/>
                  </a:lnTo>
                  <a:lnTo>
                    <a:pt x="63892" y="2399766"/>
                  </a:lnTo>
                  <a:lnTo>
                    <a:pt x="71606" y="2406784"/>
                  </a:lnTo>
                  <a:close/>
                </a:path>
                <a:path w="5414645" h="2864484">
                  <a:moveTo>
                    <a:pt x="63892" y="2399766"/>
                  </a:moveTo>
                  <a:lnTo>
                    <a:pt x="62743" y="2397663"/>
                  </a:lnTo>
                  <a:lnTo>
                    <a:pt x="62150" y="2398181"/>
                  </a:lnTo>
                  <a:lnTo>
                    <a:pt x="63892" y="2399766"/>
                  </a:lnTo>
                  <a:close/>
                </a:path>
                <a:path w="5414645" h="2864484">
                  <a:moveTo>
                    <a:pt x="56121" y="2420312"/>
                  </a:moveTo>
                  <a:lnTo>
                    <a:pt x="58575" y="2418168"/>
                  </a:lnTo>
                  <a:lnTo>
                    <a:pt x="54112" y="2405203"/>
                  </a:lnTo>
                  <a:lnTo>
                    <a:pt x="43872" y="2414148"/>
                  </a:lnTo>
                  <a:lnTo>
                    <a:pt x="56121" y="2420312"/>
                  </a:lnTo>
                  <a:close/>
                </a:path>
                <a:path w="5414645" h="2864484">
                  <a:moveTo>
                    <a:pt x="44186" y="2430737"/>
                  </a:moveTo>
                  <a:lnTo>
                    <a:pt x="51718" y="2424157"/>
                  </a:lnTo>
                  <a:lnTo>
                    <a:pt x="42940" y="2414963"/>
                  </a:lnTo>
                  <a:lnTo>
                    <a:pt x="39809" y="2417698"/>
                  </a:lnTo>
                  <a:lnTo>
                    <a:pt x="44186" y="2430737"/>
                  </a:lnTo>
                  <a:close/>
                </a:path>
                <a:path w="5414645" h="2864484">
                  <a:moveTo>
                    <a:pt x="68983" y="2409076"/>
                  </a:moveTo>
                  <a:lnTo>
                    <a:pt x="71606" y="2406784"/>
                  </a:lnTo>
                  <a:lnTo>
                    <a:pt x="63892" y="2399766"/>
                  </a:lnTo>
                  <a:lnTo>
                    <a:pt x="68983" y="2409076"/>
                  </a:lnTo>
                  <a:close/>
                </a:path>
                <a:path w="5414645" h="2864484">
                  <a:moveTo>
                    <a:pt x="59820" y="2433944"/>
                  </a:moveTo>
                  <a:lnTo>
                    <a:pt x="2490524" y="310528"/>
                  </a:lnTo>
                  <a:lnTo>
                    <a:pt x="2481915" y="301185"/>
                  </a:lnTo>
                  <a:lnTo>
                    <a:pt x="50957" y="2424823"/>
                  </a:lnTo>
                  <a:lnTo>
                    <a:pt x="59820" y="2433944"/>
                  </a:lnTo>
                  <a:close/>
                </a:path>
                <a:path w="5414645" h="2864484">
                  <a:moveTo>
                    <a:pt x="54634" y="2455337"/>
                  </a:moveTo>
                  <a:lnTo>
                    <a:pt x="2508019" y="312108"/>
                  </a:lnTo>
                  <a:lnTo>
                    <a:pt x="2498564" y="303504"/>
                  </a:lnTo>
                  <a:lnTo>
                    <a:pt x="44417" y="2447399"/>
                  </a:lnTo>
                  <a:lnTo>
                    <a:pt x="54634" y="2455337"/>
                  </a:lnTo>
                  <a:close/>
                </a:path>
                <a:path w="5414645" h="2864484">
                  <a:moveTo>
                    <a:pt x="58936" y="2468443"/>
                  </a:moveTo>
                  <a:lnTo>
                    <a:pt x="2518490" y="319824"/>
                  </a:lnTo>
                  <a:lnTo>
                    <a:pt x="2509289" y="310999"/>
                  </a:lnTo>
                  <a:lnTo>
                    <a:pt x="53196" y="2456594"/>
                  </a:lnTo>
                  <a:lnTo>
                    <a:pt x="58936" y="2468443"/>
                  </a:lnTo>
                  <a:close/>
                </a:path>
                <a:path w="5414645" h="2864484">
                  <a:moveTo>
                    <a:pt x="51226" y="2475178"/>
                  </a:moveTo>
                  <a:lnTo>
                    <a:pt x="56495" y="2470576"/>
                  </a:lnTo>
                  <a:lnTo>
                    <a:pt x="45793" y="2463060"/>
                  </a:lnTo>
                  <a:lnTo>
                    <a:pt x="42448" y="2465983"/>
                  </a:lnTo>
                  <a:lnTo>
                    <a:pt x="51226" y="2475178"/>
                  </a:lnTo>
                  <a:close/>
                </a:path>
                <a:path w="5414645" h="2864484">
                  <a:moveTo>
                    <a:pt x="49617" y="2493447"/>
                  </a:moveTo>
                  <a:lnTo>
                    <a:pt x="2536747" y="320738"/>
                  </a:lnTo>
                  <a:lnTo>
                    <a:pt x="2527715" y="311765"/>
                  </a:lnTo>
                  <a:lnTo>
                    <a:pt x="44612" y="2480956"/>
                  </a:lnTo>
                  <a:lnTo>
                    <a:pt x="49617" y="2493447"/>
                  </a:lnTo>
                  <a:close/>
                </a:path>
                <a:path w="5414645" h="2864484">
                  <a:moveTo>
                    <a:pt x="56444" y="2504347"/>
                  </a:moveTo>
                  <a:lnTo>
                    <a:pt x="2555849" y="320915"/>
                  </a:lnTo>
                  <a:lnTo>
                    <a:pt x="2543486" y="314852"/>
                  </a:lnTo>
                  <a:lnTo>
                    <a:pt x="46761" y="2495943"/>
                  </a:lnTo>
                  <a:lnTo>
                    <a:pt x="56444" y="2504347"/>
                  </a:lnTo>
                  <a:close/>
                </a:path>
                <a:path w="5414645" h="2864484">
                  <a:moveTo>
                    <a:pt x="45934" y="2513528"/>
                  </a:moveTo>
                  <a:lnTo>
                    <a:pt x="53221" y="2507162"/>
                  </a:lnTo>
                  <a:lnTo>
                    <a:pt x="42815" y="2499389"/>
                  </a:lnTo>
                  <a:lnTo>
                    <a:pt x="37832" y="2503742"/>
                  </a:lnTo>
                  <a:lnTo>
                    <a:pt x="45934" y="2513528"/>
                  </a:lnTo>
                  <a:close/>
                </a:path>
                <a:path w="5414645" h="2864484">
                  <a:moveTo>
                    <a:pt x="48027" y="2528563"/>
                  </a:moveTo>
                  <a:lnTo>
                    <a:pt x="2572076" y="323603"/>
                  </a:lnTo>
                  <a:lnTo>
                    <a:pt x="2561436" y="316034"/>
                  </a:lnTo>
                  <a:lnTo>
                    <a:pt x="43649" y="2515524"/>
                  </a:lnTo>
                  <a:lnTo>
                    <a:pt x="48027" y="2528563"/>
                  </a:lnTo>
                  <a:close/>
                </a:path>
                <a:path w="5414645" h="2864484">
                  <a:moveTo>
                    <a:pt x="42588" y="2550178"/>
                  </a:moveTo>
                  <a:lnTo>
                    <a:pt x="2581701" y="332058"/>
                  </a:lnTo>
                  <a:lnTo>
                    <a:pt x="2572584" y="323159"/>
                  </a:lnTo>
                  <a:lnTo>
                    <a:pt x="35535" y="2539476"/>
                  </a:lnTo>
                  <a:lnTo>
                    <a:pt x="42588" y="2550178"/>
                  </a:lnTo>
                  <a:close/>
                </a:path>
                <a:path w="5414645" h="2864484">
                  <a:moveTo>
                    <a:pt x="48151" y="2562182"/>
                  </a:moveTo>
                  <a:lnTo>
                    <a:pt x="2603089" y="330238"/>
                  </a:lnTo>
                  <a:lnTo>
                    <a:pt x="2592195" y="322891"/>
                  </a:lnTo>
                  <a:lnTo>
                    <a:pt x="35564" y="2556314"/>
                  </a:lnTo>
                  <a:lnTo>
                    <a:pt x="48151" y="2562182"/>
                  </a:lnTo>
                  <a:close/>
                </a:path>
                <a:path w="5414645" h="2864484">
                  <a:moveTo>
                    <a:pt x="2616353" y="335514"/>
                  </a:moveTo>
                  <a:lnTo>
                    <a:pt x="2617622" y="334405"/>
                  </a:lnTo>
                  <a:lnTo>
                    <a:pt x="2608674" y="325358"/>
                  </a:lnTo>
                  <a:lnTo>
                    <a:pt x="2616353" y="335514"/>
                  </a:lnTo>
                  <a:close/>
                </a:path>
                <a:path w="5414645" h="2864484">
                  <a:moveTo>
                    <a:pt x="2610429" y="340689"/>
                  </a:moveTo>
                  <a:lnTo>
                    <a:pt x="2605458" y="328167"/>
                  </a:lnTo>
                  <a:lnTo>
                    <a:pt x="2604866" y="328685"/>
                  </a:lnTo>
                  <a:lnTo>
                    <a:pt x="2610429" y="340689"/>
                  </a:lnTo>
                  <a:close/>
                </a:path>
                <a:path w="5414645" h="2864484">
                  <a:moveTo>
                    <a:pt x="38480" y="2587494"/>
                  </a:moveTo>
                  <a:lnTo>
                    <a:pt x="2607800" y="342985"/>
                  </a:lnTo>
                  <a:lnTo>
                    <a:pt x="2599704" y="333195"/>
                  </a:lnTo>
                  <a:lnTo>
                    <a:pt x="37572" y="2571423"/>
                  </a:lnTo>
                  <a:lnTo>
                    <a:pt x="37949" y="2586984"/>
                  </a:lnTo>
                  <a:lnTo>
                    <a:pt x="38480" y="2587494"/>
                  </a:lnTo>
                  <a:close/>
                </a:path>
                <a:path w="5414645" h="2864484">
                  <a:moveTo>
                    <a:pt x="37544" y="2586596"/>
                  </a:moveTo>
                  <a:lnTo>
                    <a:pt x="33764" y="2574750"/>
                  </a:lnTo>
                  <a:lnTo>
                    <a:pt x="29278" y="2578669"/>
                  </a:lnTo>
                  <a:lnTo>
                    <a:pt x="37544" y="2586596"/>
                  </a:lnTo>
                  <a:close/>
                </a:path>
                <a:path w="5414645" h="2864484">
                  <a:moveTo>
                    <a:pt x="37972" y="2587937"/>
                  </a:moveTo>
                  <a:lnTo>
                    <a:pt x="37949" y="2586984"/>
                  </a:lnTo>
                  <a:lnTo>
                    <a:pt x="37544" y="2586596"/>
                  </a:lnTo>
                  <a:lnTo>
                    <a:pt x="37972" y="2587937"/>
                  </a:lnTo>
                  <a:close/>
                </a:path>
                <a:path w="5414645" h="2864484">
                  <a:moveTo>
                    <a:pt x="2634251" y="336742"/>
                  </a:moveTo>
                  <a:lnTo>
                    <a:pt x="2636187" y="335051"/>
                  </a:lnTo>
                  <a:lnTo>
                    <a:pt x="2627327" y="325927"/>
                  </a:lnTo>
                  <a:lnTo>
                    <a:pt x="2624541" y="328360"/>
                  </a:lnTo>
                  <a:lnTo>
                    <a:pt x="2634251" y="336742"/>
                  </a:lnTo>
                  <a:close/>
                </a:path>
                <a:path w="5414645" h="2864484">
                  <a:moveTo>
                    <a:pt x="43343" y="2616972"/>
                  </a:moveTo>
                  <a:lnTo>
                    <a:pt x="2643219" y="345771"/>
                  </a:lnTo>
                  <a:lnTo>
                    <a:pt x="2629870" y="340569"/>
                  </a:lnTo>
                  <a:lnTo>
                    <a:pt x="2620584" y="331818"/>
                  </a:lnTo>
                  <a:lnTo>
                    <a:pt x="32302" y="2592891"/>
                  </a:lnTo>
                  <a:lnTo>
                    <a:pt x="40657" y="2602455"/>
                  </a:lnTo>
                  <a:lnTo>
                    <a:pt x="33718" y="2608517"/>
                  </a:lnTo>
                  <a:lnTo>
                    <a:pt x="43343" y="2616972"/>
                  </a:lnTo>
                  <a:close/>
                </a:path>
                <a:path w="5414645" h="2864484">
                  <a:moveTo>
                    <a:pt x="34819" y="2607556"/>
                  </a:moveTo>
                  <a:lnTo>
                    <a:pt x="28325" y="2596365"/>
                  </a:lnTo>
                  <a:lnTo>
                    <a:pt x="24178" y="2599987"/>
                  </a:lnTo>
                  <a:lnTo>
                    <a:pt x="34819" y="2607556"/>
                  </a:lnTo>
                  <a:close/>
                </a:path>
                <a:path w="5414645" h="2864484">
                  <a:moveTo>
                    <a:pt x="53222" y="2625206"/>
                  </a:moveTo>
                  <a:lnTo>
                    <a:pt x="2664861" y="343729"/>
                  </a:lnTo>
                  <a:lnTo>
                    <a:pt x="2650158" y="339709"/>
                  </a:lnTo>
                  <a:lnTo>
                    <a:pt x="38689" y="2621038"/>
                  </a:lnTo>
                  <a:lnTo>
                    <a:pt x="53222" y="2625206"/>
                  </a:lnTo>
                  <a:close/>
                </a:path>
                <a:path w="5414645" h="2864484">
                  <a:moveTo>
                    <a:pt x="35196" y="2640953"/>
                  </a:moveTo>
                  <a:lnTo>
                    <a:pt x="49075" y="2628829"/>
                  </a:lnTo>
                  <a:lnTo>
                    <a:pt x="37842" y="2621778"/>
                  </a:lnTo>
                  <a:lnTo>
                    <a:pt x="27687" y="2630649"/>
                  </a:lnTo>
                  <a:lnTo>
                    <a:pt x="35196" y="2640953"/>
                  </a:lnTo>
                  <a:close/>
                </a:path>
                <a:path w="5414645" h="2864484">
                  <a:moveTo>
                    <a:pt x="26315" y="2644304"/>
                  </a:moveTo>
                  <a:lnTo>
                    <a:pt x="24894" y="2633089"/>
                  </a:lnTo>
                  <a:lnTo>
                    <a:pt x="19394" y="2637894"/>
                  </a:lnTo>
                  <a:lnTo>
                    <a:pt x="26315" y="2644304"/>
                  </a:lnTo>
                  <a:close/>
                </a:path>
                <a:path w="5414645" h="2864484">
                  <a:moveTo>
                    <a:pt x="25548" y="2649381"/>
                  </a:moveTo>
                  <a:lnTo>
                    <a:pt x="26818" y="2648272"/>
                  </a:lnTo>
                  <a:lnTo>
                    <a:pt x="26449" y="2645362"/>
                  </a:lnTo>
                  <a:lnTo>
                    <a:pt x="16685" y="2640260"/>
                  </a:lnTo>
                  <a:lnTo>
                    <a:pt x="14993" y="2641739"/>
                  </a:lnTo>
                  <a:lnTo>
                    <a:pt x="25548" y="2649381"/>
                  </a:lnTo>
                  <a:close/>
                </a:path>
                <a:path w="5414645" h="2864484">
                  <a:moveTo>
                    <a:pt x="28764" y="2646572"/>
                  </a:moveTo>
                  <a:lnTo>
                    <a:pt x="26315" y="2644304"/>
                  </a:lnTo>
                  <a:lnTo>
                    <a:pt x="26449" y="2645362"/>
                  </a:lnTo>
                  <a:lnTo>
                    <a:pt x="28764" y="2646572"/>
                  </a:lnTo>
                  <a:close/>
                </a:path>
                <a:path w="5414645" h="2864484">
                  <a:moveTo>
                    <a:pt x="2670254" y="355881"/>
                  </a:moveTo>
                  <a:lnTo>
                    <a:pt x="2677024" y="349966"/>
                  </a:lnTo>
                  <a:lnTo>
                    <a:pt x="2668161" y="340846"/>
                  </a:lnTo>
                  <a:lnTo>
                    <a:pt x="2670254" y="355881"/>
                  </a:lnTo>
                  <a:close/>
                </a:path>
                <a:path w="5414645" h="2864484">
                  <a:moveTo>
                    <a:pt x="36696" y="2656506"/>
                  </a:moveTo>
                  <a:lnTo>
                    <a:pt x="2670254" y="355881"/>
                  </a:lnTo>
                  <a:lnTo>
                    <a:pt x="2661729" y="346464"/>
                  </a:lnTo>
                  <a:lnTo>
                    <a:pt x="28426" y="2646867"/>
                  </a:lnTo>
                  <a:lnTo>
                    <a:pt x="36696" y="2656506"/>
                  </a:lnTo>
                  <a:close/>
                </a:path>
                <a:path w="5414645" h="2864484">
                  <a:moveTo>
                    <a:pt x="30180" y="2662198"/>
                  </a:moveTo>
                  <a:lnTo>
                    <a:pt x="36696" y="2656506"/>
                  </a:lnTo>
                  <a:lnTo>
                    <a:pt x="21740" y="2652708"/>
                  </a:lnTo>
                  <a:lnTo>
                    <a:pt x="30180" y="2662198"/>
                  </a:lnTo>
                  <a:close/>
                </a:path>
                <a:path w="5414645" h="2864484">
                  <a:moveTo>
                    <a:pt x="31784" y="2694524"/>
                  </a:moveTo>
                  <a:lnTo>
                    <a:pt x="2708630" y="356084"/>
                  </a:lnTo>
                  <a:lnTo>
                    <a:pt x="2703585" y="343627"/>
                  </a:lnTo>
                  <a:lnTo>
                    <a:pt x="2689611" y="355834"/>
                  </a:lnTo>
                  <a:lnTo>
                    <a:pt x="2677278" y="349745"/>
                  </a:lnTo>
                  <a:lnTo>
                    <a:pt x="24764" y="2666930"/>
                  </a:lnTo>
                  <a:lnTo>
                    <a:pt x="29091" y="2680013"/>
                  </a:lnTo>
                  <a:lnTo>
                    <a:pt x="31784" y="2694524"/>
                  </a:lnTo>
                  <a:close/>
                </a:path>
                <a:path w="5414645" h="2864484">
                  <a:moveTo>
                    <a:pt x="26472" y="2716028"/>
                  </a:moveTo>
                  <a:lnTo>
                    <a:pt x="2722317" y="360990"/>
                  </a:lnTo>
                  <a:lnTo>
                    <a:pt x="2711253" y="353792"/>
                  </a:lnTo>
                  <a:lnTo>
                    <a:pt x="20571" y="2704320"/>
                  </a:lnTo>
                  <a:lnTo>
                    <a:pt x="26472" y="2716028"/>
                  </a:lnTo>
                  <a:close/>
                </a:path>
                <a:path w="5414645" h="2864484">
                  <a:moveTo>
                    <a:pt x="2751891" y="368882"/>
                  </a:moveTo>
                  <a:lnTo>
                    <a:pt x="2752652" y="368217"/>
                  </a:lnTo>
                  <a:lnTo>
                    <a:pt x="2745482" y="357617"/>
                  </a:lnTo>
                  <a:lnTo>
                    <a:pt x="2732218" y="352341"/>
                  </a:lnTo>
                  <a:lnTo>
                    <a:pt x="7008" y="2733032"/>
                  </a:lnTo>
                  <a:lnTo>
                    <a:pt x="14770" y="2743114"/>
                  </a:lnTo>
                  <a:lnTo>
                    <a:pt x="2741250" y="361314"/>
                  </a:lnTo>
                  <a:lnTo>
                    <a:pt x="2751891" y="368882"/>
                  </a:lnTo>
                  <a:close/>
                </a:path>
                <a:path w="5414645" h="2864484">
                  <a:moveTo>
                    <a:pt x="25157" y="2750904"/>
                  </a:moveTo>
                  <a:lnTo>
                    <a:pt x="2746559" y="373540"/>
                  </a:lnTo>
                  <a:lnTo>
                    <a:pt x="2741250" y="361314"/>
                  </a:lnTo>
                  <a:lnTo>
                    <a:pt x="17817" y="2740452"/>
                  </a:lnTo>
                  <a:lnTo>
                    <a:pt x="25157" y="2750904"/>
                  </a:lnTo>
                  <a:close/>
                </a:path>
                <a:path w="5414645" h="2864484">
                  <a:moveTo>
                    <a:pt x="19064" y="2756227"/>
                  </a:moveTo>
                  <a:lnTo>
                    <a:pt x="19233" y="2756079"/>
                  </a:lnTo>
                  <a:lnTo>
                    <a:pt x="17817" y="2740452"/>
                  </a:lnTo>
                  <a:lnTo>
                    <a:pt x="11131" y="2746293"/>
                  </a:lnTo>
                  <a:lnTo>
                    <a:pt x="19064" y="2756227"/>
                  </a:lnTo>
                  <a:close/>
                </a:path>
                <a:path w="5414645" h="2864484">
                  <a:moveTo>
                    <a:pt x="13986" y="2760663"/>
                  </a:moveTo>
                  <a:lnTo>
                    <a:pt x="17456" y="2757632"/>
                  </a:lnTo>
                  <a:lnTo>
                    <a:pt x="8085" y="2748954"/>
                  </a:lnTo>
                  <a:lnTo>
                    <a:pt x="6054" y="2750729"/>
                  </a:lnTo>
                  <a:lnTo>
                    <a:pt x="13986" y="2760663"/>
                  </a:lnTo>
                  <a:close/>
                </a:path>
                <a:path w="5414645" h="2864484">
                  <a:moveTo>
                    <a:pt x="2766847" y="372680"/>
                  </a:moveTo>
                  <a:lnTo>
                    <a:pt x="2780049" y="361147"/>
                  </a:lnTo>
                  <a:lnTo>
                    <a:pt x="2764585" y="357793"/>
                  </a:lnTo>
                  <a:lnTo>
                    <a:pt x="2763992" y="358310"/>
                  </a:lnTo>
                  <a:lnTo>
                    <a:pt x="2766847" y="372680"/>
                  </a:lnTo>
                  <a:close/>
                </a:path>
                <a:path w="5414645" h="2864484">
                  <a:moveTo>
                    <a:pt x="22657" y="2786815"/>
                  </a:moveTo>
                  <a:lnTo>
                    <a:pt x="2787050" y="371894"/>
                  </a:lnTo>
                  <a:lnTo>
                    <a:pt x="2777595" y="363291"/>
                  </a:lnTo>
                  <a:lnTo>
                    <a:pt x="2766847" y="372680"/>
                  </a:lnTo>
                  <a:lnTo>
                    <a:pt x="2755360" y="365851"/>
                  </a:lnTo>
                  <a:lnTo>
                    <a:pt x="17625" y="2757484"/>
                  </a:lnTo>
                  <a:lnTo>
                    <a:pt x="22657" y="2786815"/>
                  </a:lnTo>
                  <a:close/>
                </a:path>
                <a:path w="5414645" h="2864484">
                  <a:moveTo>
                    <a:pt x="2177" y="2804706"/>
                  </a:moveTo>
                  <a:lnTo>
                    <a:pt x="14702" y="2793764"/>
                  </a:lnTo>
                  <a:lnTo>
                    <a:pt x="10155" y="2780873"/>
                  </a:lnTo>
                  <a:lnTo>
                    <a:pt x="0" y="2789744"/>
                  </a:lnTo>
                  <a:lnTo>
                    <a:pt x="2177" y="2804706"/>
                  </a:lnTo>
                  <a:close/>
                </a:path>
                <a:path w="5414645" h="2864484">
                  <a:moveTo>
                    <a:pt x="21511" y="2821543"/>
                  </a:moveTo>
                  <a:lnTo>
                    <a:pt x="2814593" y="381560"/>
                  </a:lnTo>
                  <a:lnTo>
                    <a:pt x="2809085" y="369509"/>
                  </a:lnTo>
                  <a:lnTo>
                    <a:pt x="2804750" y="373295"/>
                  </a:lnTo>
                  <a:lnTo>
                    <a:pt x="2798052" y="362283"/>
                  </a:lnTo>
                  <a:lnTo>
                    <a:pt x="13602" y="2794726"/>
                  </a:lnTo>
                  <a:lnTo>
                    <a:pt x="19418" y="2806508"/>
                  </a:lnTo>
                  <a:lnTo>
                    <a:pt x="21511" y="2821543"/>
                  </a:lnTo>
                  <a:close/>
                </a:path>
                <a:path w="5414645" h="2864484">
                  <a:moveTo>
                    <a:pt x="8440" y="2799236"/>
                  </a:moveTo>
                  <a:close/>
                </a:path>
                <a:path w="5414645" h="2864484">
                  <a:moveTo>
                    <a:pt x="11548" y="2813383"/>
                  </a:moveTo>
                  <a:lnTo>
                    <a:pt x="12310" y="2812718"/>
                  </a:lnTo>
                  <a:lnTo>
                    <a:pt x="2769" y="2804188"/>
                  </a:lnTo>
                  <a:lnTo>
                    <a:pt x="1077" y="2805667"/>
                  </a:lnTo>
                  <a:lnTo>
                    <a:pt x="11548" y="2813383"/>
                  </a:lnTo>
                  <a:close/>
                </a:path>
                <a:path w="5414645" h="2864484">
                  <a:moveTo>
                    <a:pt x="12310" y="2812718"/>
                  </a:moveTo>
                  <a:lnTo>
                    <a:pt x="16710" y="2808874"/>
                  </a:lnTo>
                  <a:lnTo>
                    <a:pt x="8440" y="2799236"/>
                  </a:lnTo>
                  <a:lnTo>
                    <a:pt x="12310" y="2812718"/>
                  </a:lnTo>
                  <a:close/>
                </a:path>
                <a:path w="5414645" h="2864484">
                  <a:moveTo>
                    <a:pt x="31967" y="2846136"/>
                  </a:moveTo>
                  <a:lnTo>
                    <a:pt x="2850853" y="383611"/>
                  </a:lnTo>
                  <a:lnTo>
                    <a:pt x="2838266" y="377743"/>
                  </a:lnTo>
                  <a:lnTo>
                    <a:pt x="2830673" y="367514"/>
                  </a:lnTo>
                  <a:lnTo>
                    <a:pt x="2816370" y="380008"/>
                  </a:lnTo>
                  <a:lnTo>
                    <a:pt x="2822779" y="391272"/>
                  </a:lnTo>
                  <a:lnTo>
                    <a:pt x="18695" y="2840866"/>
                  </a:lnTo>
                  <a:lnTo>
                    <a:pt x="31967" y="2846136"/>
                  </a:lnTo>
                  <a:close/>
                </a:path>
                <a:path w="5414645" h="2864484">
                  <a:moveTo>
                    <a:pt x="19795" y="2839905"/>
                  </a:moveTo>
                  <a:lnTo>
                    <a:pt x="2820410" y="393343"/>
                  </a:lnTo>
                  <a:lnTo>
                    <a:pt x="2813409" y="382595"/>
                  </a:lnTo>
                  <a:lnTo>
                    <a:pt x="12117" y="2829749"/>
                  </a:lnTo>
                  <a:lnTo>
                    <a:pt x="19795" y="2839905"/>
                  </a:lnTo>
                  <a:close/>
                </a:path>
                <a:path w="5414645" h="2864484">
                  <a:moveTo>
                    <a:pt x="46154" y="2850606"/>
                  </a:moveTo>
                  <a:lnTo>
                    <a:pt x="2875119" y="379277"/>
                  </a:lnTo>
                  <a:lnTo>
                    <a:pt x="2862870" y="373113"/>
                  </a:lnTo>
                  <a:lnTo>
                    <a:pt x="35738" y="2842841"/>
                  </a:lnTo>
                  <a:lnTo>
                    <a:pt x="46154" y="2850606"/>
                  </a:lnTo>
                  <a:close/>
                </a:path>
                <a:path w="5414645" h="2864484">
                  <a:moveTo>
                    <a:pt x="40653" y="2855412"/>
                  </a:moveTo>
                  <a:lnTo>
                    <a:pt x="41245" y="2854894"/>
                  </a:lnTo>
                  <a:lnTo>
                    <a:pt x="32128" y="2845995"/>
                  </a:lnTo>
                  <a:lnTo>
                    <a:pt x="40653" y="2855412"/>
                  </a:lnTo>
                  <a:close/>
                </a:path>
                <a:path w="5414645" h="2864484">
                  <a:moveTo>
                    <a:pt x="58320" y="2856842"/>
                  </a:moveTo>
                  <a:lnTo>
                    <a:pt x="2879581" y="392242"/>
                  </a:lnTo>
                  <a:lnTo>
                    <a:pt x="2870803" y="383047"/>
                  </a:lnTo>
                  <a:lnTo>
                    <a:pt x="49372" y="2847795"/>
                  </a:lnTo>
                  <a:lnTo>
                    <a:pt x="58320" y="2856842"/>
                  </a:lnTo>
                  <a:close/>
                </a:path>
                <a:path w="5414645" h="2864484">
                  <a:moveTo>
                    <a:pt x="49687" y="2864383"/>
                  </a:moveTo>
                  <a:lnTo>
                    <a:pt x="53834" y="2860760"/>
                  </a:lnTo>
                  <a:lnTo>
                    <a:pt x="45479" y="2851195"/>
                  </a:lnTo>
                  <a:lnTo>
                    <a:pt x="37101" y="2858515"/>
                  </a:lnTo>
                  <a:lnTo>
                    <a:pt x="49687" y="2864383"/>
                  </a:lnTo>
                  <a:close/>
                </a:path>
                <a:path w="5414645" h="2864484">
                  <a:moveTo>
                    <a:pt x="2902154" y="389386"/>
                  </a:moveTo>
                  <a:lnTo>
                    <a:pt x="2907381" y="384820"/>
                  </a:lnTo>
                  <a:lnTo>
                    <a:pt x="2895217" y="378583"/>
                  </a:lnTo>
                  <a:lnTo>
                    <a:pt x="2893017" y="380505"/>
                  </a:lnTo>
                  <a:lnTo>
                    <a:pt x="2898869" y="387324"/>
                  </a:lnTo>
                  <a:lnTo>
                    <a:pt x="2902154" y="389386"/>
                  </a:lnTo>
                  <a:close/>
                </a:path>
                <a:path w="5414645" h="2864484">
                  <a:moveTo>
                    <a:pt x="76323" y="2857978"/>
                  </a:moveTo>
                  <a:lnTo>
                    <a:pt x="2901288" y="390143"/>
                  </a:lnTo>
                  <a:lnTo>
                    <a:pt x="2898869" y="387324"/>
                  </a:lnTo>
                  <a:lnTo>
                    <a:pt x="2890921" y="382336"/>
                  </a:lnTo>
                  <a:lnTo>
                    <a:pt x="67544" y="2848783"/>
                  </a:lnTo>
                  <a:lnTo>
                    <a:pt x="76323" y="2857978"/>
                  </a:lnTo>
                  <a:close/>
                </a:path>
                <a:path w="5414645" h="2864484">
                  <a:moveTo>
                    <a:pt x="2901288" y="390143"/>
                  </a:moveTo>
                  <a:lnTo>
                    <a:pt x="2902154" y="389386"/>
                  </a:lnTo>
                  <a:lnTo>
                    <a:pt x="2898869" y="387324"/>
                  </a:lnTo>
                  <a:lnTo>
                    <a:pt x="2901288" y="390143"/>
                  </a:lnTo>
                  <a:close/>
                </a:path>
                <a:path w="5414645" h="2864484">
                  <a:moveTo>
                    <a:pt x="118390" y="2854956"/>
                  </a:moveTo>
                  <a:lnTo>
                    <a:pt x="120791" y="2852858"/>
                  </a:lnTo>
                  <a:lnTo>
                    <a:pt x="113367" y="2842480"/>
                  </a:lnTo>
                  <a:lnTo>
                    <a:pt x="2912456" y="397250"/>
                  </a:lnTo>
                  <a:lnTo>
                    <a:pt x="2907401" y="384803"/>
                  </a:lnTo>
                  <a:lnTo>
                    <a:pt x="89377" y="2846574"/>
                  </a:lnTo>
                  <a:lnTo>
                    <a:pt x="103741" y="2850890"/>
                  </a:lnTo>
                  <a:lnTo>
                    <a:pt x="118390" y="2854956"/>
                  </a:lnTo>
                  <a:close/>
                </a:path>
                <a:path w="5414645" h="2864484">
                  <a:moveTo>
                    <a:pt x="129339" y="2845391"/>
                  </a:moveTo>
                  <a:lnTo>
                    <a:pt x="2923265" y="404671"/>
                  </a:lnTo>
                  <a:lnTo>
                    <a:pt x="2917957" y="392445"/>
                  </a:lnTo>
                  <a:lnTo>
                    <a:pt x="120476" y="2836270"/>
                  </a:lnTo>
                  <a:lnTo>
                    <a:pt x="129339" y="2845391"/>
                  </a:lnTo>
                  <a:close/>
                </a:path>
                <a:path w="5414645" h="2864484">
                  <a:moveTo>
                    <a:pt x="2941522" y="405586"/>
                  </a:moveTo>
                  <a:lnTo>
                    <a:pt x="2957009" y="392056"/>
                  </a:lnTo>
                  <a:lnTo>
                    <a:pt x="2948569" y="382566"/>
                  </a:lnTo>
                  <a:lnTo>
                    <a:pt x="2938922" y="390994"/>
                  </a:lnTo>
                  <a:lnTo>
                    <a:pt x="2941522" y="405586"/>
                  </a:lnTo>
                  <a:close/>
                </a:path>
                <a:path w="5414645" h="2864484">
                  <a:moveTo>
                    <a:pt x="148019" y="2845936"/>
                  </a:moveTo>
                  <a:lnTo>
                    <a:pt x="2941522" y="405586"/>
                  </a:lnTo>
                  <a:lnTo>
                    <a:pt x="2933082" y="396095"/>
                  </a:lnTo>
                  <a:lnTo>
                    <a:pt x="138394" y="2837480"/>
                  </a:lnTo>
                  <a:lnTo>
                    <a:pt x="148019" y="2845936"/>
                  </a:lnTo>
                  <a:close/>
                </a:path>
                <a:path w="5414645" h="2864484">
                  <a:moveTo>
                    <a:pt x="130839" y="2860944"/>
                  </a:moveTo>
                  <a:lnTo>
                    <a:pt x="141164" y="2851924"/>
                  </a:lnTo>
                  <a:lnTo>
                    <a:pt x="132132" y="2842951"/>
                  </a:lnTo>
                  <a:lnTo>
                    <a:pt x="120707" y="2852932"/>
                  </a:lnTo>
                  <a:lnTo>
                    <a:pt x="130839" y="2860944"/>
                  </a:lnTo>
                  <a:close/>
                </a:path>
                <a:path w="5414645" h="2864484">
                  <a:moveTo>
                    <a:pt x="187264" y="2828516"/>
                  </a:moveTo>
                  <a:lnTo>
                    <a:pt x="2967797" y="399495"/>
                  </a:lnTo>
                  <a:lnTo>
                    <a:pt x="2962023" y="387676"/>
                  </a:lnTo>
                  <a:lnTo>
                    <a:pt x="171257" y="2825635"/>
                  </a:lnTo>
                  <a:lnTo>
                    <a:pt x="187264" y="2828516"/>
                  </a:lnTo>
                  <a:close/>
                </a:path>
                <a:path w="5414645" h="2864484">
                  <a:moveTo>
                    <a:pt x="153240" y="2858238"/>
                  </a:moveTo>
                  <a:lnTo>
                    <a:pt x="161280" y="2851215"/>
                  </a:lnTo>
                  <a:lnTo>
                    <a:pt x="154110" y="2840615"/>
                  </a:lnTo>
                  <a:lnTo>
                    <a:pt x="143531" y="2849857"/>
                  </a:lnTo>
                  <a:lnTo>
                    <a:pt x="153240" y="2858238"/>
                  </a:lnTo>
                  <a:close/>
                </a:path>
                <a:path w="5414645" h="2864484">
                  <a:moveTo>
                    <a:pt x="205774" y="2829209"/>
                  </a:moveTo>
                  <a:lnTo>
                    <a:pt x="2967880" y="416287"/>
                  </a:lnTo>
                  <a:lnTo>
                    <a:pt x="2960371" y="405983"/>
                  </a:lnTo>
                  <a:lnTo>
                    <a:pt x="194034" y="2822602"/>
                  </a:lnTo>
                  <a:lnTo>
                    <a:pt x="205774" y="2829209"/>
                  </a:lnTo>
                  <a:close/>
                </a:path>
                <a:path w="5414645" h="2864484">
                  <a:moveTo>
                    <a:pt x="182469" y="2849568"/>
                  </a:moveTo>
                  <a:lnTo>
                    <a:pt x="194262" y="2839265"/>
                  </a:lnTo>
                  <a:lnTo>
                    <a:pt x="176767" y="2837685"/>
                  </a:lnTo>
                  <a:lnTo>
                    <a:pt x="174789" y="2839413"/>
                  </a:lnTo>
                  <a:lnTo>
                    <a:pt x="182469" y="2849568"/>
                  </a:lnTo>
                  <a:close/>
                </a:path>
                <a:path w="5414645" h="2864484">
                  <a:moveTo>
                    <a:pt x="179622" y="2852055"/>
                  </a:moveTo>
                  <a:lnTo>
                    <a:pt x="182469" y="2849568"/>
                  </a:lnTo>
                  <a:lnTo>
                    <a:pt x="172875" y="2841086"/>
                  </a:lnTo>
                  <a:lnTo>
                    <a:pt x="169828" y="2843748"/>
                  </a:lnTo>
                  <a:lnTo>
                    <a:pt x="179622" y="2852055"/>
                  </a:lnTo>
                  <a:close/>
                </a:path>
                <a:path w="5414645" h="2864484">
                  <a:moveTo>
                    <a:pt x="175380" y="2855761"/>
                  </a:moveTo>
                  <a:lnTo>
                    <a:pt x="177675" y="2853756"/>
                  </a:lnTo>
                  <a:lnTo>
                    <a:pt x="168305" y="2845078"/>
                  </a:lnTo>
                  <a:lnTo>
                    <a:pt x="164468" y="2848430"/>
                  </a:lnTo>
                  <a:lnTo>
                    <a:pt x="175380" y="2855761"/>
                  </a:lnTo>
                  <a:close/>
                </a:path>
                <a:path w="5414645" h="2864484">
                  <a:moveTo>
                    <a:pt x="2988826" y="414853"/>
                  </a:moveTo>
                  <a:lnTo>
                    <a:pt x="2995342" y="409160"/>
                  </a:lnTo>
                  <a:lnTo>
                    <a:pt x="2983940" y="402257"/>
                  </a:lnTo>
                  <a:lnTo>
                    <a:pt x="2981844" y="404088"/>
                  </a:lnTo>
                  <a:lnTo>
                    <a:pt x="2981890" y="404406"/>
                  </a:lnTo>
                  <a:lnTo>
                    <a:pt x="2988826" y="414853"/>
                  </a:lnTo>
                  <a:close/>
                </a:path>
                <a:path w="5414645" h="2864484">
                  <a:moveTo>
                    <a:pt x="2981890" y="404406"/>
                  </a:moveTo>
                  <a:lnTo>
                    <a:pt x="2981844" y="404088"/>
                  </a:lnTo>
                  <a:lnTo>
                    <a:pt x="2981890" y="404406"/>
                  </a:lnTo>
                  <a:close/>
                </a:path>
                <a:path w="5414645" h="2864484">
                  <a:moveTo>
                    <a:pt x="2967942" y="433096"/>
                  </a:moveTo>
                  <a:lnTo>
                    <a:pt x="2984021" y="419049"/>
                  </a:lnTo>
                  <a:lnTo>
                    <a:pt x="2981890" y="404406"/>
                  </a:lnTo>
                  <a:lnTo>
                    <a:pt x="2981740" y="404179"/>
                  </a:lnTo>
                  <a:lnTo>
                    <a:pt x="2972535" y="412220"/>
                  </a:lnTo>
                  <a:lnTo>
                    <a:pt x="2967942" y="433096"/>
                  </a:lnTo>
                  <a:close/>
                </a:path>
                <a:path w="5414645" h="2864484">
                  <a:moveTo>
                    <a:pt x="220985" y="2832785"/>
                  </a:moveTo>
                  <a:lnTo>
                    <a:pt x="2967096" y="433836"/>
                  </a:lnTo>
                  <a:lnTo>
                    <a:pt x="2971096" y="413477"/>
                  </a:lnTo>
                  <a:lnTo>
                    <a:pt x="214999" y="2821151"/>
                  </a:lnTo>
                  <a:lnTo>
                    <a:pt x="220985" y="2832785"/>
                  </a:lnTo>
                  <a:close/>
                </a:path>
                <a:path w="5414645" h="2864484">
                  <a:moveTo>
                    <a:pt x="212858" y="2839885"/>
                  </a:moveTo>
                  <a:lnTo>
                    <a:pt x="213958" y="2838924"/>
                  </a:lnTo>
                  <a:lnTo>
                    <a:pt x="205856" y="2829137"/>
                  </a:lnTo>
                  <a:lnTo>
                    <a:pt x="200017" y="2834238"/>
                  </a:lnTo>
                  <a:lnTo>
                    <a:pt x="212858" y="2839885"/>
                  </a:lnTo>
                  <a:close/>
                </a:path>
                <a:path w="5414645" h="2864484">
                  <a:moveTo>
                    <a:pt x="197201" y="2853562"/>
                  </a:moveTo>
                  <a:lnTo>
                    <a:pt x="201433" y="2849865"/>
                  </a:lnTo>
                  <a:lnTo>
                    <a:pt x="196293" y="2837491"/>
                  </a:lnTo>
                  <a:lnTo>
                    <a:pt x="186984" y="2845624"/>
                  </a:lnTo>
                  <a:lnTo>
                    <a:pt x="197201" y="2853562"/>
                  </a:lnTo>
                  <a:close/>
                </a:path>
                <a:path w="5414645" h="2864484">
                  <a:moveTo>
                    <a:pt x="231625" y="2840354"/>
                  </a:moveTo>
                  <a:lnTo>
                    <a:pt x="3006171" y="416563"/>
                  </a:lnTo>
                  <a:lnTo>
                    <a:pt x="2993669" y="410621"/>
                  </a:lnTo>
                  <a:lnTo>
                    <a:pt x="225131" y="2829163"/>
                  </a:lnTo>
                  <a:lnTo>
                    <a:pt x="226022" y="2834788"/>
                  </a:lnTo>
                  <a:lnTo>
                    <a:pt x="231625" y="2840354"/>
                  </a:lnTo>
                  <a:close/>
                </a:path>
                <a:path w="5414645" h="2864484">
                  <a:moveTo>
                    <a:pt x="227478" y="2843976"/>
                  </a:moveTo>
                  <a:lnTo>
                    <a:pt x="226022" y="2834788"/>
                  </a:lnTo>
                  <a:lnTo>
                    <a:pt x="222592" y="2831381"/>
                  </a:lnTo>
                  <a:lnTo>
                    <a:pt x="222085" y="2831824"/>
                  </a:lnTo>
                  <a:lnTo>
                    <a:pt x="227478" y="2843976"/>
                  </a:lnTo>
                  <a:close/>
                </a:path>
                <a:path w="5414645" h="2864484">
                  <a:moveTo>
                    <a:pt x="258683" y="2833580"/>
                  </a:moveTo>
                  <a:lnTo>
                    <a:pt x="3028236" y="414151"/>
                  </a:lnTo>
                  <a:lnTo>
                    <a:pt x="3017850" y="406361"/>
                  </a:lnTo>
                  <a:lnTo>
                    <a:pt x="245165" y="2828525"/>
                  </a:lnTo>
                  <a:lnTo>
                    <a:pt x="258683" y="2833580"/>
                  </a:lnTo>
                  <a:close/>
                </a:path>
                <a:path w="5414645" h="2864484">
                  <a:moveTo>
                    <a:pt x="296489" y="2817416"/>
                  </a:moveTo>
                  <a:lnTo>
                    <a:pt x="3050767" y="411332"/>
                  </a:lnTo>
                  <a:lnTo>
                    <a:pt x="3040351" y="403568"/>
                  </a:lnTo>
                  <a:lnTo>
                    <a:pt x="291603" y="2804821"/>
                  </a:lnTo>
                  <a:lnTo>
                    <a:pt x="296489" y="2817416"/>
                  </a:lnTo>
                  <a:close/>
                </a:path>
                <a:path w="5414645" h="2864484">
                  <a:moveTo>
                    <a:pt x="281087" y="2830872"/>
                  </a:moveTo>
                  <a:lnTo>
                    <a:pt x="295473" y="2818303"/>
                  </a:lnTo>
                  <a:lnTo>
                    <a:pt x="291603" y="2804821"/>
                  </a:lnTo>
                  <a:lnTo>
                    <a:pt x="270023" y="2823673"/>
                  </a:lnTo>
                  <a:lnTo>
                    <a:pt x="281087" y="2830872"/>
                  </a:lnTo>
                  <a:close/>
                </a:path>
                <a:path w="5414645" h="2864484">
                  <a:moveTo>
                    <a:pt x="321262" y="2812638"/>
                  </a:moveTo>
                  <a:lnTo>
                    <a:pt x="3069405" y="411914"/>
                  </a:lnTo>
                  <a:lnTo>
                    <a:pt x="3057156" y="405751"/>
                  </a:lnTo>
                  <a:lnTo>
                    <a:pt x="313415" y="2802630"/>
                  </a:lnTo>
                  <a:lnTo>
                    <a:pt x="321262" y="2812638"/>
                  </a:lnTo>
                  <a:close/>
                </a:path>
                <a:path w="5414645" h="2864484">
                  <a:moveTo>
                    <a:pt x="310595" y="2821957"/>
                  </a:moveTo>
                  <a:lnTo>
                    <a:pt x="302656" y="2812029"/>
                  </a:lnTo>
                  <a:lnTo>
                    <a:pt x="299705" y="2814607"/>
                  </a:lnTo>
                  <a:lnTo>
                    <a:pt x="310595" y="2821957"/>
                  </a:lnTo>
                  <a:close/>
                </a:path>
                <a:path w="5414645" h="2864484">
                  <a:moveTo>
                    <a:pt x="351198" y="2803351"/>
                  </a:moveTo>
                  <a:lnTo>
                    <a:pt x="3083515" y="416452"/>
                  </a:lnTo>
                  <a:lnTo>
                    <a:pt x="3070336" y="411101"/>
                  </a:lnTo>
                  <a:lnTo>
                    <a:pt x="342335" y="2794230"/>
                  </a:lnTo>
                  <a:lnTo>
                    <a:pt x="351198" y="2803351"/>
                  </a:lnTo>
                  <a:close/>
                </a:path>
                <a:path w="5414645" h="2864484">
                  <a:moveTo>
                    <a:pt x="380118" y="2794950"/>
                  </a:moveTo>
                  <a:lnTo>
                    <a:pt x="3098725" y="420028"/>
                  </a:lnTo>
                  <a:lnTo>
                    <a:pt x="3086138" y="414160"/>
                  </a:lnTo>
                  <a:lnTo>
                    <a:pt x="364992" y="2791300"/>
                  </a:lnTo>
                  <a:lnTo>
                    <a:pt x="380118" y="2794950"/>
                  </a:lnTo>
                  <a:close/>
                </a:path>
                <a:path w="5414645" h="2864484">
                  <a:moveTo>
                    <a:pt x="398206" y="2796012"/>
                  </a:moveTo>
                  <a:lnTo>
                    <a:pt x="3117722" y="420295"/>
                  </a:lnTo>
                  <a:lnTo>
                    <a:pt x="3104220" y="415227"/>
                  </a:lnTo>
                  <a:lnTo>
                    <a:pt x="390443" y="2785930"/>
                  </a:lnTo>
                  <a:lnTo>
                    <a:pt x="398206" y="2796012"/>
                  </a:lnTo>
                  <a:close/>
                </a:path>
                <a:path w="5414645" h="2864484">
                  <a:moveTo>
                    <a:pt x="437146" y="2778858"/>
                  </a:moveTo>
                  <a:lnTo>
                    <a:pt x="3134308" y="422670"/>
                  </a:lnTo>
                  <a:lnTo>
                    <a:pt x="3122266" y="416326"/>
                  </a:lnTo>
                  <a:lnTo>
                    <a:pt x="423658" y="2773778"/>
                  </a:lnTo>
                  <a:lnTo>
                    <a:pt x="437146" y="2778858"/>
                  </a:lnTo>
                  <a:close/>
                </a:path>
                <a:path w="5414645" h="2864484">
                  <a:moveTo>
                    <a:pt x="465424" y="2771019"/>
                  </a:moveTo>
                  <a:lnTo>
                    <a:pt x="3148079" y="427503"/>
                  </a:lnTo>
                  <a:lnTo>
                    <a:pt x="3136000" y="421192"/>
                  </a:lnTo>
                  <a:lnTo>
                    <a:pt x="452112" y="2765784"/>
                  </a:lnTo>
                  <a:lnTo>
                    <a:pt x="465424" y="2771019"/>
                  </a:lnTo>
                  <a:close/>
                </a:path>
                <a:path w="5414645" h="2864484">
                  <a:moveTo>
                    <a:pt x="499691" y="2757947"/>
                  </a:moveTo>
                  <a:lnTo>
                    <a:pt x="3164728" y="429822"/>
                  </a:lnTo>
                  <a:lnTo>
                    <a:pt x="3153665" y="422624"/>
                  </a:lnTo>
                  <a:lnTo>
                    <a:pt x="486681" y="2752449"/>
                  </a:lnTo>
                  <a:lnTo>
                    <a:pt x="499691" y="2757947"/>
                  </a:lnTo>
                  <a:close/>
                </a:path>
                <a:path w="5414645" h="2864484">
                  <a:moveTo>
                    <a:pt x="524507" y="2753132"/>
                  </a:moveTo>
                  <a:lnTo>
                    <a:pt x="3183144" y="430598"/>
                  </a:lnTo>
                  <a:lnTo>
                    <a:pt x="3171227" y="424145"/>
                  </a:lnTo>
                  <a:lnTo>
                    <a:pt x="509299" y="2749554"/>
                  </a:lnTo>
                  <a:lnTo>
                    <a:pt x="524507" y="2753132"/>
                  </a:lnTo>
                  <a:close/>
                </a:path>
                <a:path w="5414645" h="2864484">
                  <a:moveTo>
                    <a:pt x="567179" y="2732718"/>
                  </a:moveTo>
                  <a:lnTo>
                    <a:pt x="3198280" y="434239"/>
                  </a:lnTo>
                  <a:lnTo>
                    <a:pt x="3186625" y="427557"/>
                  </a:lnTo>
                  <a:lnTo>
                    <a:pt x="560177" y="2721971"/>
                  </a:lnTo>
                  <a:lnTo>
                    <a:pt x="567179" y="2732718"/>
                  </a:lnTo>
                  <a:close/>
                </a:path>
                <a:path w="5414645" h="2864484">
                  <a:moveTo>
                    <a:pt x="557701" y="2740998"/>
                  </a:moveTo>
                  <a:lnTo>
                    <a:pt x="554254" y="2727146"/>
                  </a:lnTo>
                  <a:lnTo>
                    <a:pt x="544183" y="2735944"/>
                  </a:lnTo>
                  <a:lnTo>
                    <a:pt x="557701" y="2740998"/>
                  </a:lnTo>
                  <a:close/>
                </a:path>
                <a:path w="5414645" h="2864484">
                  <a:moveTo>
                    <a:pt x="649477" y="2694551"/>
                  </a:moveTo>
                  <a:lnTo>
                    <a:pt x="3228108" y="441909"/>
                  </a:lnTo>
                  <a:lnTo>
                    <a:pt x="3216513" y="435175"/>
                  </a:lnTo>
                  <a:lnTo>
                    <a:pt x="3213321" y="437963"/>
                  </a:lnTo>
                  <a:lnTo>
                    <a:pt x="3201710" y="431243"/>
                  </a:lnTo>
                  <a:lnTo>
                    <a:pt x="642499" y="2666920"/>
                  </a:lnTo>
                  <a:lnTo>
                    <a:pt x="644422" y="2682104"/>
                  </a:lnTo>
                  <a:lnTo>
                    <a:pt x="649477" y="2694551"/>
                  </a:lnTo>
                  <a:close/>
                </a:path>
                <a:path w="5414645" h="2864484">
                  <a:moveTo>
                    <a:pt x="634521" y="2690753"/>
                  </a:moveTo>
                  <a:lnTo>
                    <a:pt x="642899" y="2683434"/>
                  </a:lnTo>
                  <a:lnTo>
                    <a:pt x="640383" y="2668769"/>
                  </a:lnTo>
                  <a:lnTo>
                    <a:pt x="627858" y="2679710"/>
                  </a:lnTo>
                  <a:lnTo>
                    <a:pt x="634521" y="2690753"/>
                  </a:lnTo>
                  <a:close/>
                </a:path>
                <a:path w="5414645" h="2864484">
                  <a:moveTo>
                    <a:pt x="608286" y="2713672"/>
                  </a:moveTo>
                  <a:lnTo>
                    <a:pt x="631220" y="2693637"/>
                  </a:lnTo>
                  <a:lnTo>
                    <a:pt x="627181" y="2680302"/>
                  </a:lnTo>
                  <a:lnTo>
                    <a:pt x="594683" y="2708691"/>
                  </a:lnTo>
                  <a:lnTo>
                    <a:pt x="608286" y="2713672"/>
                  </a:lnTo>
                  <a:close/>
                </a:path>
                <a:path w="5414645" h="2864484">
                  <a:moveTo>
                    <a:pt x="591692" y="2728168"/>
                  </a:moveTo>
                  <a:lnTo>
                    <a:pt x="599653" y="2721213"/>
                  </a:lnTo>
                  <a:lnTo>
                    <a:pt x="594683" y="2708691"/>
                  </a:lnTo>
                  <a:lnTo>
                    <a:pt x="579397" y="2722045"/>
                  </a:lnTo>
                  <a:lnTo>
                    <a:pt x="591692" y="2728168"/>
                  </a:lnTo>
                  <a:close/>
                </a:path>
                <a:path w="5414645" h="2864484">
                  <a:moveTo>
                    <a:pt x="644821" y="2698619"/>
                  </a:moveTo>
                  <a:lnTo>
                    <a:pt x="647783" y="2696032"/>
                  </a:lnTo>
                  <a:lnTo>
                    <a:pt x="642305" y="2683953"/>
                  </a:lnTo>
                  <a:lnTo>
                    <a:pt x="640527" y="2685506"/>
                  </a:lnTo>
                  <a:lnTo>
                    <a:pt x="644821" y="2698619"/>
                  </a:lnTo>
                  <a:close/>
                </a:path>
                <a:path w="5414645" h="2864484">
                  <a:moveTo>
                    <a:pt x="637204" y="2705273"/>
                  </a:moveTo>
                  <a:lnTo>
                    <a:pt x="644821" y="2698619"/>
                  </a:lnTo>
                  <a:lnTo>
                    <a:pt x="633588" y="2691568"/>
                  </a:lnTo>
                  <a:lnTo>
                    <a:pt x="628256" y="2696226"/>
                  </a:lnTo>
                  <a:lnTo>
                    <a:pt x="637204" y="2705273"/>
                  </a:lnTo>
                  <a:close/>
                </a:path>
                <a:path w="5414645" h="2864484">
                  <a:moveTo>
                    <a:pt x="659525" y="2702637"/>
                  </a:moveTo>
                  <a:lnTo>
                    <a:pt x="3248142" y="441271"/>
                  </a:lnTo>
                  <a:lnTo>
                    <a:pt x="3237333" y="433851"/>
                  </a:lnTo>
                  <a:lnTo>
                    <a:pt x="653116" y="2691372"/>
                  </a:lnTo>
                  <a:lnTo>
                    <a:pt x="659525" y="2702637"/>
                  </a:lnTo>
                  <a:close/>
                </a:path>
                <a:path w="5414645" h="2864484">
                  <a:moveTo>
                    <a:pt x="726843" y="2677556"/>
                  </a:moveTo>
                  <a:lnTo>
                    <a:pt x="3273908" y="452490"/>
                  </a:lnTo>
                  <a:lnTo>
                    <a:pt x="3262675" y="445439"/>
                  </a:lnTo>
                  <a:lnTo>
                    <a:pt x="3251273" y="438536"/>
                  </a:lnTo>
                  <a:lnTo>
                    <a:pt x="3248565" y="440902"/>
                  </a:lnTo>
                  <a:lnTo>
                    <a:pt x="3256667" y="450688"/>
                  </a:lnTo>
                  <a:lnTo>
                    <a:pt x="712056" y="2673610"/>
                  </a:lnTo>
                  <a:lnTo>
                    <a:pt x="726843" y="2677556"/>
                  </a:lnTo>
                  <a:close/>
                </a:path>
                <a:path w="5414645" h="2864484">
                  <a:moveTo>
                    <a:pt x="705709" y="2679155"/>
                  </a:moveTo>
                  <a:lnTo>
                    <a:pt x="3254805" y="452314"/>
                  </a:lnTo>
                  <a:lnTo>
                    <a:pt x="3246280" y="442898"/>
                  </a:lnTo>
                  <a:lnTo>
                    <a:pt x="697777" y="2669221"/>
                  </a:lnTo>
                  <a:lnTo>
                    <a:pt x="705709" y="2679155"/>
                  </a:lnTo>
                  <a:close/>
                </a:path>
                <a:path w="5414645" h="2864484">
                  <a:moveTo>
                    <a:pt x="681167" y="2700595"/>
                  </a:moveTo>
                  <a:lnTo>
                    <a:pt x="681105" y="2683785"/>
                  </a:lnTo>
                  <a:lnTo>
                    <a:pt x="669003" y="2694357"/>
                  </a:lnTo>
                  <a:lnTo>
                    <a:pt x="681167" y="2700595"/>
                  </a:lnTo>
                  <a:close/>
                </a:path>
                <a:path w="5414645" h="2864484">
                  <a:moveTo>
                    <a:pt x="754579" y="2670190"/>
                  </a:moveTo>
                  <a:lnTo>
                    <a:pt x="3293265" y="452443"/>
                  </a:lnTo>
                  <a:lnTo>
                    <a:pt x="3282084" y="445347"/>
                  </a:lnTo>
                  <a:lnTo>
                    <a:pt x="743008" y="2663435"/>
                  </a:lnTo>
                  <a:lnTo>
                    <a:pt x="754579" y="2670190"/>
                  </a:lnTo>
                  <a:close/>
                </a:path>
                <a:path w="5414645" h="2864484">
                  <a:moveTo>
                    <a:pt x="806772" y="2641459"/>
                  </a:moveTo>
                  <a:lnTo>
                    <a:pt x="3307544" y="456833"/>
                  </a:lnTo>
                  <a:lnTo>
                    <a:pt x="3292673" y="452961"/>
                  </a:lnTo>
                  <a:lnTo>
                    <a:pt x="799770" y="2630712"/>
                  </a:lnTo>
                  <a:lnTo>
                    <a:pt x="806772" y="2641459"/>
                  </a:lnTo>
                  <a:close/>
                </a:path>
                <a:path w="5414645" h="2864484">
                  <a:moveTo>
                    <a:pt x="787862" y="2657978"/>
                  </a:moveTo>
                  <a:lnTo>
                    <a:pt x="804910" y="2643086"/>
                  </a:lnTo>
                  <a:lnTo>
                    <a:pt x="795116" y="2634778"/>
                  </a:lnTo>
                  <a:lnTo>
                    <a:pt x="775757" y="2651689"/>
                  </a:lnTo>
                  <a:lnTo>
                    <a:pt x="787862" y="2657978"/>
                  </a:lnTo>
                  <a:close/>
                </a:path>
                <a:path w="5414645" h="2864484">
                  <a:moveTo>
                    <a:pt x="769366" y="2674136"/>
                  </a:moveTo>
                  <a:lnTo>
                    <a:pt x="767273" y="2659101"/>
                  </a:lnTo>
                  <a:lnTo>
                    <a:pt x="758895" y="2666420"/>
                  </a:lnTo>
                  <a:lnTo>
                    <a:pt x="769366" y="2674136"/>
                  </a:lnTo>
                  <a:close/>
                </a:path>
                <a:path w="5414645" h="2864484">
                  <a:moveTo>
                    <a:pt x="821220" y="2645701"/>
                  </a:moveTo>
                  <a:lnTo>
                    <a:pt x="3327917" y="455899"/>
                  </a:lnTo>
                  <a:lnTo>
                    <a:pt x="3315584" y="449809"/>
                  </a:lnTo>
                  <a:lnTo>
                    <a:pt x="812805" y="2636188"/>
                  </a:lnTo>
                  <a:lnTo>
                    <a:pt x="821220" y="2645701"/>
                  </a:lnTo>
                  <a:close/>
                </a:path>
                <a:path w="5414645" h="2864484">
                  <a:moveTo>
                    <a:pt x="3339025" y="463058"/>
                  </a:moveTo>
                  <a:lnTo>
                    <a:pt x="3344396" y="458366"/>
                  </a:lnTo>
                  <a:lnTo>
                    <a:pt x="3334264" y="450354"/>
                  </a:lnTo>
                  <a:lnTo>
                    <a:pt x="3331429" y="452831"/>
                  </a:lnTo>
                  <a:lnTo>
                    <a:pt x="3339025" y="463058"/>
                  </a:lnTo>
                  <a:close/>
                </a:path>
                <a:path w="5414645" h="2864484">
                  <a:moveTo>
                    <a:pt x="3337040" y="464792"/>
                  </a:moveTo>
                  <a:lnTo>
                    <a:pt x="3339025" y="463058"/>
                  </a:lnTo>
                  <a:lnTo>
                    <a:pt x="3329863" y="454199"/>
                  </a:lnTo>
                  <a:lnTo>
                    <a:pt x="3328499" y="455391"/>
                  </a:lnTo>
                  <a:lnTo>
                    <a:pt x="3337040" y="464792"/>
                  </a:lnTo>
                  <a:close/>
                </a:path>
                <a:path w="5414645" h="2864484">
                  <a:moveTo>
                    <a:pt x="871467" y="2618670"/>
                  </a:moveTo>
                  <a:lnTo>
                    <a:pt x="3336695" y="465094"/>
                  </a:lnTo>
                  <a:lnTo>
                    <a:pt x="3327071" y="456638"/>
                  </a:lnTo>
                  <a:lnTo>
                    <a:pt x="862435" y="2609697"/>
                  </a:lnTo>
                  <a:lnTo>
                    <a:pt x="871467" y="2618670"/>
                  </a:lnTo>
                  <a:close/>
                </a:path>
                <a:path w="5414645" h="2864484">
                  <a:moveTo>
                    <a:pt x="864660" y="2624616"/>
                  </a:moveTo>
                  <a:lnTo>
                    <a:pt x="859642" y="2612136"/>
                  </a:lnTo>
                  <a:lnTo>
                    <a:pt x="852554" y="2618328"/>
                  </a:lnTo>
                  <a:lnTo>
                    <a:pt x="864660" y="2624616"/>
                  </a:lnTo>
                  <a:close/>
                </a:path>
                <a:path w="5414645" h="2864484">
                  <a:moveTo>
                    <a:pt x="844396" y="2642318"/>
                  </a:moveTo>
                  <a:lnTo>
                    <a:pt x="857382" y="2630974"/>
                  </a:lnTo>
                  <a:lnTo>
                    <a:pt x="852554" y="2618328"/>
                  </a:lnTo>
                  <a:lnTo>
                    <a:pt x="837433" y="2631537"/>
                  </a:lnTo>
                  <a:lnTo>
                    <a:pt x="844396" y="2642318"/>
                  </a:lnTo>
                  <a:close/>
                </a:path>
                <a:path w="5414645" h="2864484">
                  <a:moveTo>
                    <a:pt x="913755" y="2615454"/>
                  </a:moveTo>
                  <a:lnTo>
                    <a:pt x="3372194" y="467810"/>
                  </a:lnTo>
                  <a:lnTo>
                    <a:pt x="3364431" y="457728"/>
                  </a:lnTo>
                  <a:lnTo>
                    <a:pt x="3349305" y="454078"/>
                  </a:lnTo>
                  <a:lnTo>
                    <a:pt x="869351" y="2620518"/>
                  </a:lnTo>
                  <a:lnTo>
                    <a:pt x="886000" y="2622837"/>
                  </a:lnTo>
                  <a:lnTo>
                    <a:pt x="905295" y="2605981"/>
                  </a:lnTo>
                  <a:lnTo>
                    <a:pt x="913755" y="2615454"/>
                  </a:lnTo>
                  <a:close/>
                </a:path>
                <a:path w="5414645" h="2864484">
                  <a:moveTo>
                    <a:pt x="953573" y="2597534"/>
                  </a:moveTo>
                  <a:lnTo>
                    <a:pt x="3391635" y="467690"/>
                  </a:lnTo>
                  <a:lnTo>
                    <a:pt x="3382010" y="459234"/>
                  </a:lnTo>
                  <a:lnTo>
                    <a:pt x="943017" y="2589892"/>
                  </a:lnTo>
                  <a:lnTo>
                    <a:pt x="953573" y="2597534"/>
                  </a:lnTo>
                  <a:close/>
                </a:path>
                <a:path w="5414645" h="2864484">
                  <a:moveTo>
                    <a:pt x="947902" y="2602488"/>
                  </a:moveTo>
                  <a:lnTo>
                    <a:pt x="943017" y="2589892"/>
                  </a:lnTo>
                  <a:lnTo>
                    <a:pt x="936416" y="2595658"/>
                  </a:lnTo>
                  <a:lnTo>
                    <a:pt x="947902" y="2602488"/>
                  </a:lnTo>
                  <a:close/>
                </a:path>
                <a:path w="5414645" h="2864484">
                  <a:moveTo>
                    <a:pt x="981393" y="2590095"/>
                  </a:moveTo>
                  <a:lnTo>
                    <a:pt x="3406316" y="471728"/>
                  </a:lnTo>
                  <a:lnTo>
                    <a:pt x="3397020" y="462986"/>
                  </a:lnTo>
                  <a:lnTo>
                    <a:pt x="969483" y="2583635"/>
                  </a:lnTo>
                  <a:lnTo>
                    <a:pt x="981393" y="2590095"/>
                  </a:lnTo>
                  <a:close/>
                </a:path>
                <a:path w="5414645" h="2864484">
                  <a:moveTo>
                    <a:pt x="968698" y="2601184"/>
                  </a:moveTo>
                  <a:lnTo>
                    <a:pt x="960089" y="2591842"/>
                  </a:lnTo>
                  <a:lnTo>
                    <a:pt x="958227" y="2593468"/>
                  </a:lnTo>
                  <a:lnTo>
                    <a:pt x="968698" y="2601184"/>
                  </a:lnTo>
                  <a:close/>
                </a:path>
                <a:path w="5414645" h="2864484">
                  <a:moveTo>
                    <a:pt x="1013444" y="2578959"/>
                  </a:moveTo>
                  <a:lnTo>
                    <a:pt x="3417570" y="478760"/>
                  </a:lnTo>
                  <a:lnTo>
                    <a:pt x="3409046" y="469344"/>
                  </a:lnTo>
                  <a:lnTo>
                    <a:pt x="1004075" y="2570279"/>
                  </a:lnTo>
                  <a:lnTo>
                    <a:pt x="1013444" y="2578959"/>
                  </a:lnTo>
                  <a:close/>
                </a:path>
                <a:path w="5414645" h="2864484">
                  <a:moveTo>
                    <a:pt x="1007773" y="2583912"/>
                  </a:moveTo>
                  <a:lnTo>
                    <a:pt x="1009128" y="2582729"/>
                  </a:lnTo>
                  <a:lnTo>
                    <a:pt x="1002042" y="2572056"/>
                  </a:lnTo>
                  <a:lnTo>
                    <a:pt x="1007773" y="2583912"/>
                  </a:lnTo>
                  <a:close/>
                </a:path>
                <a:path w="5414645" h="2864484">
                  <a:moveTo>
                    <a:pt x="1002357" y="2588644"/>
                  </a:moveTo>
                  <a:lnTo>
                    <a:pt x="1004811" y="2586500"/>
                  </a:lnTo>
                  <a:lnTo>
                    <a:pt x="996202" y="2577157"/>
                  </a:lnTo>
                  <a:lnTo>
                    <a:pt x="989855" y="2582702"/>
                  </a:lnTo>
                  <a:lnTo>
                    <a:pt x="1002357" y="2588644"/>
                  </a:lnTo>
                  <a:close/>
                </a:path>
                <a:path w="5414645" h="2864484">
                  <a:moveTo>
                    <a:pt x="3430834" y="484037"/>
                  </a:moveTo>
                  <a:lnTo>
                    <a:pt x="3432611" y="482484"/>
                  </a:lnTo>
                  <a:lnTo>
                    <a:pt x="3425187" y="472107"/>
                  </a:lnTo>
                  <a:lnTo>
                    <a:pt x="3415370" y="480683"/>
                  </a:lnTo>
                  <a:lnTo>
                    <a:pt x="3430834" y="484037"/>
                  </a:lnTo>
                  <a:close/>
                </a:path>
                <a:path w="5414645" h="2864484">
                  <a:moveTo>
                    <a:pt x="1039031" y="2573470"/>
                  </a:moveTo>
                  <a:lnTo>
                    <a:pt x="3419494" y="493943"/>
                  </a:lnTo>
                  <a:lnTo>
                    <a:pt x="3415370" y="480683"/>
                  </a:lnTo>
                  <a:lnTo>
                    <a:pt x="1026353" y="2567681"/>
                  </a:lnTo>
                  <a:lnTo>
                    <a:pt x="1039031" y="2573470"/>
                  </a:lnTo>
                  <a:close/>
                </a:path>
                <a:path w="5414645" h="2864484">
                  <a:moveTo>
                    <a:pt x="1027130" y="2583866"/>
                  </a:moveTo>
                  <a:lnTo>
                    <a:pt x="1029839" y="2581500"/>
                  </a:lnTo>
                  <a:lnTo>
                    <a:pt x="1026353" y="2567681"/>
                  </a:lnTo>
                  <a:lnTo>
                    <a:pt x="1013613" y="2578811"/>
                  </a:lnTo>
                  <a:lnTo>
                    <a:pt x="1027130" y="2583866"/>
                  </a:lnTo>
                  <a:close/>
                </a:path>
                <a:path w="5414645" h="2864484">
                  <a:moveTo>
                    <a:pt x="3445348" y="488222"/>
                  </a:moveTo>
                  <a:lnTo>
                    <a:pt x="3453895" y="480755"/>
                  </a:lnTo>
                  <a:lnTo>
                    <a:pt x="3446217" y="470599"/>
                  </a:lnTo>
                  <a:lnTo>
                    <a:pt x="3435384" y="480062"/>
                  </a:lnTo>
                  <a:lnTo>
                    <a:pt x="3436341" y="481100"/>
                  </a:lnTo>
                  <a:lnTo>
                    <a:pt x="3445348" y="488222"/>
                  </a:lnTo>
                  <a:close/>
                </a:path>
                <a:path w="5414645" h="2864484">
                  <a:moveTo>
                    <a:pt x="3436341" y="481100"/>
                  </a:moveTo>
                  <a:lnTo>
                    <a:pt x="3435384" y="480062"/>
                  </a:lnTo>
                  <a:lnTo>
                    <a:pt x="3435215" y="480210"/>
                  </a:lnTo>
                  <a:lnTo>
                    <a:pt x="3436341" y="481100"/>
                  </a:lnTo>
                  <a:close/>
                </a:path>
                <a:path w="5414645" h="2864484">
                  <a:moveTo>
                    <a:pt x="3442132" y="491031"/>
                  </a:moveTo>
                  <a:lnTo>
                    <a:pt x="3443994" y="489404"/>
                  </a:lnTo>
                  <a:lnTo>
                    <a:pt x="3436341" y="481100"/>
                  </a:lnTo>
                  <a:lnTo>
                    <a:pt x="3435215" y="480210"/>
                  </a:lnTo>
                  <a:lnTo>
                    <a:pt x="3432169" y="482871"/>
                  </a:lnTo>
                  <a:lnTo>
                    <a:pt x="3442132" y="491031"/>
                  </a:lnTo>
                  <a:close/>
                </a:path>
                <a:path w="5414645" h="2864484">
                  <a:moveTo>
                    <a:pt x="1060959" y="2571177"/>
                  </a:moveTo>
                  <a:lnTo>
                    <a:pt x="3434281" y="497889"/>
                  </a:lnTo>
                  <a:lnTo>
                    <a:pt x="3430072" y="484702"/>
                  </a:lnTo>
                  <a:lnTo>
                    <a:pt x="1049896" y="2563979"/>
                  </a:lnTo>
                  <a:lnTo>
                    <a:pt x="1060959" y="2571177"/>
                  </a:lnTo>
                  <a:close/>
                </a:path>
                <a:path w="5414645" h="2864484">
                  <a:moveTo>
                    <a:pt x="1049788" y="2580936"/>
                  </a:moveTo>
                  <a:lnTo>
                    <a:pt x="1050296" y="2580493"/>
                  </a:lnTo>
                  <a:lnTo>
                    <a:pt x="1042787" y="2570189"/>
                  </a:lnTo>
                  <a:lnTo>
                    <a:pt x="1040502" y="2572185"/>
                  </a:lnTo>
                  <a:lnTo>
                    <a:pt x="1049788" y="2580936"/>
                  </a:lnTo>
                  <a:close/>
                </a:path>
                <a:path w="5414645" h="2864484">
                  <a:moveTo>
                    <a:pt x="3459966" y="492315"/>
                  </a:moveTo>
                  <a:lnTo>
                    <a:pt x="3470586" y="483037"/>
                  </a:lnTo>
                  <a:lnTo>
                    <a:pt x="3460538" y="474951"/>
                  </a:lnTo>
                  <a:lnTo>
                    <a:pt x="3447717" y="486152"/>
                  </a:lnTo>
                  <a:lnTo>
                    <a:pt x="3459966" y="492315"/>
                  </a:lnTo>
                  <a:close/>
                </a:path>
                <a:path w="5414645" h="2864484">
                  <a:moveTo>
                    <a:pt x="1099611" y="2554275"/>
                  </a:moveTo>
                  <a:lnTo>
                    <a:pt x="3444244" y="506049"/>
                  </a:lnTo>
                  <a:lnTo>
                    <a:pt x="3435720" y="496633"/>
                  </a:lnTo>
                  <a:lnTo>
                    <a:pt x="1088294" y="2547298"/>
                  </a:lnTo>
                  <a:lnTo>
                    <a:pt x="1099611" y="2554275"/>
                  </a:lnTo>
                  <a:close/>
                </a:path>
                <a:path w="5414645" h="2864484">
                  <a:moveTo>
                    <a:pt x="3477799" y="493600"/>
                  </a:moveTo>
                  <a:lnTo>
                    <a:pt x="3479153" y="492417"/>
                  </a:lnTo>
                  <a:lnTo>
                    <a:pt x="3473083" y="480856"/>
                  </a:lnTo>
                  <a:lnTo>
                    <a:pt x="3470036" y="483518"/>
                  </a:lnTo>
                  <a:lnTo>
                    <a:pt x="3477799" y="493600"/>
                  </a:lnTo>
                  <a:close/>
                </a:path>
                <a:path w="5414645" h="2864484">
                  <a:moveTo>
                    <a:pt x="3469929" y="500475"/>
                  </a:moveTo>
                  <a:lnTo>
                    <a:pt x="3470036" y="483518"/>
                  </a:lnTo>
                  <a:lnTo>
                    <a:pt x="3467328" y="485883"/>
                  </a:lnTo>
                  <a:lnTo>
                    <a:pt x="3469929" y="500475"/>
                  </a:lnTo>
                  <a:close/>
                </a:path>
                <a:path w="5414645" h="2864484">
                  <a:moveTo>
                    <a:pt x="1128531" y="2545875"/>
                  </a:moveTo>
                  <a:lnTo>
                    <a:pt x="3461509" y="507830"/>
                  </a:lnTo>
                  <a:lnTo>
                    <a:pt x="3447291" y="503388"/>
                  </a:lnTo>
                  <a:lnTo>
                    <a:pt x="1116791" y="2539267"/>
                  </a:lnTo>
                  <a:lnTo>
                    <a:pt x="1128531" y="2545875"/>
                  </a:lnTo>
                  <a:close/>
                </a:path>
                <a:path w="5414645" h="2864484">
                  <a:moveTo>
                    <a:pt x="1121084" y="2552380"/>
                  </a:moveTo>
                  <a:lnTo>
                    <a:pt x="1116537" y="2539489"/>
                  </a:lnTo>
                  <a:lnTo>
                    <a:pt x="1111798" y="2543629"/>
                  </a:lnTo>
                  <a:lnTo>
                    <a:pt x="1121084" y="2552380"/>
                  </a:lnTo>
                  <a:close/>
                </a:path>
                <a:path w="5414645" h="2864484">
                  <a:moveTo>
                    <a:pt x="3488609" y="501020"/>
                  </a:moveTo>
                  <a:lnTo>
                    <a:pt x="3494279" y="496067"/>
                  </a:lnTo>
                  <a:lnTo>
                    <a:pt x="3487024" y="485541"/>
                  </a:lnTo>
                  <a:lnTo>
                    <a:pt x="3476445" y="494782"/>
                  </a:lnTo>
                  <a:lnTo>
                    <a:pt x="3488609" y="501020"/>
                  </a:lnTo>
                  <a:close/>
                </a:path>
                <a:path w="5414645" h="2864484">
                  <a:moveTo>
                    <a:pt x="1152322" y="2541955"/>
                  </a:moveTo>
                  <a:lnTo>
                    <a:pt x="3479496" y="508980"/>
                  </a:lnTo>
                  <a:lnTo>
                    <a:pt x="3465992" y="503914"/>
                  </a:lnTo>
                  <a:lnTo>
                    <a:pt x="1139871" y="2535968"/>
                  </a:lnTo>
                  <a:lnTo>
                    <a:pt x="1152322" y="2541955"/>
                  </a:lnTo>
                  <a:close/>
                </a:path>
                <a:path w="5414645" h="2864484">
                  <a:moveTo>
                    <a:pt x="3503077" y="505244"/>
                  </a:moveTo>
                  <a:lnTo>
                    <a:pt x="3508916" y="500143"/>
                  </a:lnTo>
                  <a:lnTo>
                    <a:pt x="3500730" y="490431"/>
                  </a:lnTo>
                  <a:lnTo>
                    <a:pt x="3493283" y="496937"/>
                  </a:lnTo>
                  <a:lnTo>
                    <a:pt x="3503077" y="505244"/>
                  </a:lnTo>
                  <a:close/>
                </a:path>
                <a:path w="5414645" h="2864484">
                  <a:moveTo>
                    <a:pt x="1183917" y="2531218"/>
                  </a:moveTo>
                  <a:lnTo>
                    <a:pt x="3490890" y="515890"/>
                  </a:lnTo>
                  <a:lnTo>
                    <a:pt x="3488798" y="500855"/>
                  </a:lnTo>
                  <a:lnTo>
                    <a:pt x="1170146" y="2526385"/>
                  </a:lnTo>
                  <a:lnTo>
                    <a:pt x="1183917" y="2531218"/>
                  </a:lnTo>
                  <a:close/>
                </a:path>
                <a:path w="5414645" h="2864484">
                  <a:moveTo>
                    <a:pt x="1176470" y="2537723"/>
                  </a:moveTo>
                  <a:lnTo>
                    <a:pt x="1178374" y="2536060"/>
                  </a:lnTo>
                  <a:lnTo>
                    <a:pt x="1169138" y="2527265"/>
                  </a:lnTo>
                  <a:lnTo>
                    <a:pt x="1162734" y="2532859"/>
                  </a:lnTo>
                  <a:lnTo>
                    <a:pt x="1176470" y="2537723"/>
                  </a:lnTo>
                  <a:close/>
                </a:path>
                <a:path w="5414645" h="2864484">
                  <a:moveTo>
                    <a:pt x="3506439" y="519171"/>
                  </a:moveTo>
                  <a:lnTo>
                    <a:pt x="3517007" y="509939"/>
                  </a:lnTo>
                  <a:lnTo>
                    <a:pt x="3506495" y="502258"/>
                  </a:lnTo>
                  <a:lnTo>
                    <a:pt x="3502485" y="505762"/>
                  </a:lnTo>
                  <a:lnTo>
                    <a:pt x="3506439" y="519171"/>
                  </a:lnTo>
                  <a:close/>
                </a:path>
                <a:path w="5414645" h="2864484">
                  <a:moveTo>
                    <a:pt x="1223077" y="2513872"/>
                  </a:moveTo>
                  <a:lnTo>
                    <a:pt x="3506439" y="519171"/>
                  </a:lnTo>
                  <a:lnTo>
                    <a:pt x="3500877" y="507167"/>
                  </a:lnTo>
                  <a:lnTo>
                    <a:pt x="1212268" y="2506451"/>
                  </a:lnTo>
                  <a:lnTo>
                    <a:pt x="1223077" y="2513872"/>
                  </a:lnTo>
                  <a:close/>
                </a:path>
                <a:path w="5414645" h="2864484">
                  <a:moveTo>
                    <a:pt x="1215799" y="2520230"/>
                  </a:moveTo>
                  <a:lnTo>
                    <a:pt x="1217238" y="2518973"/>
                  </a:lnTo>
                  <a:lnTo>
                    <a:pt x="1211506" y="2507116"/>
                  </a:lnTo>
                  <a:lnTo>
                    <a:pt x="1204143" y="2513548"/>
                  </a:lnTo>
                  <a:lnTo>
                    <a:pt x="1215799" y="2520230"/>
                  </a:lnTo>
                  <a:close/>
                </a:path>
                <a:path w="5414645" h="2864484">
                  <a:moveTo>
                    <a:pt x="1202259" y="2532058"/>
                  </a:moveTo>
                  <a:lnTo>
                    <a:pt x="1202766" y="2531615"/>
                  </a:lnTo>
                  <a:lnTo>
                    <a:pt x="1194665" y="2521828"/>
                  </a:lnTo>
                  <a:lnTo>
                    <a:pt x="1193565" y="2522790"/>
                  </a:lnTo>
                  <a:lnTo>
                    <a:pt x="1202259" y="2532058"/>
                  </a:lnTo>
                  <a:close/>
                </a:path>
                <a:path w="5414645" h="2864484">
                  <a:moveTo>
                    <a:pt x="1241588" y="2514565"/>
                  </a:moveTo>
                  <a:lnTo>
                    <a:pt x="3529858" y="515576"/>
                  </a:lnTo>
                  <a:lnTo>
                    <a:pt x="3519212" y="508013"/>
                  </a:lnTo>
                  <a:lnTo>
                    <a:pt x="1231406" y="2506595"/>
                  </a:lnTo>
                  <a:lnTo>
                    <a:pt x="1241588" y="2514565"/>
                  </a:lnTo>
                  <a:close/>
                </a:path>
                <a:path w="5414645" h="2864484">
                  <a:moveTo>
                    <a:pt x="1288195" y="2490713"/>
                  </a:moveTo>
                  <a:lnTo>
                    <a:pt x="3542445" y="521444"/>
                  </a:lnTo>
                  <a:lnTo>
                    <a:pt x="3533692" y="512227"/>
                  </a:lnTo>
                  <a:lnTo>
                    <a:pt x="1273408" y="2486767"/>
                  </a:lnTo>
                  <a:lnTo>
                    <a:pt x="1273564" y="2486998"/>
                  </a:lnTo>
                  <a:lnTo>
                    <a:pt x="1288195" y="2490713"/>
                  </a:lnTo>
                  <a:close/>
                </a:path>
                <a:path w="5414645" h="2864484">
                  <a:moveTo>
                    <a:pt x="1273564" y="2486998"/>
                  </a:moveTo>
                  <a:lnTo>
                    <a:pt x="1273408" y="2486767"/>
                  </a:lnTo>
                  <a:lnTo>
                    <a:pt x="1273239" y="2486915"/>
                  </a:lnTo>
                  <a:lnTo>
                    <a:pt x="1273564" y="2486998"/>
                  </a:lnTo>
                  <a:close/>
                </a:path>
                <a:path w="5414645" h="2864484">
                  <a:moveTo>
                    <a:pt x="1267884" y="2508456"/>
                  </a:moveTo>
                  <a:lnTo>
                    <a:pt x="1280578" y="2497367"/>
                  </a:lnTo>
                  <a:lnTo>
                    <a:pt x="1273564" y="2486998"/>
                  </a:lnTo>
                  <a:lnTo>
                    <a:pt x="1273239" y="2486915"/>
                  </a:lnTo>
                  <a:lnTo>
                    <a:pt x="1258937" y="2499409"/>
                  </a:lnTo>
                  <a:lnTo>
                    <a:pt x="1267884" y="2508456"/>
                  </a:lnTo>
                  <a:close/>
                </a:path>
                <a:path w="5414645" h="2864484">
                  <a:moveTo>
                    <a:pt x="3562335" y="520931"/>
                  </a:moveTo>
                  <a:lnTo>
                    <a:pt x="3563300" y="520088"/>
                  </a:lnTo>
                  <a:lnTo>
                    <a:pt x="3554446" y="510960"/>
                  </a:lnTo>
                  <a:lnTo>
                    <a:pt x="3552761" y="512431"/>
                  </a:lnTo>
                  <a:lnTo>
                    <a:pt x="3562335" y="520931"/>
                  </a:lnTo>
                  <a:close/>
                </a:path>
                <a:path w="5414645" h="2864484">
                  <a:moveTo>
                    <a:pt x="1306790" y="2491332"/>
                  </a:moveTo>
                  <a:lnTo>
                    <a:pt x="3559890" y="523068"/>
                  </a:lnTo>
                  <a:lnTo>
                    <a:pt x="3552761" y="512431"/>
                  </a:lnTo>
                  <a:lnTo>
                    <a:pt x="1299027" y="2481250"/>
                  </a:lnTo>
                  <a:lnTo>
                    <a:pt x="1306790" y="2491332"/>
                  </a:lnTo>
                  <a:close/>
                </a:path>
                <a:path w="5414645" h="2864484">
                  <a:moveTo>
                    <a:pt x="1300782" y="2496581"/>
                  </a:moveTo>
                  <a:lnTo>
                    <a:pt x="1304675" y="2493180"/>
                  </a:lnTo>
                  <a:lnTo>
                    <a:pt x="1299027" y="2481250"/>
                  </a:lnTo>
                  <a:lnTo>
                    <a:pt x="1290057" y="2489086"/>
                  </a:lnTo>
                  <a:lnTo>
                    <a:pt x="1300782" y="2496581"/>
                  </a:lnTo>
                  <a:close/>
                </a:path>
                <a:path w="5414645" h="2864484">
                  <a:moveTo>
                    <a:pt x="3574220" y="527412"/>
                  </a:moveTo>
                  <a:lnTo>
                    <a:pt x="3579773" y="522562"/>
                  </a:lnTo>
                  <a:lnTo>
                    <a:pt x="3570832" y="513509"/>
                  </a:lnTo>
                  <a:lnTo>
                    <a:pt x="3570206" y="514056"/>
                  </a:lnTo>
                  <a:lnTo>
                    <a:pt x="3574220" y="527412"/>
                  </a:lnTo>
                  <a:close/>
                </a:path>
                <a:path w="5414645" h="2864484">
                  <a:moveTo>
                    <a:pt x="1326147" y="2491286"/>
                  </a:moveTo>
                  <a:lnTo>
                    <a:pt x="3574220" y="527412"/>
                  </a:lnTo>
                  <a:lnTo>
                    <a:pt x="3563190" y="520185"/>
                  </a:lnTo>
                  <a:lnTo>
                    <a:pt x="1316861" y="2482534"/>
                  </a:lnTo>
                  <a:lnTo>
                    <a:pt x="1326147" y="2491286"/>
                  </a:lnTo>
                  <a:close/>
                </a:path>
                <a:path w="5414645" h="2864484">
                  <a:moveTo>
                    <a:pt x="1308776" y="2492488"/>
                  </a:moveTo>
                  <a:lnTo>
                    <a:pt x="1308229" y="2490075"/>
                  </a:lnTo>
                  <a:lnTo>
                    <a:pt x="1306706" y="2491406"/>
                  </a:lnTo>
                  <a:lnTo>
                    <a:pt x="1308776" y="2492488"/>
                  </a:lnTo>
                  <a:close/>
                </a:path>
                <a:path w="5414645" h="2864484">
                  <a:moveTo>
                    <a:pt x="1311422" y="2504149"/>
                  </a:moveTo>
                  <a:lnTo>
                    <a:pt x="1318785" y="2497717"/>
                  </a:lnTo>
                  <a:lnTo>
                    <a:pt x="1308776" y="2492488"/>
                  </a:lnTo>
                  <a:lnTo>
                    <a:pt x="1311422" y="2504149"/>
                  </a:lnTo>
                  <a:close/>
                </a:path>
                <a:path w="5414645" h="2864484">
                  <a:moveTo>
                    <a:pt x="1368100" y="2471500"/>
                  </a:moveTo>
                  <a:lnTo>
                    <a:pt x="3592011" y="528734"/>
                  </a:lnTo>
                  <a:lnTo>
                    <a:pt x="3580542" y="521890"/>
                  </a:lnTo>
                  <a:lnTo>
                    <a:pt x="1359152" y="2462453"/>
                  </a:lnTo>
                  <a:lnTo>
                    <a:pt x="1368100" y="2471500"/>
                  </a:lnTo>
                  <a:close/>
                </a:path>
                <a:path w="5414645" h="2864484">
                  <a:moveTo>
                    <a:pt x="1356760" y="2481406"/>
                  </a:moveTo>
                  <a:lnTo>
                    <a:pt x="1353821" y="2467110"/>
                  </a:lnTo>
                  <a:lnTo>
                    <a:pt x="1343327" y="2476278"/>
                  </a:lnTo>
                  <a:lnTo>
                    <a:pt x="1343819" y="2476767"/>
                  </a:lnTo>
                  <a:lnTo>
                    <a:pt x="1356760" y="2481406"/>
                  </a:lnTo>
                  <a:close/>
                </a:path>
                <a:path w="5414645" h="2864484">
                  <a:moveTo>
                    <a:pt x="1343819" y="2476767"/>
                  </a:moveTo>
                  <a:lnTo>
                    <a:pt x="1343327" y="2476278"/>
                  </a:lnTo>
                  <a:lnTo>
                    <a:pt x="1343073" y="2476500"/>
                  </a:lnTo>
                  <a:lnTo>
                    <a:pt x="1343819" y="2476767"/>
                  </a:lnTo>
                  <a:close/>
                </a:path>
                <a:path w="5414645" h="2864484">
                  <a:moveTo>
                    <a:pt x="1348974" y="2488208"/>
                  </a:moveTo>
                  <a:lnTo>
                    <a:pt x="1352359" y="2485251"/>
                  </a:lnTo>
                  <a:lnTo>
                    <a:pt x="1343819" y="2476767"/>
                  </a:lnTo>
                  <a:lnTo>
                    <a:pt x="1343073" y="2476500"/>
                  </a:lnTo>
                  <a:lnTo>
                    <a:pt x="1338024" y="2480910"/>
                  </a:lnTo>
                  <a:lnTo>
                    <a:pt x="1348974" y="2488208"/>
                  </a:lnTo>
                  <a:close/>
                </a:path>
                <a:path w="5414645" h="2864484">
                  <a:moveTo>
                    <a:pt x="1328154" y="2506396"/>
                  </a:moveTo>
                  <a:lnTo>
                    <a:pt x="1332217" y="2502847"/>
                  </a:lnTo>
                  <a:lnTo>
                    <a:pt x="1322338" y="2494613"/>
                  </a:lnTo>
                  <a:lnTo>
                    <a:pt x="1318530" y="2497940"/>
                  </a:lnTo>
                  <a:lnTo>
                    <a:pt x="1328154" y="2506396"/>
                  </a:lnTo>
                  <a:close/>
                </a:path>
                <a:path w="5414645" h="2864484">
                  <a:moveTo>
                    <a:pt x="3616545" y="524166"/>
                  </a:moveTo>
                  <a:lnTo>
                    <a:pt x="3619617" y="521482"/>
                  </a:lnTo>
                  <a:lnTo>
                    <a:pt x="3611422" y="511777"/>
                  </a:lnTo>
                  <a:lnTo>
                    <a:pt x="3616545" y="524166"/>
                  </a:lnTo>
                  <a:close/>
                </a:path>
                <a:path w="5414645" h="2864484">
                  <a:moveTo>
                    <a:pt x="3614395" y="526043"/>
                  </a:moveTo>
                  <a:lnTo>
                    <a:pt x="3607165" y="515496"/>
                  </a:lnTo>
                  <a:lnTo>
                    <a:pt x="3603823" y="518416"/>
                  </a:lnTo>
                  <a:lnTo>
                    <a:pt x="3614395" y="526043"/>
                  </a:lnTo>
                  <a:close/>
                </a:path>
                <a:path w="5414645" h="2864484">
                  <a:moveTo>
                    <a:pt x="3606660" y="532801"/>
                  </a:moveTo>
                  <a:lnTo>
                    <a:pt x="3609402" y="530405"/>
                  </a:lnTo>
                  <a:lnTo>
                    <a:pt x="3601775" y="520205"/>
                  </a:lnTo>
                  <a:lnTo>
                    <a:pt x="3598897" y="522719"/>
                  </a:lnTo>
                  <a:lnTo>
                    <a:pt x="3606660" y="532801"/>
                  </a:lnTo>
                  <a:close/>
                </a:path>
                <a:path w="5414645" h="2864484">
                  <a:moveTo>
                    <a:pt x="1396258" y="2463765"/>
                  </a:moveTo>
                  <a:lnTo>
                    <a:pt x="3606578" y="532872"/>
                  </a:lnTo>
                  <a:lnTo>
                    <a:pt x="3595083" y="526050"/>
                  </a:lnTo>
                  <a:lnTo>
                    <a:pt x="1387903" y="2454200"/>
                  </a:lnTo>
                  <a:lnTo>
                    <a:pt x="1396258" y="2463765"/>
                  </a:lnTo>
                  <a:close/>
                </a:path>
                <a:path w="5414645" h="2864484">
                  <a:moveTo>
                    <a:pt x="1393466" y="2466204"/>
                  </a:moveTo>
                  <a:lnTo>
                    <a:pt x="1394989" y="2464874"/>
                  </a:lnTo>
                  <a:lnTo>
                    <a:pt x="1387903" y="2454200"/>
                  </a:lnTo>
                  <a:lnTo>
                    <a:pt x="1383841" y="2457749"/>
                  </a:lnTo>
                  <a:lnTo>
                    <a:pt x="1393466" y="2466204"/>
                  </a:lnTo>
                  <a:close/>
                </a:path>
                <a:path w="5414645" h="2864484">
                  <a:moveTo>
                    <a:pt x="1381533" y="2476628"/>
                  </a:moveTo>
                  <a:lnTo>
                    <a:pt x="1387880" y="2471084"/>
                  </a:lnTo>
                  <a:lnTo>
                    <a:pt x="1379440" y="2461593"/>
                  </a:lnTo>
                  <a:lnTo>
                    <a:pt x="1373855" y="2466473"/>
                  </a:lnTo>
                  <a:lnTo>
                    <a:pt x="1381533" y="2476628"/>
                  </a:lnTo>
                  <a:close/>
                </a:path>
                <a:path w="5414645" h="2864484">
                  <a:moveTo>
                    <a:pt x="1379587" y="2478329"/>
                  </a:moveTo>
                  <a:lnTo>
                    <a:pt x="1380348" y="2477664"/>
                  </a:lnTo>
                  <a:lnTo>
                    <a:pt x="1371062" y="2468912"/>
                  </a:lnTo>
                  <a:lnTo>
                    <a:pt x="1370131" y="2469726"/>
                  </a:lnTo>
                  <a:lnTo>
                    <a:pt x="1379587" y="2478329"/>
                  </a:lnTo>
                  <a:close/>
                </a:path>
                <a:path w="5414645" h="2864484">
                  <a:moveTo>
                    <a:pt x="1363760" y="2492154"/>
                  </a:moveTo>
                  <a:lnTo>
                    <a:pt x="1368246" y="2488236"/>
                  </a:lnTo>
                  <a:lnTo>
                    <a:pt x="1356167" y="2481924"/>
                  </a:lnTo>
                  <a:lnTo>
                    <a:pt x="1351343" y="2486138"/>
                  </a:lnTo>
                  <a:lnTo>
                    <a:pt x="1363760" y="2492154"/>
                  </a:lnTo>
                  <a:close/>
                </a:path>
                <a:path w="5414645" h="2864484">
                  <a:moveTo>
                    <a:pt x="1416631" y="2462831"/>
                  </a:moveTo>
                  <a:lnTo>
                    <a:pt x="3620520" y="537556"/>
                  </a:lnTo>
                  <a:lnTo>
                    <a:pt x="3609358" y="530444"/>
                  </a:lnTo>
                  <a:lnTo>
                    <a:pt x="1410899" y="2450975"/>
                  </a:lnTo>
                  <a:lnTo>
                    <a:pt x="1416631" y="2462831"/>
                  </a:lnTo>
                  <a:close/>
                </a:path>
                <a:path w="5414645" h="2864484">
                  <a:moveTo>
                    <a:pt x="1409861" y="2468746"/>
                  </a:moveTo>
                  <a:lnTo>
                    <a:pt x="1415446" y="2463866"/>
                  </a:lnTo>
                  <a:lnTo>
                    <a:pt x="1410899" y="2450975"/>
                  </a:lnTo>
                  <a:lnTo>
                    <a:pt x="1400828" y="2459772"/>
                  </a:lnTo>
                  <a:lnTo>
                    <a:pt x="1409861" y="2468746"/>
                  </a:lnTo>
                  <a:close/>
                </a:path>
                <a:path w="5414645" h="2864484">
                  <a:moveTo>
                    <a:pt x="3644311" y="533637"/>
                  </a:moveTo>
                  <a:lnTo>
                    <a:pt x="3648381" y="530081"/>
                  </a:lnTo>
                  <a:lnTo>
                    <a:pt x="3639061" y="521359"/>
                  </a:lnTo>
                  <a:lnTo>
                    <a:pt x="3644311" y="533637"/>
                  </a:lnTo>
                  <a:close/>
                </a:path>
                <a:path w="5414645" h="2864484">
                  <a:moveTo>
                    <a:pt x="3639681" y="537681"/>
                  </a:moveTo>
                  <a:lnTo>
                    <a:pt x="3641899" y="535744"/>
                  </a:lnTo>
                  <a:lnTo>
                    <a:pt x="3633679" y="526061"/>
                  </a:lnTo>
                  <a:lnTo>
                    <a:pt x="3631428" y="528028"/>
                  </a:lnTo>
                  <a:lnTo>
                    <a:pt x="3633073" y="532016"/>
                  </a:lnTo>
                  <a:lnTo>
                    <a:pt x="3639681" y="537681"/>
                  </a:lnTo>
                  <a:close/>
                </a:path>
                <a:path w="5414645" h="2864484">
                  <a:moveTo>
                    <a:pt x="3633073" y="532016"/>
                  </a:moveTo>
                  <a:lnTo>
                    <a:pt x="3631428" y="528028"/>
                  </a:lnTo>
                  <a:lnTo>
                    <a:pt x="3632313" y="531365"/>
                  </a:lnTo>
                  <a:lnTo>
                    <a:pt x="3633073" y="532016"/>
                  </a:lnTo>
                  <a:close/>
                </a:path>
                <a:path w="5414645" h="2864484">
                  <a:moveTo>
                    <a:pt x="3632313" y="531365"/>
                  </a:moveTo>
                  <a:lnTo>
                    <a:pt x="3631428" y="528028"/>
                  </a:lnTo>
                  <a:lnTo>
                    <a:pt x="3629938" y="529329"/>
                  </a:lnTo>
                  <a:lnTo>
                    <a:pt x="3632313" y="531365"/>
                  </a:lnTo>
                  <a:close/>
                </a:path>
                <a:path w="5414645" h="2864484">
                  <a:moveTo>
                    <a:pt x="1445382" y="2454578"/>
                  </a:moveTo>
                  <a:lnTo>
                    <a:pt x="3635061" y="541717"/>
                  </a:lnTo>
                  <a:lnTo>
                    <a:pt x="3626011" y="532759"/>
                  </a:lnTo>
                  <a:lnTo>
                    <a:pt x="1439058" y="2443240"/>
                  </a:lnTo>
                  <a:lnTo>
                    <a:pt x="1445382" y="2454578"/>
                  </a:lnTo>
                  <a:close/>
                </a:path>
                <a:path w="5414645" h="2864484">
                  <a:moveTo>
                    <a:pt x="1445297" y="2454652"/>
                  </a:moveTo>
                  <a:lnTo>
                    <a:pt x="1438635" y="2443609"/>
                  </a:lnTo>
                  <a:lnTo>
                    <a:pt x="1433388" y="2448193"/>
                  </a:lnTo>
                  <a:lnTo>
                    <a:pt x="1445297" y="2454652"/>
                  </a:lnTo>
                  <a:close/>
                </a:path>
                <a:path w="5414645" h="2864484">
                  <a:moveTo>
                    <a:pt x="1431164" y="2466998"/>
                  </a:moveTo>
                  <a:lnTo>
                    <a:pt x="1432519" y="2465816"/>
                  </a:lnTo>
                  <a:lnTo>
                    <a:pt x="1426025" y="2454625"/>
                  </a:lnTo>
                  <a:lnTo>
                    <a:pt x="1422217" y="2457952"/>
                  </a:lnTo>
                  <a:lnTo>
                    <a:pt x="1431164" y="2466998"/>
                  </a:lnTo>
                  <a:close/>
                </a:path>
                <a:path w="5414645" h="2864484">
                  <a:moveTo>
                    <a:pt x="1421517" y="2475427"/>
                  </a:moveTo>
                  <a:lnTo>
                    <a:pt x="1427779" y="2469956"/>
                  </a:lnTo>
                  <a:lnTo>
                    <a:pt x="1421032" y="2458987"/>
                  </a:lnTo>
                  <a:lnTo>
                    <a:pt x="1413415" y="2465641"/>
                  </a:lnTo>
                  <a:lnTo>
                    <a:pt x="1421517" y="2475427"/>
                  </a:lnTo>
                  <a:close/>
                </a:path>
                <a:path w="5414645" h="2864484">
                  <a:moveTo>
                    <a:pt x="3635061" y="541717"/>
                  </a:moveTo>
                  <a:lnTo>
                    <a:pt x="3636542" y="540424"/>
                  </a:lnTo>
                  <a:lnTo>
                    <a:pt x="3633073" y="532016"/>
                  </a:lnTo>
                  <a:lnTo>
                    <a:pt x="3632313" y="531365"/>
                  </a:lnTo>
                  <a:lnTo>
                    <a:pt x="3635061" y="541717"/>
                  </a:lnTo>
                  <a:close/>
                </a:path>
                <a:path w="5414645" h="2864484">
                  <a:moveTo>
                    <a:pt x="1477772" y="2443147"/>
                  </a:moveTo>
                  <a:lnTo>
                    <a:pt x="3655840" y="540429"/>
                  </a:lnTo>
                  <a:lnTo>
                    <a:pt x="3648280" y="530169"/>
                  </a:lnTo>
                  <a:lnTo>
                    <a:pt x="1467893" y="2434913"/>
                  </a:lnTo>
                  <a:lnTo>
                    <a:pt x="1477772" y="2443147"/>
                  </a:lnTo>
                  <a:close/>
                </a:path>
                <a:path w="5414645" h="2864484">
                  <a:moveTo>
                    <a:pt x="1471932" y="2448248"/>
                  </a:moveTo>
                  <a:lnTo>
                    <a:pt x="1473456" y="2446917"/>
                  </a:lnTo>
                  <a:lnTo>
                    <a:pt x="1467893" y="2434913"/>
                  </a:lnTo>
                  <a:lnTo>
                    <a:pt x="1461461" y="2440532"/>
                  </a:lnTo>
                  <a:lnTo>
                    <a:pt x="1471932" y="2448248"/>
                  </a:lnTo>
                  <a:close/>
                </a:path>
                <a:path w="5414645" h="2864484">
                  <a:moveTo>
                    <a:pt x="1500108" y="2440498"/>
                  </a:moveTo>
                  <a:lnTo>
                    <a:pt x="3669848" y="545055"/>
                  </a:lnTo>
                  <a:lnTo>
                    <a:pt x="3658556" y="538056"/>
                  </a:lnTo>
                  <a:lnTo>
                    <a:pt x="1490043" y="2432427"/>
                  </a:lnTo>
                  <a:lnTo>
                    <a:pt x="1500108" y="2440498"/>
                  </a:lnTo>
                  <a:close/>
                </a:path>
                <a:path w="5414645" h="2864484">
                  <a:moveTo>
                    <a:pt x="1488528" y="2450614"/>
                  </a:moveTo>
                  <a:lnTo>
                    <a:pt x="1498737" y="2441696"/>
                  </a:lnTo>
                  <a:lnTo>
                    <a:pt x="1489704" y="2432723"/>
                  </a:lnTo>
                  <a:lnTo>
                    <a:pt x="1476038" y="2444661"/>
                  </a:lnTo>
                  <a:lnTo>
                    <a:pt x="1488528" y="2450614"/>
                  </a:lnTo>
                  <a:close/>
                </a:path>
                <a:path w="5414645" h="2864484">
                  <a:moveTo>
                    <a:pt x="1541851" y="2420895"/>
                  </a:moveTo>
                  <a:lnTo>
                    <a:pt x="3685557" y="548195"/>
                  </a:lnTo>
                  <a:lnTo>
                    <a:pt x="3672827" y="542452"/>
                  </a:lnTo>
                  <a:lnTo>
                    <a:pt x="1528864" y="2415377"/>
                  </a:lnTo>
                  <a:lnTo>
                    <a:pt x="1541851" y="2420895"/>
                  </a:lnTo>
                  <a:close/>
                </a:path>
                <a:path w="5414645" h="2864484">
                  <a:moveTo>
                    <a:pt x="1533073" y="2428564"/>
                  </a:moveTo>
                  <a:lnTo>
                    <a:pt x="1527933" y="2416190"/>
                  </a:lnTo>
                  <a:lnTo>
                    <a:pt x="1524717" y="2419000"/>
                  </a:lnTo>
                  <a:lnTo>
                    <a:pt x="1533073" y="2428564"/>
                  </a:lnTo>
                  <a:close/>
                </a:path>
                <a:path w="5414645" h="2864484">
                  <a:moveTo>
                    <a:pt x="1530788" y="2430560"/>
                  </a:moveTo>
                  <a:lnTo>
                    <a:pt x="1532396" y="2429155"/>
                  </a:lnTo>
                  <a:lnTo>
                    <a:pt x="1524717" y="2419000"/>
                  </a:lnTo>
                  <a:lnTo>
                    <a:pt x="1518455" y="2424470"/>
                  </a:lnTo>
                  <a:lnTo>
                    <a:pt x="1530788" y="2430560"/>
                  </a:lnTo>
                  <a:close/>
                </a:path>
                <a:path w="5414645" h="2864484">
                  <a:moveTo>
                    <a:pt x="1514370" y="2444902"/>
                  </a:moveTo>
                  <a:lnTo>
                    <a:pt x="1520548" y="2439506"/>
                  </a:lnTo>
                  <a:lnTo>
                    <a:pt x="1509484" y="2432307"/>
                  </a:lnTo>
                  <a:lnTo>
                    <a:pt x="1506522" y="2434894"/>
                  </a:lnTo>
                  <a:lnTo>
                    <a:pt x="1514370" y="2444902"/>
                  </a:lnTo>
                  <a:close/>
                </a:path>
                <a:path w="5414645" h="2864484">
                  <a:moveTo>
                    <a:pt x="1510138" y="2448600"/>
                  </a:moveTo>
                  <a:lnTo>
                    <a:pt x="1512338" y="2446677"/>
                  </a:lnTo>
                  <a:lnTo>
                    <a:pt x="1505844" y="2435486"/>
                  </a:lnTo>
                  <a:lnTo>
                    <a:pt x="1499497" y="2441031"/>
                  </a:lnTo>
                  <a:lnTo>
                    <a:pt x="1510138" y="2448600"/>
                  </a:lnTo>
                  <a:close/>
                </a:path>
                <a:path w="5414645" h="2864484">
                  <a:moveTo>
                    <a:pt x="1505314" y="2452813"/>
                  </a:moveTo>
                  <a:lnTo>
                    <a:pt x="1498312" y="2442066"/>
                  </a:lnTo>
                  <a:lnTo>
                    <a:pt x="1505314" y="2452813"/>
                  </a:lnTo>
                  <a:close/>
                </a:path>
                <a:path w="5414645" h="2864484">
                  <a:moveTo>
                    <a:pt x="1572946" y="2410595"/>
                  </a:moveTo>
                  <a:lnTo>
                    <a:pt x="3700979" y="551586"/>
                  </a:lnTo>
                  <a:lnTo>
                    <a:pt x="3688873" y="545299"/>
                  </a:lnTo>
                  <a:lnTo>
                    <a:pt x="1564470" y="2401136"/>
                  </a:lnTo>
                  <a:lnTo>
                    <a:pt x="1572946" y="2410595"/>
                  </a:lnTo>
                  <a:close/>
                </a:path>
                <a:path w="5414645" h="2864484">
                  <a:moveTo>
                    <a:pt x="1556153" y="2425265"/>
                  </a:moveTo>
                  <a:lnTo>
                    <a:pt x="1569614" y="2413505"/>
                  </a:lnTo>
                  <a:lnTo>
                    <a:pt x="1564470" y="2401136"/>
                  </a:lnTo>
                  <a:lnTo>
                    <a:pt x="1544328" y="2418732"/>
                  </a:lnTo>
                  <a:lnTo>
                    <a:pt x="1556153" y="2425265"/>
                  </a:lnTo>
                  <a:close/>
                </a:path>
                <a:path w="5414645" h="2864484">
                  <a:moveTo>
                    <a:pt x="1600983" y="2402966"/>
                  </a:moveTo>
                  <a:lnTo>
                    <a:pt x="3714819" y="556360"/>
                  </a:lnTo>
                  <a:lnTo>
                    <a:pt x="3706226" y="547002"/>
                  </a:lnTo>
                  <a:lnTo>
                    <a:pt x="1587550" y="2397837"/>
                  </a:lnTo>
                  <a:lnTo>
                    <a:pt x="1600983" y="2402966"/>
                  </a:lnTo>
                  <a:close/>
                </a:path>
                <a:path w="5414645" h="2864484">
                  <a:moveTo>
                    <a:pt x="1586766" y="2415386"/>
                  </a:moveTo>
                  <a:lnTo>
                    <a:pt x="1589051" y="2413390"/>
                  </a:lnTo>
                  <a:lnTo>
                    <a:pt x="1583319" y="2401533"/>
                  </a:lnTo>
                  <a:lnTo>
                    <a:pt x="1575872" y="2408039"/>
                  </a:lnTo>
                  <a:lnTo>
                    <a:pt x="1586766" y="2415386"/>
                  </a:lnTo>
                  <a:close/>
                </a:path>
                <a:path w="5414645" h="2864484">
                  <a:moveTo>
                    <a:pt x="3739750" y="551444"/>
                  </a:moveTo>
                  <a:lnTo>
                    <a:pt x="3742627" y="548930"/>
                  </a:lnTo>
                  <a:lnTo>
                    <a:pt x="3736752" y="537200"/>
                  </a:lnTo>
                  <a:lnTo>
                    <a:pt x="3735423" y="538360"/>
                  </a:lnTo>
                  <a:lnTo>
                    <a:pt x="3739750" y="551444"/>
                  </a:lnTo>
                  <a:close/>
                </a:path>
                <a:path w="5414645" h="2864484">
                  <a:moveTo>
                    <a:pt x="1626433" y="2397596"/>
                  </a:moveTo>
                  <a:lnTo>
                    <a:pt x="3729056" y="560786"/>
                  </a:lnTo>
                  <a:lnTo>
                    <a:pt x="3723476" y="548797"/>
                  </a:lnTo>
                  <a:lnTo>
                    <a:pt x="1615624" y="2390176"/>
                  </a:lnTo>
                  <a:lnTo>
                    <a:pt x="1626433" y="2397596"/>
                  </a:lnTo>
                  <a:close/>
                </a:path>
                <a:path w="5414645" h="2864484">
                  <a:moveTo>
                    <a:pt x="1611200" y="2410904"/>
                  </a:moveTo>
                  <a:lnTo>
                    <a:pt x="1623133" y="2400479"/>
                  </a:lnTo>
                  <a:lnTo>
                    <a:pt x="1615624" y="2390176"/>
                  </a:lnTo>
                  <a:lnTo>
                    <a:pt x="1599714" y="2404074"/>
                  </a:lnTo>
                  <a:lnTo>
                    <a:pt x="1611200" y="2410904"/>
                  </a:lnTo>
                  <a:close/>
                </a:path>
                <a:path w="5414645" h="2864484">
                  <a:moveTo>
                    <a:pt x="1660008" y="2385130"/>
                  </a:moveTo>
                  <a:lnTo>
                    <a:pt x="3748125" y="560991"/>
                  </a:lnTo>
                  <a:lnTo>
                    <a:pt x="3738509" y="552528"/>
                  </a:lnTo>
                  <a:lnTo>
                    <a:pt x="1643782" y="2382441"/>
                  </a:lnTo>
                  <a:lnTo>
                    <a:pt x="1660008" y="2385130"/>
                  </a:lnTo>
                  <a:close/>
                </a:path>
                <a:path w="5414645" h="2864484">
                  <a:moveTo>
                    <a:pt x="1693667" y="2372589"/>
                  </a:moveTo>
                  <a:lnTo>
                    <a:pt x="3760382" y="567147"/>
                  </a:lnTo>
                  <a:lnTo>
                    <a:pt x="3755361" y="554670"/>
                  </a:lnTo>
                  <a:lnTo>
                    <a:pt x="1688612" y="2360142"/>
                  </a:lnTo>
                  <a:lnTo>
                    <a:pt x="1693667" y="2372589"/>
                  </a:lnTo>
                  <a:close/>
                </a:path>
                <a:path w="5414645" h="2864484">
                  <a:moveTo>
                    <a:pt x="1679957" y="2384566"/>
                  </a:moveTo>
                  <a:lnTo>
                    <a:pt x="1682157" y="2382644"/>
                  </a:lnTo>
                  <a:lnTo>
                    <a:pt x="1677357" y="2369974"/>
                  </a:lnTo>
                  <a:lnTo>
                    <a:pt x="1671518" y="2375075"/>
                  </a:lnTo>
                  <a:lnTo>
                    <a:pt x="1672352" y="2376458"/>
                  </a:lnTo>
                  <a:lnTo>
                    <a:pt x="1679957" y="2384566"/>
                  </a:lnTo>
                  <a:close/>
                </a:path>
                <a:path w="5414645" h="2864484">
                  <a:moveTo>
                    <a:pt x="1672352" y="2376458"/>
                  </a:moveTo>
                  <a:lnTo>
                    <a:pt x="1671518" y="2375075"/>
                  </a:lnTo>
                  <a:lnTo>
                    <a:pt x="1671263" y="2375297"/>
                  </a:lnTo>
                  <a:lnTo>
                    <a:pt x="1672352" y="2376458"/>
                  </a:lnTo>
                  <a:close/>
                </a:path>
                <a:path w="5414645" h="2864484">
                  <a:moveTo>
                    <a:pt x="1669802" y="2393437"/>
                  </a:moveTo>
                  <a:lnTo>
                    <a:pt x="1678180" y="2386118"/>
                  </a:lnTo>
                  <a:lnTo>
                    <a:pt x="1672352" y="2376458"/>
                  </a:lnTo>
                  <a:lnTo>
                    <a:pt x="1671263" y="2375297"/>
                  </a:lnTo>
                  <a:lnTo>
                    <a:pt x="1657639" y="2387200"/>
                  </a:lnTo>
                  <a:lnTo>
                    <a:pt x="1669802" y="2393437"/>
                  </a:lnTo>
                  <a:close/>
                </a:path>
                <a:path w="5414645" h="2864484">
                  <a:moveTo>
                    <a:pt x="3782563" y="564634"/>
                  </a:moveTo>
                  <a:lnTo>
                    <a:pt x="3787496" y="560324"/>
                  </a:lnTo>
                  <a:lnTo>
                    <a:pt x="3778408" y="551400"/>
                  </a:lnTo>
                  <a:lnTo>
                    <a:pt x="3772145" y="556871"/>
                  </a:lnTo>
                  <a:lnTo>
                    <a:pt x="3772777" y="558082"/>
                  </a:lnTo>
                  <a:lnTo>
                    <a:pt x="3782563" y="564634"/>
                  </a:lnTo>
                  <a:close/>
                </a:path>
                <a:path w="5414645" h="2864484">
                  <a:moveTo>
                    <a:pt x="3772777" y="558082"/>
                  </a:moveTo>
                  <a:lnTo>
                    <a:pt x="3772145" y="556871"/>
                  </a:lnTo>
                  <a:lnTo>
                    <a:pt x="3771634" y="557317"/>
                  </a:lnTo>
                  <a:lnTo>
                    <a:pt x="3772777" y="558082"/>
                  </a:lnTo>
                  <a:close/>
                </a:path>
                <a:path w="5414645" h="2864484">
                  <a:moveTo>
                    <a:pt x="1724026" y="2362932"/>
                  </a:moveTo>
                  <a:lnTo>
                    <a:pt x="3778190" y="568454"/>
                  </a:lnTo>
                  <a:lnTo>
                    <a:pt x="3772777" y="558082"/>
                  </a:lnTo>
                  <a:lnTo>
                    <a:pt x="3771634" y="557317"/>
                  </a:lnTo>
                  <a:lnTo>
                    <a:pt x="1714993" y="2353959"/>
                  </a:lnTo>
                  <a:lnTo>
                    <a:pt x="1724026" y="2362932"/>
                  </a:lnTo>
                  <a:close/>
                </a:path>
                <a:path w="5414645" h="2864484">
                  <a:moveTo>
                    <a:pt x="1714209" y="2371508"/>
                  </a:moveTo>
                  <a:lnTo>
                    <a:pt x="1718694" y="2367590"/>
                  </a:lnTo>
                  <a:lnTo>
                    <a:pt x="1714993" y="2353959"/>
                  </a:lnTo>
                  <a:lnTo>
                    <a:pt x="1701199" y="2366010"/>
                  </a:lnTo>
                  <a:lnTo>
                    <a:pt x="1714209" y="2371508"/>
                  </a:lnTo>
                  <a:close/>
                </a:path>
                <a:path w="5414645" h="2864484">
                  <a:moveTo>
                    <a:pt x="1756235" y="2351658"/>
                  </a:moveTo>
                  <a:lnTo>
                    <a:pt x="3796862" y="569006"/>
                  </a:lnTo>
                  <a:lnTo>
                    <a:pt x="3789293" y="558754"/>
                  </a:lnTo>
                  <a:lnTo>
                    <a:pt x="1741637" y="2347547"/>
                  </a:lnTo>
                  <a:lnTo>
                    <a:pt x="1756235" y="2351658"/>
                  </a:lnTo>
                  <a:close/>
                </a:path>
                <a:path w="5414645" h="2864484">
                  <a:moveTo>
                    <a:pt x="1719772" y="2383512"/>
                  </a:moveTo>
                  <a:lnTo>
                    <a:pt x="1720618" y="2382772"/>
                  </a:lnTo>
                  <a:lnTo>
                    <a:pt x="1714886" y="2370916"/>
                  </a:lnTo>
                  <a:lnTo>
                    <a:pt x="1712517" y="2372986"/>
                  </a:lnTo>
                  <a:lnTo>
                    <a:pt x="1719772" y="2383512"/>
                  </a:lnTo>
                  <a:close/>
                </a:path>
                <a:path w="5414645" h="2864484">
                  <a:moveTo>
                    <a:pt x="1777211" y="2350197"/>
                  </a:moveTo>
                  <a:lnTo>
                    <a:pt x="3807299" y="576752"/>
                  </a:lnTo>
                  <a:lnTo>
                    <a:pt x="3796895" y="568977"/>
                  </a:lnTo>
                  <a:lnTo>
                    <a:pt x="1762272" y="2346384"/>
                  </a:lnTo>
                  <a:lnTo>
                    <a:pt x="1777211" y="2350197"/>
                  </a:lnTo>
                  <a:close/>
                </a:path>
                <a:path w="5414645" h="2864484">
                  <a:moveTo>
                    <a:pt x="3823254" y="579677"/>
                  </a:moveTo>
                  <a:lnTo>
                    <a:pt x="3828145" y="575404"/>
                  </a:lnTo>
                  <a:lnTo>
                    <a:pt x="3819028" y="566505"/>
                  </a:lnTo>
                  <a:lnTo>
                    <a:pt x="3823254" y="579677"/>
                  </a:lnTo>
                  <a:close/>
                </a:path>
                <a:path w="5414645" h="2864484">
                  <a:moveTo>
                    <a:pt x="1813325" y="2335513"/>
                  </a:moveTo>
                  <a:lnTo>
                    <a:pt x="3823254" y="579677"/>
                  </a:lnTo>
                  <a:lnTo>
                    <a:pt x="3813350" y="571466"/>
                  </a:lnTo>
                  <a:lnTo>
                    <a:pt x="1801246" y="2329201"/>
                  </a:lnTo>
                  <a:lnTo>
                    <a:pt x="1813325" y="2335513"/>
                  </a:lnTo>
                  <a:close/>
                </a:path>
                <a:path w="5414645" h="2864484">
                  <a:moveTo>
                    <a:pt x="1800461" y="2346750"/>
                  </a:moveTo>
                  <a:lnTo>
                    <a:pt x="1807231" y="2340836"/>
                  </a:lnTo>
                  <a:lnTo>
                    <a:pt x="1801246" y="2329201"/>
                  </a:lnTo>
                  <a:lnTo>
                    <a:pt x="1790921" y="2338221"/>
                  </a:lnTo>
                  <a:lnTo>
                    <a:pt x="1800461" y="2346750"/>
                  </a:lnTo>
                  <a:close/>
                </a:path>
                <a:path w="5414645" h="2864484">
                  <a:moveTo>
                    <a:pt x="1842752" y="2326669"/>
                  </a:moveTo>
                  <a:lnTo>
                    <a:pt x="3849796" y="573354"/>
                  </a:lnTo>
                  <a:lnTo>
                    <a:pt x="3839854" y="565176"/>
                  </a:lnTo>
                  <a:lnTo>
                    <a:pt x="1829992" y="2320952"/>
                  </a:lnTo>
                  <a:lnTo>
                    <a:pt x="1842752" y="2326669"/>
                  </a:lnTo>
                  <a:close/>
                </a:path>
                <a:path w="5414645" h="2864484">
                  <a:moveTo>
                    <a:pt x="1832344" y="2335761"/>
                  </a:moveTo>
                  <a:lnTo>
                    <a:pt x="1834121" y="2334209"/>
                  </a:lnTo>
                  <a:lnTo>
                    <a:pt x="1824496" y="2325753"/>
                  </a:lnTo>
                  <a:lnTo>
                    <a:pt x="1832344" y="2335761"/>
                  </a:lnTo>
                  <a:close/>
                </a:path>
                <a:path w="5414645" h="2864484">
                  <a:moveTo>
                    <a:pt x="1815079" y="2350844"/>
                  </a:moveTo>
                  <a:lnTo>
                    <a:pt x="1807485" y="2340614"/>
                  </a:lnTo>
                  <a:lnTo>
                    <a:pt x="1803254" y="2344310"/>
                  </a:lnTo>
                  <a:lnTo>
                    <a:pt x="1815079" y="2350844"/>
                  </a:lnTo>
                  <a:close/>
                </a:path>
                <a:path w="5414645" h="2864484">
                  <a:moveTo>
                    <a:pt x="1864847" y="2324231"/>
                  </a:moveTo>
                  <a:lnTo>
                    <a:pt x="3855401" y="585322"/>
                  </a:lnTo>
                  <a:lnTo>
                    <a:pt x="3842814" y="579454"/>
                  </a:lnTo>
                  <a:lnTo>
                    <a:pt x="1857562" y="2313731"/>
                  </a:lnTo>
                  <a:lnTo>
                    <a:pt x="1864847" y="2324231"/>
                  </a:lnTo>
                  <a:close/>
                </a:path>
                <a:path w="5414645" h="2864484">
                  <a:moveTo>
                    <a:pt x="1845354" y="2341260"/>
                  </a:moveTo>
                  <a:lnTo>
                    <a:pt x="1839283" y="2329699"/>
                  </a:lnTo>
                  <a:lnTo>
                    <a:pt x="1837083" y="2331621"/>
                  </a:lnTo>
                  <a:lnTo>
                    <a:pt x="1845354" y="2341260"/>
                  </a:lnTo>
                  <a:close/>
                </a:path>
                <a:path w="5414645" h="2864484">
                  <a:moveTo>
                    <a:pt x="1841291" y="2344809"/>
                  </a:moveTo>
                  <a:lnTo>
                    <a:pt x="1835221" y="2333248"/>
                  </a:lnTo>
                  <a:lnTo>
                    <a:pt x="1831497" y="2336501"/>
                  </a:lnTo>
                  <a:lnTo>
                    <a:pt x="1841291" y="2344809"/>
                  </a:lnTo>
                  <a:close/>
                </a:path>
                <a:path w="5414645" h="2864484">
                  <a:moveTo>
                    <a:pt x="1907278" y="2304028"/>
                  </a:moveTo>
                  <a:lnTo>
                    <a:pt x="3877212" y="583131"/>
                  </a:lnTo>
                  <a:lnTo>
                    <a:pt x="3867401" y="574838"/>
                  </a:lnTo>
                  <a:lnTo>
                    <a:pt x="1896468" y="2296607"/>
                  </a:lnTo>
                  <a:lnTo>
                    <a:pt x="1896625" y="2297219"/>
                  </a:lnTo>
                  <a:lnTo>
                    <a:pt x="1907278" y="2304028"/>
                  </a:lnTo>
                  <a:close/>
                </a:path>
                <a:path w="5414645" h="2864484">
                  <a:moveTo>
                    <a:pt x="1896625" y="2297219"/>
                  </a:moveTo>
                  <a:lnTo>
                    <a:pt x="1896468" y="2296607"/>
                  </a:lnTo>
                  <a:lnTo>
                    <a:pt x="1896130" y="2296903"/>
                  </a:lnTo>
                  <a:lnTo>
                    <a:pt x="1896625" y="2297219"/>
                  </a:lnTo>
                  <a:close/>
                </a:path>
                <a:path w="5414645" h="2864484">
                  <a:moveTo>
                    <a:pt x="1898984" y="2311273"/>
                  </a:moveTo>
                  <a:lnTo>
                    <a:pt x="1899999" y="2310386"/>
                  </a:lnTo>
                  <a:lnTo>
                    <a:pt x="1896625" y="2297219"/>
                  </a:lnTo>
                  <a:lnTo>
                    <a:pt x="1896130" y="2296903"/>
                  </a:lnTo>
                  <a:lnTo>
                    <a:pt x="1892575" y="2300008"/>
                  </a:lnTo>
                  <a:lnTo>
                    <a:pt x="1898984" y="2311273"/>
                  </a:lnTo>
                  <a:close/>
                </a:path>
                <a:path w="5414645" h="2864484">
                  <a:moveTo>
                    <a:pt x="1893399" y="2316152"/>
                  </a:moveTo>
                  <a:lnTo>
                    <a:pt x="1895768" y="2314082"/>
                  </a:lnTo>
                  <a:lnTo>
                    <a:pt x="1892575" y="2300008"/>
                  </a:lnTo>
                  <a:lnTo>
                    <a:pt x="1880643" y="2310432"/>
                  </a:lnTo>
                  <a:lnTo>
                    <a:pt x="1893399" y="2316152"/>
                  </a:lnTo>
                  <a:close/>
                </a:path>
                <a:path w="5414645" h="2864484">
                  <a:moveTo>
                    <a:pt x="3880843" y="596822"/>
                  </a:moveTo>
                  <a:lnTo>
                    <a:pt x="3883324" y="594655"/>
                  </a:lnTo>
                  <a:lnTo>
                    <a:pt x="3876974" y="583339"/>
                  </a:lnTo>
                  <a:lnTo>
                    <a:pt x="3875241" y="584853"/>
                  </a:lnTo>
                  <a:lnTo>
                    <a:pt x="3880843" y="596822"/>
                  </a:lnTo>
                  <a:close/>
                </a:path>
                <a:path w="5414645" h="2864484">
                  <a:moveTo>
                    <a:pt x="1941191" y="2291265"/>
                  </a:moveTo>
                  <a:lnTo>
                    <a:pt x="3880843" y="596822"/>
                  </a:lnTo>
                  <a:lnTo>
                    <a:pt x="3871432" y="588181"/>
                  </a:lnTo>
                  <a:lnTo>
                    <a:pt x="1932412" y="2282070"/>
                  </a:lnTo>
                  <a:lnTo>
                    <a:pt x="1941191" y="2291265"/>
                  </a:lnTo>
                  <a:close/>
                </a:path>
                <a:path w="5414645" h="2864484">
                  <a:moveTo>
                    <a:pt x="1930041" y="2301005"/>
                  </a:moveTo>
                  <a:lnTo>
                    <a:pt x="1937383" y="2294592"/>
                  </a:lnTo>
                  <a:lnTo>
                    <a:pt x="1932412" y="2282070"/>
                  </a:lnTo>
                  <a:lnTo>
                    <a:pt x="1917510" y="2295089"/>
                  </a:lnTo>
                  <a:lnTo>
                    <a:pt x="1930041" y="2301005"/>
                  </a:lnTo>
                  <a:close/>
                </a:path>
                <a:path w="5414645" h="2864484">
                  <a:moveTo>
                    <a:pt x="1973528" y="2279880"/>
                  </a:moveTo>
                  <a:lnTo>
                    <a:pt x="3908766" y="589293"/>
                  </a:lnTo>
                  <a:lnTo>
                    <a:pt x="3899023" y="580941"/>
                  </a:lnTo>
                  <a:lnTo>
                    <a:pt x="1957771" y="2276781"/>
                  </a:lnTo>
                  <a:lnTo>
                    <a:pt x="1973528" y="2279880"/>
                  </a:lnTo>
                  <a:close/>
                </a:path>
                <a:path w="5414645" h="2864484">
                  <a:moveTo>
                    <a:pt x="1957501" y="2293880"/>
                  </a:moveTo>
                  <a:lnTo>
                    <a:pt x="1957924" y="2293511"/>
                  </a:lnTo>
                  <a:lnTo>
                    <a:pt x="1957771" y="2276781"/>
                  </a:lnTo>
                  <a:lnTo>
                    <a:pt x="1947707" y="2285573"/>
                  </a:lnTo>
                  <a:lnTo>
                    <a:pt x="1957501" y="2293880"/>
                  </a:lnTo>
                  <a:close/>
                </a:path>
                <a:path w="5414645" h="2864484">
                  <a:moveTo>
                    <a:pt x="1947346" y="2302752"/>
                  </a:moveTo>
                  <a:lnTo>
                    <a:pt x="1951154" y="2299425"/>
                  </a:lnTo>
                  <a:lnTo>
                    <a:pt x="1939837" y="2292448"/>
                  </a:lnTo>
                  <a:lnTo>
                    <a:pt x="1938821" y="2293335"/>
                  </a:lnTo>
                  <a:lnTo>
                    <a:pt x="1947346" y="2302752"/>
                  </a:lnTo>
                  <a:close/>
                </a:path>
                <a:path w="5414645" h="2864484">
                  <a:moveTo>
                    <a:pt x="2003939" y="2270176"/>
                  </a:moveTo>
                  <a:lnTo>
                    <a:pt x="3915754" y="600052"/>
                  </a:lnTo>
                  <a:lnTo>
                    <a:pt x="3907883" y="590064"/>
                  </a:lnTo>
                  <a:lnTo>
                    <a:pt x="1991860" y="2263865"/>
                  </a:lnTo>
                  <a:lnTo>
                    <a:pt x="2003939" y="2270176"/>
                  </a:lnTo>
                  <a:close/>
                </a:path>
                <a:path w="5414645" h="2864484">
                  <a:moveTo>
                    <a:pt x="1974829" y="2295607"/>
                  </a:moveTo>
                  <a:lnTo>
                    <a:pt x="1978806" y="2292132"/>
                  </a:lnTo>
                  <a:lnTo>
                    <a:pt x="1973413" y="2279980"/>
                  </a:lnTo>
                  <a:lnTo>
                    <a:pt x="1974829" y="2295607"/>
                  </a:lnTo>
                  <a:close/>
                </a:path>
                <a:path w="5414645" h="2864484">
                  <a:moveTo>
                    <a:pt x="1963658" y="2305365"/>
                  </a:moveTo>
                  <a:lnTo>
                    <a:pt x="1971274" y="2298712"/>
                  </a:lnTo>
                  <a:lnTo>
                    <a:pt x="1963934" y="2288260"/>
                  </a:lnTo>
                  <a:lnTo>
                    <a:pt x="1953525" y="2297353"/>
                  </a:lnTo>
                  <a:lnTo>
                    <a:pt x="1963658" y="2305365"/>
                  </a:lnTo>
                  <a:close/>
                </a:path>
                <a:path w="5414645" h="2864484">
                  <a:moveTo>
                    <a:pt x="3943393" y="592771"/>
                  </a:moveTo>
                  <a:lnTo>
                    <a:pt x="3947328" y="589333"/>
                  </a:lnTo>
                  <a:lnTo>
                    <a:pt x="3937255" y="581269"/>
                  </a:lnTo>
                  <a:lnTo>
                    <a:pt x="3934513" y="583665"/>
                  </a:lnTo>
                  <a:lnTo>
                    <a:pt x="3943393" y="592771"/>
                  </a:lnTo>
                  <a:close/>
                </a:path>
                <a:path w="5414645" h="2864484">
                  <a:moveTo>
                    <a:pt x="2025243" y="2268429"/>
                  </a:moveTo>
                  <a:lnTo>
                    <a:pt x="3933779" y="601169"/>
                  </a:lnTo>
                  <a:lnTo>
                    <a:pt x="3926575" y="590599"/>
                  </a:lnTo>
                  <a:lnTo>
                    <a:pt x="2012064" y="2263079"/>
                  </a:lnTo>
                  <a:lnTo>
                    <a:pt x="2025243" y="2268429"/>
                  </a:lnTo>
                  <a:close/>
                </a:path>
                <a:path w="5414645" h="2864484">
                  <a:moveTo>
                    <a:pt x="2012718" y="2279371"/>
                  </a:moveTo>
                  <a:lnTo>
                    <a:pt x="2019098" y="2273798"/>
                  </a:lnTo>
                  <a:lnTo>
                    <a:pt x="2010297" y="2264622"/>
                  </a:lnTo>
                  <a:lnTo>
                    <a:pt x="2007494" y="2267071"/>
                  </a:lnTo>
                  <a:lnTo>
                    <a:pt x="2012718" y="2279371"/>
                  </a:lnTo>
                  <a:close/>
                </a:path>
                <a:path w="5414645" h="2864484">
                  <a:moveTo>
                    <a:pt x="2006542" y="2284767"/>
                  </a:moveTo>
                  <a:lnTo>
                    <a:pt x="2008826" y="2282771"/>
                  </a:lnTo>
                  <a:lnTo>
                    <a:pt x="2000979" y="2272762"/>
                  </a:lnTo>
                  <a:lnTo>
                    <a:pt x="1997932" y="2275424"/>
                  </a:lnTo>
                  <a:lnTo>
                    <a:pt x="2006542" y="2284767"/>
                  </a:lnTo>
                  <a:close/>
                </a:path>
                <a:path w="5414645" h="2864484">
                  <a:moveTo>
                    <a:pt x="1994101" y="2295634"/>
                  </a:moveTo>
                  <a:lnTo>
                    <a:pt x="2004764" y="2286319"/>
                  </a:lnTo>
                  <a:lnTo>
                    <a:pt x="1987015" y="2284961"/>
                  </a:lnTo>
                  <a:lnTo>
                    <a:pt x="1984307" y="2287327"/>
                  </a:lnTo>
                  <a:lnTo>
                    <a:pt x="1994101" y="2295634"/>
                  </a:lnTo>
                  <a:close/>
                </a:path>
                <a:path w="5414645" h="2864484">
                  <a:moveTo>
                    <a:pt x="1986114" y="2302611"/>
                  </a:moveTo>
                  <a:lnTo>
                    <a:pt x="1994101" y="2295634"/>
                  </a:lnTo>
                  <a:lnTo>
                    <a:pt x="1983292" y="2288214"/>
                  </a:lnTo>
                  <a:lnTo>
                    <a:pt x="1975021" y="2295439"/>
                  </a:lnTo>
                  <a:lnTo>
                    <a:pt x="1986114" y="2302611"/>
                  </a:lnTo>
                  <a:close/>
                </a:path>
                <a:path w="5414645" h="2864484">
                  <a:moveTo>
                    <a:pt x="3955867" y="598737"/>
                  </a:moveTo>
                  <a:lnTo>
                    <a:pt x="3961385" y="593917"/>
                  </a:lnTo>
                  <a:lnTo>
                    <a:pt x="3951836" y="585395"/>
                  </a:lnTo>
                  <a:lnTo>
                    <a:pt x="3947100" y="589533"/>
                  </a:lnTo>
                  <a:lnTo>
                    <a:pt x="3948148" y="592086"/>
                  </a:lnTo>
                  <a:lnTo>
                    <a:pt x="3955867" y="598737"/>
                  </a:lnTo>
                  <a:close/>
                </a:path>
                <a:path w="5414645" h="2864484">
                  <a:moveTo>
                    <a:pt x="3948148" y="592086"/>
                  </a:moveTo>
                  <a:lnTo>
                    <a:pt x="3947100" y="589533"/>
                  </a:lnTo>
                  <a:lnTo>
                    <a:pt x="3946149" y="590363"/>
                  </a:lnTo>
                  <a:lnTo>
                    <a:pt x="3948148" y="592086"/>
                  </a:lnTo>
                  <a:close/>
                </a:path>
                <a:path w="5414645" h="2864484">
                  <a:moveTo>
                    <a:pt x="2022850" y="2287383"/>
                  </a:moveTo>
                  <a:lnTo>
                    <a:pt x="3952197" y="601943"/>
                  </a:lnTo>
                  <a:lnTo>
                    <a:pt x="3948148" y="592086"/>
                  </a:lnTo>
                  <a:lnTo>
                    <a:pt x="3946149" y="590363"/>
                  </a:lnTo>
                  <a:lnTo>
                    <a:pt x="2015003" y="2277375"/>
                  </a:lnTo>
                  <a:lnTo>
                    <a:pt x="2022850" y="2287383"/>
                  </a:lnTo>
                  <a:close/>
                </a:path>
                <a:path w="5414645" h="2864484">
                  <a:moveTo>
                    <a:pt x="2008296" y="2300098"/>
                  </a:moveTo>
                  <a:lnTo>
                    <a:pt x="2003918" y="2287058"/>
                  </a:lnTo>
                  <a:lnTo>
                    <a:pt x="1997825" y="2292381"/>
                  </a:lnTo>
                  <a:lnTo>
                    <a:pt x="2008296" y="2300098"/>
                  </a:lnTo>
                  <a:close/>
                </a:path>
                <a:path w="5414645" h="2864484">
                  <a:moveTo>
                    <a:pt x="3965892" y="606843"/>
                  </a:moveTo>
                  <a:lnTo>
                    <a:pt x="3976213" y="597827"/>
                  </a:lnTo>
                  <a:lnTo>
                    <a:pt x="3963724" y="591873"/>
                  </a:lnTo>
                  <a:lnTo>
                    <a:pt x="3958129" y="596761"/>
                  </a:lnTo>
                  <a:lnTo>
                    <a:pt x="3965892" y="606843"/>
                  </a:lnTo>
                  <a:close/>
                </a:path>
                <a:path w="5414645" h="2864484">
                  <a:moveTo>
                    <a:pt x="2050432" y="2280152"/>
                  </a:moveTo>
                  <a:lnTo>
                    <a:pt x="3965359" y="607309"/>
                  </a:lnTo>
                  <a:lnTo>
                    <a:pt x="3957010" y="597738"/>
                  </a:lnTo>
                  <a:lnTo>
                    <a:pt x="2039776" y="2272597"/>
                  </a:lnTo>
                  <a:lnTo>
                    <a:pt x="2050432" y="2280152"/>
                  </a:lnTo>
                  <a:close/>
                </a:path>
                <a:path w="5414645" h="2864484">
                  <a:moveTo>
                    <a:pt x="2043815" y="2285932"/>
                  </a:moveTo>
                  <a:lnTo>
                    <a:pt x="2037666" y="2274441"/>
                  </a:lnTo>
                  <a:lnTo>
                    <a:pt x="2033598" y="2277994"/>
                  </a:lnTo>
                  <a:lnTo>
                    <a:pt x="2043815" y="2285932"/>
                  </a:lnTo>
                  <a:close/>
                </a:path>
                <a:path w="5414645" h="2864484">
                  <a:moveTo>
                    <a:pt x="2084499" y="2267255"/>
                  </a:moveTo>
                  <a:lnTo>
                    <a:pt x="3982313" y="609362"/>
                  </a:lnTo>
                  <a:lnTo>
                    <a:pt x="3978524" y="595808"/>
                  </a:lnTo>
                  <a:lnTo>
                    <a:pt x="2073181" y="2260278"/>
                  </a:lnTo>
                  <a:lnTo>
                    <a:pt x="2084499" y="2267255"/>
                  </a:lnTo>
                  <a:close/>
                </a:path>
                <a:path w="5414645" h="2864484">
                  <a:moveTo>
                    <a:pt x="3996820" y="613551"/>
                  </a:moveTo>
                  <a:lnTo>
                    <a:pt x="3989218" y="603329"/>
                  </a:lnTo>
                  <a:lnTo>
                    <a:pt x="3985055" y="606966"/>
                  </a:lnTo>
                  <a:lnTo>
                    <a:pt x="3996820" y="613551"/>
                  </a:lnTo>
                  <a:close/>
                </a:path>
                <a:path w="5414645" h="2864484">
                  <a:moveTo>
                    <a:pt x="2125182" y="2248578"/>
                  </a:moveTo>
                  <a:lnTo>
                    <a:pt x="3993114" y="616790"/>
                  </a:lnTo>
                  <a:lnTo>
                    <a:pt x="3985055" y="606966"/>
                  </a:lnTo>
                  <a:lnTo>
                    <a:pt x="2115896" y="2239827"/>
                  </a:lnTo>
                  <a:lnTo>
                    <a:pt x="2125182" y="2248578"/>
                  </a:lnTo>
                  <a:close/>
                </a:path>
                <a:path w="5414645" h="2864484">
                  <a:moveTo>
                    <a:pt x="2114946" y="2253110"/>
                  </a:moveTo>
                  <a:lnTo>
                    <a:pt x="2107937" y="2246780"/>
                  </a:lnTo>
                  <a:lnTo>
                    <a:pt x="2106925" y="2247664"/>
                  </a:lnTo>
                  <a:lnTo>
                    <a:pt x="2114946" y="2253110"/>
                  </a:lnTo>
                  <a:close/>
                </a:path>
                <a:path w="5414645" h="2864484">
                  <a:moveTo>
                    <a:pt x="2111557" y="2260481"/>
                  </a:moveTo>
                  <a:lnTo>
                    <a:pt x="2114529" y="2257884"/>
                  </a:lnTo>
                  <a:lnTo>
                    <a:pt x="2105998" y="2248474"/>
                  </a:lnTo>
                  <a:lnTo>
                    <a:pt x="2099901" y="2253800"/>
                  </a:lnTo>
                  <a:lnTo>
                    <a:pt x="2111557" y="2260481"/>
                  </a:lnTo>
                  <a:close/>
                </a:path>
                <a:path w="5414645" h="2864484">
                  <a:moveTo>
                    <a:pt x="2117428" y="2255352"/>
                  </a:moveTo>
                  <a:lnTo>
                    <a:pt x="2117786" y="2255039"/>
                  </a:lnTo>
                  <a:lnTo>
                    <a:pt x="2114946" y="2253110"/>
                  </a:lnTo>
                  <a:lnTo>
                    <a:pt x="2117428" y="2255352"/>
                  </a:lnTo>
                  <a:close/>
                </a:path>
                <a:path w="5414645" h="2864484">
                  <a:moveTo>
                    <a:pt x="2155118" y="2239291"/>
                  </a:moveTo>
                  <a:lnTo>
                    <a:pt x="4012310" y="616884"/>
                  </a:lnTo>
                  <a:lnTo>
                    <a:pt x="4002110" y="608931"/>
                  </a:lnTo>
                  <a:lnTo>
                    <a:pt x="2146001" y="2230392"/>
                  </a:lnTo>
                  <a:lnTo>
                    <a:pt x="2155118" y="2239291"/>
                  </a:lnTo>
                  <a:close/>
                </a:path>
                <a:path w="5414645" h="2864484">
                  <a:moveTo>
                    <a:pt x="2140393" y="2252154"/>
                  </a:moveTo>
                  <a:lnTo>
                    <a:pt x="2136692" y="2238524"/>
                  </a:lnTo>
                  <a:lnTo>
                    <a:pt x="2126028" y="2247839"/>
                  </a:lnTo>
                  <a:lnTo>
                    <a:pt x="2140393" y="2252154"/>
                  </a:lnTo>
                  <a:close/>
                </a:path>
                <a:path w="5414645" h="2864484">
                  <a:moveTo>
                    <a:pt x="4031447" y="617029"/>
                  </a:moveTo>
                  <a:lnTo>
                    <a:pt x="4035077" y="613858"/>
                  </a:lnTo>
                  <a:lnTo>
                    <a:pt x="4026358" y="604611"/>
                  </a:lnTo>
                  <a:lnTo>
                    <a:pt x="4031447" y="617029"/>
                  </a:lnTo>
                  <a:close/>
                </a:path>
                <a:path w="5414645" h="2864484">
                  <a:moveTo>
                    <a:pt x="4028764" y="619373"/>
                  </a:moveTo>
                  <a:lnTo>
                    <a:pt x="4029297" y="618907"/>
                  </a:lnTo>
                  <a:lnTo>
                    <a:pt x="4019816" y="610326"/>
                  </a:lnTo>
                  <a:lnTo>
                    <a:pt x="4028764" y="619373"/>
                  </a:lnTo>
                  <a:close/>
                </a:path>
                <a:path w="5414645" h="2864484">
                  <a:moveTo>
                    <a:pt x="4022654" y="624711"/>
                  </a:moveTo>
                  <a:lnTo>
                    <a:pt x="4025531" y="622197"/>
                  </a:lnTo>
                  <a:lnTo>
                    <a:pt x="4017176" y="612633"/>
                  </a:lnTo>
                  <a:lnTo>
                    <a:pt x="4022654" y="624711"/>
                  </a:lnTo>
                  <a:close/>
                </a:path>
                <a:path w="5414645" h="2864484">
                  <a:moveTo>
                    <a:pt x="2184292" y="2230668"/>
                  </a:moveTo>
                  <a:lnTo>
                    <a:pt x="4022654" y="624711"/>
                  </a:lnTo>
                  <a:lnTo>
                    <a:pt x="4014493" y="614976"/>
                  </a:lnTo>
                  <a:lnTo>
                    <a:pt x="2168912" y="2227240"/>
                  </a:lnTo>
                  <a:lnTo>
                    <a:pt x="2184292" y="2230668"/>
                  </a:lnTo>
                  <a:close/>
                </a:path>
                <a:path w="5414645" h="2864484">
                  <a:moveTo>
                    <a:pt x="4050118" y="617582"/>
                  </a:moveTo>
                  <a:lnTo>
                    <a:pt x="4041924" y="607877"/>
                  </a:lnTo>
                  <a:lnTo>
                    <a:pt x="4038852" y="610560"/>
                  </a:lnTo>
                  <a:lnTo>
                    <a:pt x="4050118" y="617582"/>
                  </a:lnTo>
                  <a:close/>
                </a:path>
                <a:path w="5414645" h="2864484">
                  <a:moveTo>
                    <a:pt x="2212027" y="2223303"/>
                  </a:moveTo>
                  <a:lnTo>
                    <a:pt x="4042908" y="623881"/>
                  </a:lnTo>
                  <a:lnTo>
                    <a:pt x="4036042" y="613015"/>
                  </a:lnTo>
                  <a:lnTo>
                    <a:pt x="2200456" y="2216548"/>
                  </a:lnTo>
                  <a:lnTo>
                    <a:pt x="2212027" y="2223303"/>
                  </a:lnTo>
                  <a:close/>
                </a:path>
                <a:path w="5414645" h="2864484">
                  <a:moveTo>
                    <a:pt x="2241763" y="2214190"/>
                  </a:moveTo>
                  <a:lnTo>
                    <a:pt x="4055562" y="629689"/>
                  </a:lnTo>
                  <a:lnTo>
                    <a:pt x="4050381" y="617353"/>
                  </a:lnTo>
                  <a:lnTo>
                    <a:pt x="2228202" y="2209173"/>
                  </a:lnTo>
                  <a:lnTo>
                    <a:pt x="2241763" y="2214190"/>
                  </a:lnTo>
                  <a:close/>
                </a:path>
                <a:path w="5414645" h="2864484">
                  <a:moveTo>
                    <a:pt x="4073007" y="631314"/>
                  </a:moveTo>
                  <a:lnTo>
                    <a:pt x="4073142" y="631195"/>
                  </a:lnTo>
                  <a:lnTo>
                    <a:pt x="4066598" y="620049"/>
                  </a:lnTo>
                  <a:lnTo>
                    <a:pt x="4061707" y="624322"/>
                  </a:lnTo>
                  <a:lnTo>
                    <a:pt x="4073007" y="631314"/>
                  </a:lnTo>
                  <a:close/>
                </a:path>
                <a:path w="5414645" h="2864484">
                  <a:moveTo>
                    <a:pt x="2291617" y="2187502"/>
                  </a:moveTo>
                  <a:lnTo>
                    <a:pt x="4069605" y="634286"/>
                  </a:lnTo>
                  <a:lnTo>
                    <a:pt x="4061707" y="624322"/>
                  </a:lnTo>
                  <a:lnTo>
                    <a:pt x="2266759" y="2192354"/>
                  </a:lnTo>
                  <a:lnTo>
                    <a:pt x="2291617" y="2187502"/>
                  </a:lnTo>
                  <a:close/>
                </a:path>
                <a:path w="5414645" h="2864484">
                  <a:moveTo>
                    <a:pt x="4099360" y="625156"/>
                  </a:moveTo>
                  <a:lnTo>
                    <a:pt x="4103388" y="621637"/>
                  </a:lnTo>
                  <a:lnTo>
                    <a:pt x="4091005" y="615591"/>
                  </a:lnTo>
                  <a:lnTo>
                    <a:pt x="4099360" y="625156"/>
                  </a:lnTo>
                  <a:close/>
                </a:path>
                <a:path w="5414645" h="2864484">
                  <a:moveTo>
                    <a:pt x="2314419" y="2184446"/>
                  </a:moveTo>
                  <a:lnTo>
                    <a:pt x="4088598" y="634557"/>
                  </a:lnTo>
                  <a:lnTo>
                    <a:pt x="4078990" y="626087"/>
                  </a:lnTo>
                  <a:lnTo>
                    <a:pt x="2299572" y="2180552"/>
                  </a:lnTo>
                  <a:lnTo>
                    <a:pt x="2314419" y="2184446"/>
                  </a:lnTo>
                  <a:close/>
                </a:path>
                <a:path w="5414645" h="2864484">
                  <a:moveTo>
                    <a:pt x="4115814" y="627645"/>
                  </a:moveTo>
                  <a:lnTo>
                    <a:pt x="4106333" y="619064"/>
                  </a:lnTo>
                  <a:lnTo>
                    <a:pt x="4104751" y="620446"/>
                  </a:lnTo>
                  <a:lnTo>
                    <a:pt x="4115814" y="627645"/>
                  </a:lnTo>
                  <a:close/>
                </a:path>
                <a:path w="5414645" h="2864484">
                  <a:moveTo>
                    <a:pt x="2344041" y="2175432"/>
                  </a:moveTo>
                  <a:lnTo>
                    <a:pt x="4099171" y="642185"/>
                  </a:lnTo>
                  <a:lnTo>
                    <a:pt x="4088039" y="635045"/>
                  </a:lnTo>
                  <a:lnTo>
                    <a:pt x="2328480" y="2172162"/>
                  </a:lnTo>
                  <a:lnTo>
                    <a:pt x="2344041" y="2175432"/>
                  </a:lnTo>
                  <a:close/>
                </a:path>
                <a:path w="5414645" h="2864484">
                  <a:moveTo>
                    <a:pt x="4119958" y="640889"/>
                  </a:moveTo>
                  <a:lnTo>
                    <a:pt x="4122444" y="638717"/>
                  </a:lnTo>
                  <a:lnTo>
                    <a:pt x="4114192" y="629062"/>
                  </a:lnTo>
                  <a:lnTo>
                    <a:pt x="4110578" y="632219"/>
                  </a:lnTo>
                  <a:lnTo>
                    <a:pt x="4119958" y="640889"/>
                  </a:lnTo>
                  <a:close/>
                </a:path>
                <a:path w="5414645" h="2864484">
                  <a:moveTo>
                    <a:pt x="2446819" y="2119375"/>
                  </a:moveTo>
                  <a:lnTo>
                    <a:pt x="4136810" y="643031"/>
                  </a:lnTo>
                  <a:lnTo>
                    <a:pt x="4128751" y="633208"/>
                  </a:lnTo>
                  <a:lnTo>
                    <a:pt x="4115921" y="644415"/>
                  </a:lnTo>
                  <a:lnTo>
                    <a:pt x="4106576" y="635716"/>
                  </a:lnTo>
                  <a:lnTo>
                    <a:pt x="2439417" y="2092113"/>
                  </a:lnTo>
                  <a:lnTo>
                    <a:pt x="2441679" y="2107001"/>
                  </a:lnTo>
                  <a:lnTo>
                    <a:pt x="2446819" y="2119375"/>
                  </a:lnTo>
                  <a:close/>
                </a:path>
                <a:path w="5414645" h="2864484">
                  <a:moveTo>
                    <a:pt x="2442195" y="2114404"/>
                  </a:moveTo>
                  <a:lnTo>
                    <a:pt x="2440156" y="2108331"/>
                  </a:lnTo>
                  <a:lnTo>
                    <a:pt x="2437301" y="2093962"/>
                  </a:lnTo>
                  <a:lnTo>
                    <a:pt x="2391771" y="2133736"/>
                  </a:lnTo>
                  <a:lnTo>
                    <a:pt x="2402327" y="2141378"/>
                  </a:lnTo>
                  <a:lnTo>
                    <a:pt x="2439565" y="2108848"/>
                  </a:lnTo>
                  <a:lnTo>
                    <a:pt x="2442195" y="2114404"/>
                  </a:lnTo>
                  <a:close/>
                </a:path>
                <a:path w="5414645" h="2864484">
                  <a:moveTo>
                    <a:pt x="2384893" y="2156608"/>
                  </a:moveTo>
                  <a:lnTo>
                    <a:pt x="2396826" y="2146184"/>
                  </a:lnTo>
                  <a:lnTo>
                    <a:pt x="2391771" y="2133736"/>
                  </a:lnTo>
                  <a:lnTo>
                    <a:pt x="2372648" y="2150442"/>
                  </a:lnTo>
                  <a:lnTo>
                    <a:pt x="2384893" y="2156608"/>
                  </a:lnTo>
                  <a:close/>
                </a:path>
                <a:path w="5414645" h="2864484">
                  <a:moveTo>
                    <a:pt x="2372707" y="2167254"/>
                  </a:moveTo>
                  <a:lnTo>
                    <a:pt x="2367821" y="2154658"/>
                  </a:lnTo>
                  <a:lnTo>
                    <a:pt x="2365452" y="2156728"/>
                  </a:lnTo>
                  <a:lnTo>
                    <a:pt x="2372707" y="2167254"/>
                  </a:lnTo>
                  <a:close/>
                </a:path>
                <a:path w="5414645" h="2864484">
                  <a:moveTo>
                    <a:pt x="4143831" y="636897"/>
                  </a:moveTo>
                  <a:lnTo>
                    <a:pt x="4147436" y="633748"/>
                  </a:lnTo>
                  <a:lnTo>
                    <a:pt x="4138683" y="624531"/>
                  </a:lnTo>
                  <a:lnTo>
                    <a:pt x="4135476" y="627333"/>
                  </a:lnTo>
                  <a:lnTo>
                    <a:pt x="4143831" y="636897"/>
                  </a:lnTo>
                  <a:close/>
                </a:path>
                <a:path w="5414645" h="2864484">
                  <a:moveTo>
                    <a:pt x="2442343" y="2114847"/>
                  </a:moveTo>
                  <a:lnTo>
                    <a:pt x="2442195" y="2114404"/>
                  </a:lnTo>
                  <a:lnTo>
                    <a:pt x="2439565" y="2108848"/>
                  </a:lnTo>
                  <a:lnTo>
                    <a:pt x="2438464" y="2109809"/>
                  </a:lnTo>
                  <a:lnTo>
                    <a:pt x="2442343" y="2114847"/>
                  </a:lnTo>
                  <a:close/>
                </a:path>
                <a:path w="5414645" h="2864484">
                  <a:moveTo>
                    <a:pt x="2442250" y="2123366"/>
                  </a:moveTo>
                  <a:lnTo>
                    <a:pt x="2444534" y="2121371"/>
                  </a:lnTo>
                  <a:lnTo>
                    <a:pt x="2442343" y="2114847"/>
                  </a:lnTo>
                  <a:lnTo>
                    <a:pt x="2438464" y="2109809"/>
                  </a:lnTo>
                  <a:lnTo>
                    <a:pt x="2433386" y="2114246"/>
                  </a:lnTo>
                  <a:lnTo>
                    <a:pt x="2437179" y="2120296"/>
                  </a:lnTo>
                  <a:lnTo>
                    <a:pt x="2442250" y="2123366"/>
                  </a:lnTo>
                  <a:close/>
                </a:path>
                <a:path w="5414645" h="2864484">
                  <a:moveTo>
                    <a:pt x="2435480" y="2129280"/>
                  </a:moveTo>
                  <a:lnTo>
                    <a:pt x="2440217" y="2125141"/>
                  </a:lnTo>
                  <a:lnTo>
                    <a:pt x="2437179" y="2120296"/>
                  </a:lnTo>
                  <a:lnTo>
                    <a:pt x="2430848" y="2116463"/>
                  </a:lnTo>
                  <a:lnTo>
                    <a:pt x="2435480" y="2129280"/>
                  </a:lnTo>
                  <a:close/>
                </a:path>
                <a:path w="5414645" h="2864484">
                  <a:moveTo>
                    <a:pt x="2442501" y="2115052"/>
                  </a:moveTo>
                  <a:lnTo>
                    <a:pt x="2442195" y="2114404"/>
                  </a:lnTo>
                  <a:lnTo>
                    <a:pt x="2442343" y="2114847"/>
                  </a:lnTo>
                  <a:lnTo>
                    <a:pt x="2442501" y="2115052"/>
                  </a:lnTo>
                  <a:close/>
                </a:path>
                <a:path w="5414645" h="2864484">
                  <a:moveTo>
                    <a:pt x="2445212" y="2120778"/>
                  </a:moveTo>
                  <a:lnTo>
                    <a:pt x="2446227" y="2119891"/>
                  </a:lnTo>
                  <a:lnTo>
                    <a:pt x="2442501" y="2115052"/>
                  </a:lnTo>
                  <a:lnTo>
                    <a:pt x="2445212" y="2120778"/>
                  </a:lnTo>
                  <a:close/>
                </a:path>
                <a:path w="5414645" h="2864484">
                  <a:moveTo>
                    <a:pt x="2440217" y="2125141"/>
                  </a:moveTo>
                  <a:lnTo>
                    <a:pt x="2442250" y="2123366"/>
                  </a:lnTo>
                  <a:lnTo>
                    <a:pt x="2437179" y="2120296"/>
                  </a:lnTo>
                  <a:lnTo>
                    <a:pt x="2440217" y="2125141"/>
                  </a:lnTo>
                  <a:close/>
                </a:path>
                <a:path w="5414645" h="2864484">
                  <a:moveTo>
                    <a:pt x="2458982" y="2125612"/>
                  </a:moveTo>
                  <a:lnTo>
                    <a:pt x="4151978" y="646644"/>
                  </a:lnTo>
                  <a:lnTo>
                    <a:pt x="4151053" y="630589"/>
                  </a:lnTo>
                  <a:lnTo>
                    <a:pt x="2452996" y="2113978"/>
                  </a:lnTo>
                  <a:lnTo>
                    <a:pt x="2458982" y="2125612"/>
                  </a:lnTo>
                  <a:close/>
                </a:path>
                <a:path w="5414645" h="2864484">
                  <a:moveTo>
                    <a:pt x="2503474" y="2103608"/>
                  </a:moveTo>
                  <a:lnTo>
                    <a:pt x="4165487" y="651706"/>
                  </a:lnTo>
                  <a:lnTo>
                    <a:pt x="4156040" y="643095"/>
                  </a:lnTo>
                  <a:lnTo>
                    <a:pt x="2495373" y="2093822"/>
                  </a:lnTo>
                  <a:lnTo>
                    <a:pt x="2503474" y="2103608"/>
                  </a:lnTo>
                  <a:close/>
                </a:path>
                <a:path w="5414645" h="2864484">
                  <a:moveTo>
                    <a:pt x="2497043" y="2109227"/>
                  </a:moveTo>
                  <a:lnTo>
                    <a:pt x="2489957" y="2098553"/>
                  </a:lnTo>
                  <a:lnTo>
                    <a:pt x="2489449" y="2098997"/>
                  </a:lnTo>
                  <a:lnTo>
                    <a:pt x="2497043" y="2109227"/>
                  </a:lnTo>
                  <a:close/>
                </a:path>
                <a:path w="5414645" h="2864484">
                  <a:moveTo>
                    <a:pt x="2494757" y="2111223"/>
                  </a:moveTo>
                  <a:lnTo>
                    <a:pt x="2495096" y="2110927"/>
                  </a:lnTo>
                  <a:lnTo>
                    <a:pt x="2486995" y="2101141"/>
                  </a:lnTo>
                  <a:lnTo>
                    <a:pt x="2482932" y="2104690"/>
                  </a:lnTo>
                  <a:lnTo>
                    <a:pt x="2494757" y="2111223"/>
                  </a:lnTo>
                  <a:close/>
                </a:path>
                <a:path w="5414645" h="2864484">
                  <a:moveTo>
                    <a:pt x="2478932" y="2125048"/>
                  </a:moveTo>
                  <a:lnTo>
                    <a:pt x="2487141" y="2117877"/>
                  </a:lnTo>
                  <a:lnTo>
                    <a:pt x="2482932" y="2104690"/>
                  </a:lnTo>
                  <a:lnTo>
                    <a:pt x="2466683" y="2118884"/>
                  </a:lnTo>
                  <a:lnTo>
                    <a:pt x="2478932" y="2125048"/>
                  </a:lnTo>
                  <a:close/>
                </a:path>
                <a:path w="5414645" h="2864484">
                  <a:moveTo>
                    <a:pt x="2470384" y="2132515"/>
                  </a:moveTo>
                  <a:lnTo>
                    <a:pt x="2466683" y="2118884"/>
                  </a:lnTo>
                  <a:lnTo>
                    <a:pt x="2461066" y="2123791"/>
                  </a:lnTo>
                  <a:lnTo>
                    <a:pt x="2470384" y="2132515"/>
                  </a:lnTo>
                  <a:close/>
                </a:path>
                <a:path w="5414645" h="2864484">
                  <a:moveTo>
                    <a:pt x="4180762" y="655225"/>
                  </a:moveTo>
                  <a:lnTo>
                    <a:pt x="4183809" y="652564"/>
                  </a:lnTo>
                  <a:lnTo>
                    <a:pt x="4174624" y="643724"/>
                  </a:lnTo>
                  <a:lnTo>
                    <a:pt x="4174260" y="644042"/>
                  </a:lnTo>
                  <a:lnTo>
                    <a:pt x="4180762" y="655225"/>
                  </a:lnTo>
                  <a:close/>
                </a:path>
                <a:path w="5414645" h="2864484">
                  <a:moveTo>
                    <a:pt x="2518346" y="2107480"/>
                  </a:moveTo>
                  <a:lnTo>
                    <a:pt x="4176787" y="658698"/>
                  </a:lnTo>
                  <a:lnTo>
                    <a:pt x="4163870" y="653118"/>
                  </a:lnTo>
                  <a:lnTo>
                    <a:pt x="2509906" y="2097990"/>
                  </a:lnTo>
                  <a:lnTo>
                    <a:pt x="2518346" y="2107480"/>
                  </a:lnTo>
                  <a:close/>
                </a:path>
                <a:path w="5414645" h="2864484">
                  <a:moveTo>
                    <a:pt x="2605044" y="2065469"/>
                  </a:moveTo>
                  <a:lnTo>
                    <a:pt x="4209992" y="663418"/>
                  </a:lnTo>
                  <a:lnTo>
                    <a:pt x="4197041" y="657868"/>
                  </a:lnTo>
                  <a:lnTo>
                    <a:pt x="4190201" y="646980"/>
                  </a:lnTo>
                  <a:lnTo>
                    <a:pt x="2544496" y="2084636"/>
                  </a:lnTo>
                  <a:lnTo>
                    <a:pt x="2549466" y="2097158"/>
                  </a:lnTo>
                  <a:lnTo>
                    <a:pt x="2597958" y="2054796"/>
                  </a:lnTo>
                  <a:lnTo>
                    <a:pt x="2605044" y="2065469"/>
                  </a:lnTo>
                  <a:close/>
                </a:path>
                <a:path w="5414645" h="2864484">
                  <a:moveTo>
                    <a:pt x="2586110" y="2082010"/>
                  </a:moveTo>
                  <a:lnTo>
                    <a:pt x="2603098" y="2067170"/>
                  </a:lnTo>
                  <a:lnTo>
                    <a:pt x="2593135" y="2059010"/>
                  </a:lnTo>
                  <a:lnTo>
                    <a:pt x="2573934" y="2075783"/>
                  </a:lnTo>
                  <a:lnTo>
                    <a:pt x="2586110" y="2082010"/>
                  </a:lnTo>
                  <a:close/>
                </a:path>
                <a:path w="5414645" h="2864484">
                  <a:moveTo>
                    <a:pt x="2567638" y="2098146"/>
                  </a:moveTo>
                  <a:lnTo>
                    <a:pt x="2565461" y="2083185"/>
                  </a:lnTo>
                  <a:lnTo>
                    <a:pt x="2557083" y="2090504"/>
                  </a:lnTo>
                  <a:lnTo>
                    <a:pt x="2567638" y="2098146"/>
                  </a:lnTo>
                  <a:close/>
                </a:path>
                <a:path w="5414645" h="2864484">
                  <a:moveTo>
                    <a:pt x="2619662" y="2069563"/>
                  </a:moveTo>
                  <a:lnTo>
                    <a:pt x="4226427" y="665924"/>
                  </a:lnTo>
                  <a:lnTo>
                    <a:pt x="4218091" y="656343"/>
                  </a:lnTo>
                  <a:lnTo>
                    <a:pt x="2611209" y="2060084"/>
                  </a:lnTo>
                  <a:lnTo>
                    <a:pt x="2619662" y="2069563"/>
                  </a:lnTo>
                  <a:close/>
                </a:path>
                <a:path w="5414645" h="2864484">
                  <a:moveTo>
                    <a:pt x="2670078" y="2042384"/>
                  </a:moveTo>
                  <a:lnTo>
                    <a:pt x="4238373" y="672352"/>
                  </a:lnTo>
                  <a:lnTo>
                    <a:pt x="4231298" y="661669"/>
                  </a:lnTo>
                  <a:lnTo>
                    <a:pt x="2660876" y="2033559"/>
                  </a:lnTo>
                  <a:lnTo>
                    <a:pt x="2670078" y="2042384"/>
                  </a:lnTo>
                  <a:close/>
                </a:path>
                <a:path w="5414645" h="2864484">
                  <a:moveTo>
                    <a:pt x="2642965" y="2066069"/>
                  </a:moveTo>
                  <a:lnTo>
                    <a:pt x="2655956" y="2054721"/>
                  </a:lnTo>
                  <a:lnTo>
                    <a:pt x="2651123" y="2042079"/>
                  </a:lnTo>
                  <a:lnTo>
                    <a:pt x="2635973" y="2055314"/>
                  </a:lnTo>
                  <a:lnTo>
                    <a:pt x="2642965" y="2066069"/>
                  </a:lnTo>
                  <a:close/>
                </a:path>
                <a:path w="5414645" h="2864484">
                  <a:moveTo>
                    <a:pt x="2688673" y="2043003"/>
                  </a:moveTo>
                  <a:lnTo>
                    <a:pt x="4254590" y="675048"/>
                  </a:lnTo>
                  <a:lnTo>
                    <a:pt x="4244847" y="666696"/>
                  </a:lnTo>
                  <a:lnTo>
                    <a:pt x="2682857" y="2031220"/>
                  </a:lnTo>
                  <a:lnTo>
                    <a:pt x="2688673" y="2043003"/>
                  </a:lnTo>
                  <a:close/>
                </a:path>
                <a:path w="5414645" h="2864484">
                  <a:moveTo>
                    <a:pt x="2684780" y="2046404"/>
                  </a:moveTo>
                  <a:lnTo>
                    <a:pt x="2687150" y="2044333"/>
                  </a:lnTo>
                  <a:lnTo>
                    <a:pt x="2682857" y="2031220"/>
                  </a:lnTo>
                  <a:lnTo>
                    <a:pt x="2668047" y="2044158"/>
                  </a:lnTo>
                  <a:lnTo>
                    <a:pt x="2684780" y="2046404"/>
                  </a:lnTo>
                  <a:close/>
                </a:path>
                <a:path w="5414645" h="2864484">
                  <a:moveTo>
                    <a:pt x="2712669" y="2038904"/>
                  </a:moveTo>
                  <a:lnTo>
                    <a:pt x="4275013" y="674070"/>
                  </a:lnTo>
                  <a:lnTo>
                    <a:pt x="4264179" y="666672"/>
                  </a:lnTo>
                  <a:lnTo>
                    <a:pt x="2704076" y="2029547"/>
                  </a:lnTo>
                  <a:lnTo>
                    <a:pt x="2712669" y="2038904"/>
                  </a:lnTo>
                  <a:close/>
                </a:path>
                <a:path w="5414645" h="2864484">
                  <a:moveTo>
                    <a:pt x="4289554" y="678231"/>
                  </a:moveTo>
                  <a:lnTo>
                    <a:pt x="4291832" y="676242"/>
                  </a:lnTo>
                  <a:lnTo>
                    <a:pt x="4281636" y="668285"/>
                  </a:lnTo>
                  <a:lnTo>
                    <a:pt x="4289554" y="678231"/>
                  </a:lnTo>
                  <a:close/>
                </a:path>
                <a:path w="5414645" h="2864484">
                  <a:moveTo>
                    <a:pt x="2754384" y="2019326"/>
                  </a:moveTo>
                  <a:lnTo>
                    <a:pt x="4288590" y="679073"/>
                  </a:lnTo>
                  <a:lnTo>
                    <a:pt x="4277028" y="672311"/>
                  </a:lnTo>
                  <a:lnTo>
                    <a:pt x="2748060" y="2007987"/>
                  </a:lnTo>
                  <a:lnTo>
                    <a:pt x="2754384" y="2019326"/>
                  </a:lnTo>
                  <a:close/>
                </a:path>
                <a:path w="5414645" h="2864484">
                  <a:moveTo>
                    <a:pt x="2753284" y="2020287"/>
                  </a:moveTo>
                  <a:lnTo>
                    <a:pt x="2754384" y="2019326"/>
                  </a:lnTo>
                  <a:lnTo>
                    <a:pt x="2748060" y="2007987"/>
                  </a:lnTo>
                  <a:lnTo>
                    <a:pt x="2750844" y="2017686"/>
                  </a:lnTo>
                  <a:lnTo>
                    <a:pt x="2753284" y="2020287"/>
                  </a:lnTo>
                  <a:close/>
                </a:path>
                <a:path w="5414645" h="2864484">
                  <a:moveTo>
                    <a:pt x="2750844" y="2017686"/>
                  </a:moveTo>
                  <a:lnTo>
                    <a:pt x="2748060" y="2007987"/>
                  </a:lnTo>
                  <a:lnTo>
                    <a:pt x="2744590" y="2011018"/>
                  </a:lnTo>
                  <a:lnTo>
                    <a:pt x="2750844" y="2017686"/>
                  </a:lnTo>
                  <a:close/>
                </a:path>
                <a:path w="5414645" h="2864484">
                  <a:moveTo>
                    <a:pt x="2746937" y="2025832"/>
                  </a:moveTo>
                  <a:lnTo>
                    <a:pt x="2741882" y="2013384"/>
                  </a:lnTo>
                  <a:lnTo>
                    <a:pt x="2735366" y="2019077"/>
                  </a:lnTo>
                  <a:lnTo>
                    <a:pt x="2746937" y="2025832"/>
                  </a:lnTo>
                  <a:close/>
                </a:path>
                <a:path w="5414645" h="2864484">
                  <a:moveTo>
                    <a:pt x="2751930" y="2021470"/>
                  </a:moveTo>
                  <a:lnTo>
                    <a:pt x="2753284" y="2020287"/>
                  </a:lnTo>
                  <a:lnTo>
                    <a:pt x="2750844" y="2017686"/>
                  </a:lnTo>
                  <a:lnTo>
                    <a:pt x="2751930" y="2021470"/>
                  </a:lnTo>
                  <a:close/>
                </a:path>
                <a:path w="5414645" h="2864484">
                  <a:moveTo>
                    <a:pt x="2785335" y="2009151"/>
                  </a:moveTo>
                  <a:lnTo>
                    <a:pt x="4307339" y="679558"/>
                  </a:lnTo>
                  <a:lnTo>
                    <a:pt x="4295403" y="673122"/>
                  </a:lnTo>
                  <a:lnTo>
                    <a:pt x="2772156" y="2003801"/>
                  </a:lnTo>
                  <a:lnTo>
                    <a:pt x="2785335" y="2009151"/>
                  </a:lnTo>
                  <a:close/>
                </a:path>
                <a:path w="5414645" h="2864484">
                  <a:moveTo>
                    <a:pt x="2767902" y="2024381"/>
                  </a:moveTo>
                  <a:lnTo>
                    <a:pt x="2759123" y="2015186"/>
                  </a:lnTo>
                  <a:lnTo>
                    <a:pt x="2757346" y="2016739"/>
                  </a:lnTo>
                  <a:lnTo>
                    <a:pt x="2767902" y="2024381"/>
                  </a:lnTo>
                  <a:close/>
                </a:path>
                <a:path w="5414645" h="2864484">
                  <a:moveTo>
                    <a:pt x="2813325" y="2001564"/>
                  </a:moveTo>
                  <a:lnTo>
                    <a:pt x="4320543" y="684887"/>
                  </a:lnTo>
                  <a:lnTo>
                    <a:pt x="4310344" y="676933"/>
                  </a:lnTo>
                  <a:lnTo>
                    <a:pt x="2804377" y="1992517"/>
                  </a:lnTo>
                  <a:lnTo>
                    <a:pt x="2813325" y="2001564"/>
                  </a:lnTo>
                  <a:close/>
                </a:path>
                <a:path w="5414645" h="2864484">
                  <a:moveTo>
                    <a:pt x="2804862" y="2008957"/>
                  </a:moveTo>
                  <a:lnTo>
                    <a:pt x="2808416" y="2005852"/>
                  </a:lnTo>
                  <a:lnTo>
                    <a:pt x="2801246" y="1995252"/>
                  </a:lnTo>
                  <a:lnTo>
                    <a:pt x="2798707" y="1997470"/>
                  </a:lnTo>
                  <a:lnTo>
                    <a:pt x="2804862" y="2008957"/>
                  </a:lnTo>
                  <a:close/>
                </a:path>
                <a:path w="5414645" h="2864484">
                  <a:moveTo>
                    <a:pt x="2802323" y="2011175"/>
                  </a:moveTo>
                  <a:lnTo>
                    <a:pt x="2804185" y="2009548"/>
                  </a:lnTo>
                  <a:lnTo>
                    <a:pt x="2795745" y="2000058"/>
                  </a:lnTo>
                  <a:lnTo>
                    <a:pt x="2789059" y="2005898"/>
                  </a:lnTo>
                  <a:lnTo>
                    <a:pt x="2802323" y="2011175"/>
                  </a:lnTo>
                  <a:close/>
                </a:path>
                <a:path w="5414645" h="2864484">
                  <a:moveTo>
                    <a:pt x="2842576" y="1992873"/>
                  </a:moveTo>
                  <a:lnTo>
                    <a:pt x="4336201" y="688072"/>
                  </a:lnTo>
                  <a:lnTo>
                    <a:pt x="4321897" y="683704"/>
                  </a:lnTo>
                  <a:lnTo>
                    <a:pt x="2830049" y="1986954"/>
                  </a:lnTo>
                  <a:lnTo>
                    <a:pt x="2842576" y="1992873"/>
                  </a:lnTo>
                  <a:close/>
                </a:path>
                <a:path w="5414645" h="2864484">
                  <a:moveTo>
                    <a:pt x="2876750" y="1979884"/>
                  </a:moveTo>
                  <a:lnTo>
                    <a:pt x="4348399" y="694280"/>
                  </a:lnTo>
                  <a:lnTo>
                    <a:pt x="4340831" y="684028"/>
                  </a:lnTo>
                  <a:lnTo>
                    <a:pt x="2864188" y="1973994"/>
                  </a:lnTo>
                  <a:lnTo>
                    <a:pt x="2876750" y="1979884"/>
                  </a:lnTo>
                  <a:close/>
                </a:path>
                <a:path w="5414645" h="2864484">
                  <a:moveTo>
                    <a:pt x="2863814" y="1991184"/>
                  </a:moveTo>
                  <a:lnTo>
                    <a:pt x="2868044" y="1987489"/>
                  </a:lnTo>
                  <a:lnTo>
                    <a:pt x="2864188" y="1973994"/>
                  </a:lnTo>
                  <a:lnTo>
                    <a:pt x="2852061" y="1984588"/>
                  </a:lnTo>
                  <a:lnTo>
                    <a:pt x="2863814" y="1991184"/>
                  </a:lnTo>
                  <a:close/>
                </a:path>
                <a:path w="5414645" h="2864484">
                  <a:moveTo>
                    <a:pt x="2903639" y="1973257"/>
                  </a:moveTo>
                  <a:lnTo>
                    <a:pt x="4363558" y="697900"/>
                  </a:lnTo>
                  <a:lnTo>
                    <a:pt x="4354281" y="689142"/>
                  </a:lnTo>
                  <a:lnTo>
                    <a:pt x="2890883" y="1967537"/>
                  </a:lnTo>
                  <a:lnTo>
                    <a:pt x="2903639" y="1973257"/>
                  </a:lnTo>
                  <a:close/>
                </a:path>
                <a:path w="5414645" h="2864484">
                  <a:moveTo>
                    <a:pt x="2928328" y="1968553"/>
                  </a:moveTo>
                  <a:lnTo>
                    <a:pt x="4379217" y="701084"/>
                  </a:lnTo>
                  <a:lnTo>
                    <a:pt x="4366994" y="694899"/>
                  </a:lnTo>
                  <a:lnTo>
                    <a:pt x="2916503" y="1962020"/>
                  </a:lnTo>
                  <a:lnTo>
                    <a:pt x="2928328" y="1968553"/>
                  </a:lnTo>
                  <a:close/>
                </a:path>
                <a:path w="5414645" h="2864484">
                  <a:moveTo>
                    <a:pt x="2952216" y="1964548"/>
                  </a:moveTo>
                  <a:lnTo>
                    <a:pt x="4393521" y="705452"/>
                  </a:lnTo>
                  <a:lnTo>
                    <a:pt x="4382594" y="698135"/>
                  </a:lnTo>
                  <a:lnTo>
                    <a:pt x="2939752" y="1958573"/>
                  </a:lnTo>
                  <a:lnTo>
                    <a:pt x="2952216" y="1964548"/>
                  </a:lnTo>
                  <a:close/>
                </a:path>
                <a:path w="5414645" h="2864484">
                  <a:moveTo>
                    <a:pt x="3002501" y="1937484"/>
                  </a:moveTo>
                  <a:lnTo>
                    <a:pt x="4412625" y="705627"/>
                  </a:lnTo>
                  <a:lnTo>
                    <a:pt x="4403779" y="696491"/>
                  </a:lnTo>
                  <a:lnTo>
                    <a:pt x="3000662" y="1922227"/>
                  </a:lnTo>
                  <a:lnTo>
                    <a:pt x="3001141" y="1935981"/>
                  </a:lnTo>
                  <a:lnTo>
                    <a:pt x="3002501" y="1937484"/>
                  </a:lnTo>
                  <a:close/>
                </a:path>
                <a:path w="5414645" h="2864484">
                  <a:moveTo>
                    <a:pt x="3001175" y="1936956"/>
                  </a:moveTo>
                  <a:lnTo>
                    <a:pt x="3001141" y="1935981"/>
                  </a:lnTo>
                  <a:lnTo>
                    <a:pt x="2993976" y="1928067"/>
                  </a:lnTo>
                  <a:lnTo>
                    <a:pt x="2989237" y="1932207"/>
                  </a:lnTo>
                  <a:lnTo>
                    <a:pt x="3001175" y="1936956"/>
                  </a:lnTo>
                  <a:close/>
                </a:path>
                <a:path w="5414645" h="2864484">
                  <a:moveTo>
                    <a:pt x="2988622" y="1949608"/>
                  </a:moveTo>
                  <a:lnTo>
                    <a:pt x="2994715" y="1944285"/>
                  </a:lnTo>
                  <a:lnTo>
                    <a:pt x="2989237" y="1932207"/>
                  </a:lnTo>
                  <a:lnTo>
                    <a:pt x="2975527" y="1944184"/>
                  </a:lnTo>
                  <a:lnTo>
                    <a:pt x="2988622" y="1949608"/>
                  </a:lnTo>
                  <a:close/>
                </a:path>
                <a:path w="5414645" h="2864484">
                  <a:moveTo>
                    <a:pt x="3002501" y="1937484"/>
                  </a:moveTo>
                  <a:lnTo>
                    <a:pt x="3001141" y="1935981"/>
                  </a:lnTo>
                  <a:lnTo>
                    <a:pt x="3001175" y="1936956"/>
                  </a:lnTo>
                  <a:lnTo>
                    <a:pt x="3002501" y="1937484"/>
                  </a:lnTo>
                  <a:close/>
                </a:path>
                <a:path w="5414645" h="2864484">
                  <a:moveTo>
                    <a:pt x="3001232" y="1938593"/>
                  </a:moveTo>
                  <a:lnTo>
                    <a:pt x="3002501" y="1937484"/>
                  </a:lnTo>
                  <a:lnTo>
                    <a:pt x="3001175" y="1936956"/>
                  </a:lnTo>
                  <a:lnTo>
                    <a:pt x="3001232" y="1938593"/>
                  </a:lnTo>
                  <a:close/>
                </a:path>
                <a:path w="5414645" h="2864484">
                  <a:moveTo>
                    <a:pt x="4428191" y="708893"/>
                  </a:moveTo>
                  <a:lnTo>
                    <a:pt x="4421519" y="697857"/>
                  </a:lnTo>
                  <a:lnTo>
                    <a:pt x="4418481" y="700511"/>
                  </a:lnTo>
                  <a:lnTo>
                    <a:pt x="4423670" y="705585"/>
                  </a:lnTo>
                  <a:lnTo>
                    <a:pt x="4428191" y="708893"/>
                  </a:lnTo>
                  <a:close/>
                </a:path>
                <a:path w="5414645" h="2864484">
                  <a:moveTo>
                    <a:pt x="4423670" y="705585"/>
                  </a:moveTo>
                  <a:lnTo>
                    <a:pt x="4418481" y="700511"/>
                  </a:lnTo>
                  <a:lnTo>
                    <a:pt x="4417686" y="701206"/>
                  </a:lnTo>
                  <a:lnTo>
                    <a:pt x="4423670" y="705585"/>
                  </a:lnTo>
                  <a:close/>
                </a:path>
                <a:path w="5414645" h="2864484">
                  <a:moveTo>
                    <a:pt x="3024052" y="1935521"/>
                  </a:moveTo>
                  <a:lnTo>
                    <a:pt x="4427590" y="709418"/>
                  </a:lnTo>
                  <a:lnTo>
                    <a:pt x="4423670" y="705585"/>
                  </a:lnTo>
                  <a:lnTo>
                    <a:pt x="4417686" y="701206"/>
                  </a:lnTo>
                  <a:lnTo>
                    <a:pt x="3014688" y="1926838"/>
                  </a:lnTo>
                  <a:lnTo>
                    <a:pt x="3024052" y="1935521"/>
                  </a:lnTo>
                  <a:close/>
                </a:path>
                <a:path w="5414645" h="2864484">
                  <a:moveTo>
                    <a:pt x="2993593" y="1962129"/>
                  </a:moveTo>
                  <a:lnTo>
                    <a:pt x="2999686" y="1956806"/>
                  </a:lnTo>
                  <a:lnTo>
                    <a:pt x="2991077" y="1947464"/>
                  </a:lnTo>
                  <a:lnTo>
                    <a:pt x="2985407" y="1952417"/>
                  </a:lnTo>
                  <a:lnTo>
                    <a:pt x="2993593" y="1962129"/>
                  </a:lnTo>
                  <a:close/>
                </a:path>
                <a:path w="5414645" h="2864484">
                  <a:moveTo>
                    <a:pt x="3078452" y="1904862"/>
                  </a:moveTo>
                  <a:lnTo>
                    <a:pt x="4448969" y="707604"/>
                  </a:lnTo>
                  <a:lnTo>
                    <a:pt x="4438075" y="700258"/>
                  </a:lnTo>
                  <a:lnTo>
                    <a:pt x="3070096" y="1895297"/>
                  </a:lnTo>
                  <a:lnTo>
                    <a:pt x="3070993" y="1896623"/>
                  </a:lnTo>
                  <a:lnTo>
                    <a:pt x="3078452" y="1904862"/>
                  </a:lnTo>
                  <a:close/>
                </a:path>
                <a:path w="5414645" h="2864484">
                  <a:moveTo>
                    <a:pt x="3070993" y="1896623"/>
                  </a:moveTo>
                  <a:lnTo>
                    <a:pt x="3070096" y="1895297"/>
                  </a:lnTo>
                  <a:lnTo>
                    <a:pt x="3069927" y="1895445"/>
                  </a:lnTo>
                  <a:lnTo>
                    <a:pt x="3070993" y="1896623"/>
                  </a:lnTo>
                  <a:close/>
                </a:path>
                <a:path w="5414645" h="2864484">
                  <a:moveTo>
                    <a:pt x="3051963" y="1928002"/>
                  </a:moveTo>
                  <a:lnTo>
                    <a:pt x="3077267" y="1905897"/>
                  </a:lnTo>
                  <a:lnTo>
                    <a:pt x="3070993" y="1896623"/>
                  </a:lnTo>
                  <a:lnTo>
                    <a:pt x="3069927" y="1895445"/>
                  </a:lnTo>
                  <a:lnTo>
                    <a:pt x="3039884" y="1921690"/>
                  </a:lnTo>
                  <a:lnTo>
                    <a:pt x="3051963" y="1928002"/>
                  </a:lnTo>
                  <a:close/>
                </a:path>
                <a:path w="5414645" h="2864484">
                  <a:moveTo>
                    <a:pt x="3043077" y="1935765"/>
                  </a:moveTo>
                  <a:lnTo>
                    <a:pt x="3037261" y="1923982"/>
                  </a:lnTo>
                  <a:lnTo>
                    <a:pt x="3034637" y="1926274"/>
                  </a:lnTo>
                  <a:lnTo>
                    <a:pt x="3043077" y="1935765"/>
                  </a:lnTo>
                  <a:close/>
                </a:path>
                <a:path w="5414645" h="2864484">
                  <a:moveTo>
                    <a:pt x="4451962" y="709291"/>
                  </a:moveTo>
                  <a:lnTo>
                    <a:pt x="4449503" y="707138"/>
                  </a:lnTo>
                  <a:lnTo>
                    <a:pt x="4448969" y="707604"/>
                  </a:lnTo>
                  <a:lnTo>
                    <a:pt x="4451962" y="709291"/>
                  </a:lnTo>
                  <a:close/>
                </a:path>
                <a:path w="5414645" h="2864484">
                  <a:moveTo>
                    <a:pt x="3084522" y="1916422"/>
                  </a:moveTo>
                  <a:lnTo>
                    <a:pt x="4454684" y="719475"/>
                  </a:lnTo>
                  <a:lnTo>
                    <a:pt x="4446557" y="709711"/>
                  </a:lnTo>
                  <a:lnTo>
                    <a:pt x="3080144" y="1903383"/>
                  </a:lnTo>
                  <a:lnTo>
                    <a:pt x="3084522" y="1916422"/>
                  </a:lnTo>
                  <a:close/>
                </a:path>
                <a:path w="5414645" h="2864484">
                  <a:moveTo>
                    <a:pt x="3077160" y="1922854"/>
                  </a:moveTo>
                  <a:lnTo>
                    <a:pt x="3082238" y="1918418"/>
                  </a:lnTo>
                  <a:lnTo>
                    <a:pt x="3074560" y="1908262"/>
                  </a:lnTo>
                  <a:lnTo>
                    <a:pt x="3071344" y="1911071"/>
                  </a:lnTo>
                  <a:lnTo>
                    <a:pt x="3077160" y="1922854"/>
                  </a:lnTo>
                  <a:close/>
                </a:path>
                <a:path w="5414645" h="2864484">
                  <a:moveTo>
                    <a:pt x="3067427" y="1931356"/>
                  </a:moveTo>
                  <a:lnTo>
                    <a:pt x="3075721" y="1924111"/>
                  </a:lnTo>
                  <a:lnTo>
                    <a:pt x="3065927" y="1915803"/>
                  </a:lnTo>
                  <a:lnTo>
                    <a:pt x="3059834" y="1921126"/>
                  </a:lnTo>
                  <a:lnTo>
                    <a:pt x="3067427" y="1931356"/>
                  </a:lnTo>
                  <a:close/>
                </a:path>
                <a:path w="5414645" h="2864484">
                  <a:moveTo>
                    <a:pt x="4459144" y="715579"/>
                  </a:moveTo>
                  <a:lnTo>
                    <a:pt x="4460701" y="714219"/>
                  </a:lnTo>
                  <a:lnTo>
                    <a:pt x="4451962" y="709291"/>
                  </a:lnTo>
                  <a:lnTo>
                    <a:pt x="4459144" y="715579"/>
                  </a:lnTo>
                  <a:close/>
                </a:path>
                <a:path w="5414645" h="2864484">
                  <a:moveTo>
                    <a:pt x="4467339" y="725284"/>
                  </a:moveTo>
                  <a:lnTo>
                    <a:pt x="4474811" y="718756"/>
                  </a:lnTo>
                  <a:lnTo>
                    <a:pt x="4464307" y="711069"/>
                  </a:lnTo>
                  <a:lnTo>
                    <a:pt x="4460007" y="714825"/>
                  </a:lnTo>
                  <a:lnTo>
                    <a:pt x="4467339" y="725284"/>
                  </a:lnTo>
                  <a:close/>
                </a:path>
                <a:path w="5414645" h="2864484">
                  <a:moveTo>
                    <a:pt x="3108280" y="1912532"/>
                  </a:moveTo>
                  <a:lnTo>
                    <a:pt x="4466611" y="725920"/>
                  </a:lnTo>
                  <a:lnTo>
                    <a:pt x="4458222" y="716385"/>
                  </a:lnTo>
                  <a:lnTo>
                    <a:pt x="3098232" y="1904446"/>
                  </a:lnTo>
                  <a:lnTo>
                    <a:pt x="3108280" y="1912532"/>
                  </a:lnTo>
                  <a:close/>
                </a:path>
                <a:path w="5414645" h="2864484">
                  <a:moveTo>
                    <a:pt x="4489393" y="722881"/>
                  </a:moveTo>
                  <a:lnTo>
                    <a:pt x="4492863" y="719850"/>
                  </a:lnTo>
                  <a:lnTo>
                    <a:pt x="4484702" y="710116"/>
                  </a:lnTo>
                  <a:lnTo>
                    <a:pt x="4480174" y="714071"/>
                  </a:lnTo>
                  <a:lnTo>
                    <a:pt x="4489393" y="722881"/>
                  </a:lnTo>
                  <a:close/>
                </a:path>
                <a:path w="5414645" h="2864484">
                  <a:moveTo>
                    <a:pt x="3144817" y="1897477"/>
                  </a:moveTo>
                  <a:lnTo>
                    <a:pt x="4489082" y="723153"/>
                  </a:lnTo>
                  <a:lnTo>
                    <a:pt x="4475700" y="717980"/>
                  </a:lnTo>
                  <a:lnTo>
                    <a:pt x="3135276" y="1888948"/>
                  </a:lnTo>
                  <a:lnTo>
                    <a:pt x="3144817" y="1897477"/>
                  </a:lnTo>
                  <a:close/>
                </a:path>
                <a:path w="5414645" h="2864484">
                  <a:moveTo>
                    <a:pt x="3136904" y="1904390"/>
                  </a:moveTo>
                  <a:lnTo>
                    <a:pt x="3138977" y="1902578"/>
                  </a:lnTo>
                  <a:lnTo>
                    <a:pt x="3132399" y="1891461"/>
                  </a:lnTo>
                  <a:lnTo>
                    <a:pt x="3126753" y="1896394"/>
                  </a:lnTo>
                  <a:lnTo>
                    <a:pt x="3136904" y="1904390"/>
                  </a:lnTo>
                  <a:close/>
                </a:path>
                <a:path w="5414645" h="2864484">
                  <a:moveTo>
                    <a:pt x="3128991" y="1911302"/>
                  </a:moveTo>
                  <a:lnTo>
                    <a:pt x="3132122" y="1908567"/>
                  </a:lnTo>
                  <a:lnTo>
                    <a:pt x="3126753" y="1896394"/>
                  </a:lnTo>
                  <a:lnTo>
                    <a:pt x="3120212" y="1902108"/>
                  </a:lnTo>
                  <a:lnTo>
                    <a:pt x="3128991" y="1911302"/>
                  </a:lnTo>
                  <a:close/>
                </a:path>
                <a:path w="5414645" h="2864484">
                  <a:moveTo>
                    <a:pt x="3117482" y="1921356"/>
                  </a:moveTo>
                  <a:lnTo>
                    <a:pt x="3121460" y="1917881"/>
                  </a:lnTo>
                  <a:lnTo>
                    <a:pt x="3111243" y="1909943"/>
                  </a:lnTo>
                  <a:lnTo>
                    <a:pt x="3107434" y="1913270"/>
                  </a:lnTo>
                  <a:lnTo>
                    <a:pt x="3117482" y="1921356"/>
                  </a:lnTo>
                  <a:close/>
                </a:path>
                <a:path w="5414645" h="2864484">
                  <a:moveTo>
                    <a:pt x="3202318" y="1880972"/>
                  </a:moveTo>
                  <a:lnTo>
                    <a:pt x="4515974" y="733388"/>
                  </a:lnTo>
                  <a:lnTo>
                    <a:pt x="4507652" y="723794"/>
                  </a:lnTo>
                  <a:lnTo>
                    <a:pt x="4499856" y="713741"/>
                  </a:lnTo>
                  <a:lnTo>
                    <a:pt x="4505604" y="725583"/>
                  </a:lnTo>
                  <a:lnTo>
                    <a:pt x="3193201" y="1872073"/>
                  </a:lnTo>
                  <a:lnTo>
                    <a:pt x="3202318" y="1880972"/>
                  </a:lnTo>
                  <a:close/>
                </a:path>
                <a:path w="5414645" h="2864484">
                  <a:moveTo>
                    <a:pt x="3172213" y="1890408"/>
                  </a:moveTo>
                  <a:lnTo>
                    <a:pt x="4505604" y="725583"/>
                  </a:lnTo>
                  <a:lnTo>
                    <a:pt x="4493712" y="719109"/>
                  </a:lnTo>
                  <a:lnTo>
                    <a:pt x="3157172" y="1886684"/>
                  </a:lnTo>
                  <a:lnTo>
                    <a:pt x="3172213" y="1890408"/>
                  </a:lnTo>
                  <a:close/>
                </a:path>
                <a:path w="5414645" h="2864484">
                  <a:moveTo>
                    <a:pt x="3189200" y="1892431"/>
                  </a:moveTo>
                  <a:lnTo>
                    <a:pt x="3193686" y="1888513"/>
                  </a:lnTo>
                  <a:lnTo>
                    <a:pt x="3184907" y="1879318"/>
                  </a:lnTo>
                  <a:lnTo>
                    <a:pt x="3181268" y="1882497"/>
                  </a:lnTo>
                  <a:lnTo>
                    <a:pt x="3189200" y="1892431"/>
                  </a:lnTo>
                  <a:close/>
                </a:path>
                <a:path w="5414645" h="2864484">
                  <a:moveTo>
                    <a:pt x="3242663" y="1862591"/>
                  </a:moveTo>
                  <a:lnTo>
                    <a:pt x="4531565" y="736631"/>
                  </a:lnTo>
                  <a:lnTo>
                    <a:pt x="4522389" y="727784"/>
                  </a:lnTo>
                  <a:lnTo>
                    <a:pt x="3234223" y="1853100"/>
                  </a:lnTo>
                  <a:lnTo>
                    <a:pt x="3242663" y="1862591"/>
                  </a:lnTo>
                  <a:close/>
                </a:path>
                <a:path w="5414645" h="2864484">
                  <a:moveTo>
                    <a:pt x="3237755" y="1866879"/>
                  </a:moveTo>
                  <a:lnTo>
                    <a:pt x="3239193" y="1865622"/>
                  </a:lnTo>
                  <a:lnTo>
                    <a:pt x="3231092" y="1855836"/>
                  </a:lnTo>
                  <a:lnTo>
                    <a:pt x="3225845" y="1860420"/>
                  </a:lnTo>
                  <a:lnTo>
                    <a:pt x="3237755" y="1866879"/>
                  </a:lnTo>
                  <a:close/>
                </a:path>
                <a:path w="5414645" h="2864484">
                  <a:moveTo>
                    <a:pt x="3232000" y="1871906"/>
                  </a:moveTo>
                  <a:lnTo>
                    <a:pt x="3232761" y="1871241"/>
                  </a:lnTo>
                  <a:lnTo>
                    <a:pt x="3225845" y="1860420"/>
                  </a:lnTo>
                  <a:lnTo>
                    <a:pt x="3222714" y="1863155"/>
                  </a:lnTo>
                  <a:lnTo>
                    <a:pt x="3232000" y="1871906"/>
                  </a:lnTo>
                  <a:close/>
                </a:path>
                <a:path w="5414645" h="2864484">
                  <a:moveTo>
                    <a:pt x="3223029" y="1879743"/>
                  </a:moveTo>
                  <a:lnTo>
                    <a:pt x="3226668" y="1876564"/>
                  </a:lnTo>
                  <a:lnTo>
                    <a:pt x="3217467" y="1867739"/>
                  </a:lnTo>
                  <a:lnTo>
                    <a:pt x="3215774" y="1869217"/>
                  </a:lnTo>
                  <a:lnTo>
                    <a:pt x="3223029" y="1879743"/>
                  </a:lnTo>
                  <a:close/>
                </a:path>
                <a:path w="5414645" h="2864484">
                  <a:moveTo>
                    <a:pt x="3217444" y="1884622"/>
                  </a:moveTo>
                  <a:lnTo>
                    <a:pt x="3221929" y="1880704"/>
                  </a:lnTo>
                  <a:lnTo>
                    <a:pt x="3214843" y="1870031"/>
                  </a:lnTo>
                  <a:lnTo>
                    <a:pt x="3210358" y="1873949"/>
                  </a:lnTo>
                  <a:lnTo>
                    <a:pt x="3217444" y="1884622"/>
                  </a:lnTo>
                  <a:close/>
                </a:path>
                <a:path w="5414645" h="2864484">
                  <a:moveTo>
                    <a:pt x="3214312" y="1887358"/>
                  </a:moveTo>
                  <a:lnTo>
                    <a:pt x="3216513" y="1885435"/>
                  </a:lnTo>
                  <a:lnTo>
                    <a:pt x="3204434" y="1879124"/>
                  </a:lnTo>
                  <a:lnTo>
                    <a:pt x="3214312" y="1887358"/>
                  </a:lnTo>
                  <a:close/>
                </a:path>
                <a:path w="5414645" h="2864484">
                  <a:moveTo>
                    <a:pt x="3264982" y="1859957"/>
                  </a:moveTo>
                  <a:lnTo>
                    <a:pt x="4557822" y="730557"/>
                  </a:lnTo>
                  <a:lnTo>
                    <a:pt x="4547712" y="722525"/>
                  </a:lnTo>
                  <a:lnTo>
                    <a:pt x="3254934" y="1851871"/>
                  </a:lnTo>
                  <a:lnTo>
                    <a:pt x="3264982" y="1859957"/>
                  </a:lnTo>
                  <a:close/>
                </a:path>
                <a:path w="5414645" h="2864484">
                  <a:moveTo>
                    <a:pt x="3277070" y="1866261"/>
                  </a:moveTo>
                  <a:lnTo>
                    <a:pt x="4564245" y="741810"/>
                  </a:lnTo>
                  <a:lnTo>
                    <a:pt x="4554205" y="733716"/>
                  </a:lnTo>
                  <a:lnTo>
                    <a:pt x="3270060" y="1855521"/>
                  </a:lnTo>
                  <a:lnTo>
                    <a:pt x="3277070" y="1866261"/>
                  </a:lnTo>
                  <a:close/>
                </a:path>
                <a:path w="5414645" h="2864484">
                  <a:moveTo>
                    <a:pt x="3321891" y="1843969"/>
                  </a:moveTo>
                  <a:lnTo>
                    <a:pt x="4578880" y="745888"/>
                  </a:lnTo>
                  <a:lnTo>
                    <a:pt x="4575154" y="732280"/>
                  </a:lnTo>
                  <a:lnTo>
                    <a:pt x="3311166" y="1836475"/>
                  </a:lnTo>
                  <a:lnTo>
                    <a:pt x="3321891" y="1843969"/>
                  </a:lnTo>
                  <a:close/>
                </a:path>
                <a:path w="5414645" h="2864484">
                  <a:moveTo>
                    <a:pt x="3314613" y="1850327"/>
                  </a:moveTo>
                  <a:lnTo>
                    <a:pt x="3315713" y="1849366"/>
                  </a:lnTo>
                  <a:lnTo>
                    <a:pt x="3309643" y="1837806"/>
                  </a:lnTo>
                  <a:lnTo>
                    <a:pt x="3306850" y="1840245"/>
                  </a:lnTo>
                  <a:lnTo>
                    <a:pt x="3314613" y="1850327"/>
                  </a:lnTo>
                  <a:close/>
                </a:path>
                <a:path w="5414645" h="2864484">
                  <a:moveTo>
                    <a:pt x="3307674" y="1856389"/>
                  </a:moveTo>
                  <a:lnTo>
                    <a:pt x="3311228" y="1853284"/>
                  </a:lnTo>
                  <a:lnTo>
                    <a:pt x="3305496" y="1841428"/>
                  </a:lnTo>
                  <a:lnTo>
                    <a:pt x="3300273" y="1845991"/>
                  </a:lnTo>
                  <a:lnTo>
                    <a:pt x="3307674" y="1856389"/>
                  </a:lnTo>
                  <a:close/>
                </a:path>
                <a:path w="5414645" h="2864484">
                  <a:moveTo>
                    <a:pt x="3300312" y="1862821"/>
                  </a:moveTo>
                  <a:lnTo>
                    <a:pt x="3305136" y="1858607"/>
                  </a:lnTo>
                  <a:lnTo>
                    <a:pt x="3298642" y="1847416"/>
                  </a:lnTo>
                  <a:lnTo>
                    <a:pt x="3293649" y="1851778"/>
                  </a:lnTo>
                  <a:lnTo>
                    <a:pt x="3300312" y="1862821"/>
                  </a:lnTo>
                  <a:close/>
                </a:path>
                <a:path w="5414645" h="2864484">
                  <a:moveTo>
                    <a:pt x="3298195" y="1864670"/>
                  </a:moveTo>
                  <a:lnTo>
                    <a:pt x="3298957" y="1864004"/>
                  </a:lnTo>
                  <a:lnTo>
                    <a:pt x="3291025" y="1854070"/>
                  </a:lnTo>
                  <a:lnTo>
                    <a:pt x="3286853" y="1857715"/>
                  </a:lnTo>
                  <a:lnTo>
                    <a:pt x="3298195" y="1864670"/>
                  </a:lnTo>
                  <a:close/>
                </a:path>
                <a:path w="5414645" h="2864484">
                  <a:moveTo>
                    <a:pt x="3342433" y="1842888"/>
                  </a:moveTo>
                  <a:lnTo>
                    <a:pt x="4599168" y="745029"/>
                  </a:lnTo>
                  <a:lnTo>
                    <a:pt x="4591345" y="734999"/>
                  </a:lnTo>
                  <a:lnTo>
                    <a:pt x="3334478" y="1832973"/>
                  </a:lnTo>
                  <a:lnTo>
                    <a:pt x="3342433" y="1842888"/>
                  </a:lnTo>
                  <a:close/>
                </a:path>
                <a:path w="5414645" h="2864484">
                  <a:moveTo>
                    <a:pt x="3323730" y="1859226"/>
                  </a:moveTo>
                  <a:lnTo>
                    <a:pt x="3314698" y="1850253"/>
                  </a:lnTo>
                  <a:lnTo>
                    <a:pt x="3312836" y="1851880"/>
                  </a:lnTo>
                  <a:lnTo>
                    <a:pt x="3323730" y="1859226"/>
                  </a:lnTo>
                  <a:close/>
                </a:path>
                <a:path w="5414645" h="2864484">
                  <a:moveTo>
                    <a:pt x="4618829" y="744716"/>
                  </a:moveTo>
                  <a:lnTo>
                    <a:pt x="4621216" y="742631"/>
                  </a:lnTo>
                  <a:lnTo>
                    <a:pt x="4610474" y="735152"/>
                  </a:lnTo>
                  <a:lnTo>
                    <a:pt x="4610313" y="735292"/>
                  </a:lnTo>
                  <a:lnTo>
                    <a:pt x="4618829" y="744716"/>
                  </a:lnTo>
                  <a:close/>
                </a:path>
                <a:path w="5414645" h="2864484">
                  <a:moveTo>
                    <a:pt x="3378655" y="1828108"/>
                  </a:moveTo>
                  <a:lnTo>
                    <a:pt x="4612753" y="750024"/>
                  </a:lnTo>
                  <a:lnTo>
                    <a:pt x="4601224" y="743232"/>
                  </a:lnTo>
                  <a:lnTo>
                    <a:pt x="3369366" y="1819360"/>
                  </a:lnTo>
                  <a:lnTo>
                    <a:pt x="3378655" y="1828108"/>
                  </a:lnTo>
                  <a:close/>
                </a:path>
                <a:path w="5414645" h="2864484">
                  <a:moveTo>
                    <a:pt x="3419484" y="1809305"/>
                  </a:moveTo>
                  <a:lnTo>
                    <a:pt x="4632083" y="750001"/>
                  </a:lnTo>
                  <a:lnTo>
                    <a:pt x="4626041" y="738416"/>
                  </a:lnTo>
                  <a:lnTo>
                    <a:pt x="3408590" y="1801958"/>
                  </a:lnTo>
                  <a:lnTo>
                    <a:pt x="3419484" y="1809305"/>
                  </a:lnTo>
                  <a:close/>
                </a:path>
                <a:path w="5414645" h="2864484">
                  <a:moveTo>
                    <a:pt x="3404166" y="1822686"/>
                  </a:moveTo>
                  <a:lnTo>
                    <a:pt x="3416099" y="1812262"/>
                  </a:lnTo>
                  <a:lnTo>
                    <a:pt x="3408590" y="1801958"/>
                  </a:lnTo>
                  <a:lnTo>
                    <a:pt x="3392680" y="1815857"/>
                  </a:lnTo>
                  <a:lnTo>
                    <a:pt x="3404166" y="1822686"/>
                  </a:lnTo>
                  <a:close/>
                </a:path>
                <a:path w="5414645" h="2864484">
                  <a:moveTo>
                    <a:pt x="3449081" y="1800313"/>
                  </a:moveTo>
                  <a:lnTo>
                    <a:pt x="4647016" y="753820"/>
                  </a:lnTo>
                  <a:lnTo>
                    <a:pt x="4639422" y="743590"/>
                  </a:lnTo>
                  <a:lnTo>
                    <a:pt x="3436917" y="1794075"/>
                  </a:lnTo>
                  <a:lnTo>
                    <a:pt x="3449081" y="1800313"/>
                  </a:lnTo>
                  <a:close/>
                </a:path>
                <a:path w="5414645" h="2864484">
                  <a:moveTo>
                    <a:pt x="3490103" y="1781340"/>
                  </a:moveTo>
                  <a:lnTo>
                    <a:pt x="4661352" y="758160"/>
                  </a:lnTo>
                  <a:lnTo>
                    <a:pt x="4650608" y="750682"/>
                  </a:lnTo>
                  <a:lnTo>
                    <a:pt x="3481324" y="1772145"/>
                  </a:lnTo>
                  <a:lnTo>
                    <a:pt x="3490103" y="1781340"/>
                  </a:lnTo>
                  <a:close/>
                </a:path>
                <a:path w="5414645" h="2864484">
                  <a:moveTo>
                    <a:pt x="3473093" y="1796200"/>
                  </a:moveTo>
                  <a:lnTo>
                    <a:pt x="3478932" y="1791099"/>
                  </a:lnTo>
                  <a:lnTo>
                    <a:pt x="3475062" y="1777616"/>
                  </a:lnTo>
                  <a:lnTo>
                    <a:pt x="3464399" y="1786931"/>
                  </a:lnTo>
                  <a:lnTo>
                    <a:pt x="3473093" y="1796200"/>
                  </a:lnTo>
                  <a:close/>
                </a:path>
                <a:path w="5414645" h="2864484">
                  <a:moveTo>
                    <a:pt x="3464884" y="1803371"/>
                  </a:moveTo>
                  <a:lnTo>
                    <a:pt x="3469708" y="1799157"/>
                  </a:lnTo>
                  <a:lnTo>
                    <a:pt x="3460676" y="1790184"/>
                  </a:lnTo>
                  <a:lnTo>
                    <a:pt x="3464884" y="1803371"/>
                  </a:lnTo>
                  <a:close/>
                </a:path>
                <a:path w="5414645" h="2864484">
                  <a:moveTo>
                    <a:pt x="3461668" y="1806181"/>
                  </a:moveTo>
                  <a:lnTo>
                    <a:pt x="3455936" y="1794324"/>
                  </a:lnTo>
                  <a:lnTo>
                    <a:pt x="3450858" y="1798760"/>
                  </a:lnTo>
                  <a:lnTo>
                    <a:pt x="3461668" y="1806181"/>
                  </a:lnTo>
                  <a:close/>
                </a:path>
                <a:path w="5414645" h="2864484">
                  <a:moveTo>
                    <a:pt x="4668584" y="768705"/>
                  </a:moveTo>
                  <a:lnTo>
                    <a:pt x="4674567" y="763479"/>
                  </a:lnTo>
                  <a:lnTo>
                    <a:pt x="4662243" y="757381"/>
                  </a:lnTo>
                  <a:lnTo>
                    <a:pt x="4668584" y="768705"/>
                  </a:lnTo>
                  <a:close/>
                </a:path>
                <a:path w="5414645" h="2864484">
                  <a:moveTo>
                    <a:pt x="3503367" y="1786617"/>
                  </a:moveTo>
                  <a:lnTo>
                    <a:pt x="4667924" y="769282"/>
                  </a:lnTo>
                  <a:lnTo>
                    <a:pt x="4651901" y="766416"/>
                  </a:lnTo>
                  <a:lnTo>
                    <a:pt x="3494419" y="1777570"/>
                  </a:lnTo>
                  <a:lnTo>
                    <a:pt x="3503367" y="1786617"/>
                  </a:lnTo>
                  <a:close/>
                </a:path>
                <a:path w="5414645" h="2864484">
                  <a:moveTo>
                    <a:pt x="3499051" y="1790387"/>
                  </a:moveTo>
                  <a:lnTo>
                    <a:pt x="3499474" y="1790018"/>
                  </a:lnTo>
                  <a:lnTo>
                    <a:pt x="3491372" y="1780231"/>
                  </a:lnTo>
                  <a:lnTo>
                    <a:pt x="3490695" y="1780823"/>
                  </a:lnTo>
                  <a:lnTo>
                    <a:pt x="3499051" y="1790387"/>
                  </a:lnTo>
                  <a:close/>
                </a:path>
                <a:path w="5414645" h="2864484">
                  <a:moveTo>
                    <a:pt x="3536180" y="1774816"/>
                  </a:moveTo>
                  <a:lnTo>
                    <a:pt x="4696776" y="760941"/>
                  </a:lnTo>
                  <a:lnTo>
                    <a:pt x="4684189" y="755073"/>
                  </a:lnTo>
                  <a:lnTo>
                    <a:pt x="3527909" y="1765177"/>
                  </a:lnTo>
                  <a:lnTo>
                    <a:pt x="3536180" y="1774816"/>
                  </a:lnTo>
                  <a:close/>
                </a:path>
                <a:path w="5414645" h="2864484">
                  <a:moveTo>
                    <a:pt x="3513136" y="1792417"/>
                  </a:moveTo>
                  <a:lnTo>
                    <a:pt x="3508191" y="1782402"/>
                  </a:lnTo>
                  <a:lnTo>
                    <a:pt x="3506753" y="1783659"/>
                  </a:lnTo>
                  <a:lnTo>
                    <a:pt x="3513136" y="1792417"/>
                  </a:lnTo>
                  <a:close/>
                </a:path>
                <a:path w="5414645" h="2864484">
                  <a:moveTo>
                    <a:pt x="3514008" y="1794184"/>
                  </a:moveTo>
                  <a:lnTo>
                    <a:pt x="3514262" y="1793963"/>
                  </a:lnTo>
                  <a:lnTo>
                    <a:pt x="3513136" y="1792417"/>
                  </a:lnTo>
                  <a:lnTo>
                    <a:pt x="3514008" y="1794184"/>
                  </a:lnTo>
                  <a:close/>
                </a:path>
                <a:path w="5414645" h="2864484">
                  <a:moveTo>
                    <a:pt x="3570601" y="1761610"/>
                  </a:moveTo>
                  <a:lnTo>
                    <a:pt x="4717098" y="760051"/>
                  </a:lnTo>
                  <a:lnTo>
                    <a:pt x="4709868" y="749504"/>
                  </a:lnTo>
                  <a:lnTo>
                    <a:pt x="3555649" y="1757807"/>
                  </a:lnTo>
                  <a:lnTo>
                    <a:pt x="3570601" y="1761610"/>
                  </a:lnTo>
                  <a:close/>
                </a:path>
                <a:path w="5414645" h="2864484">
                  <a:moveTo>
                    <a:pt x="3594020" y="1758014"/>
                  </a:moveTo>
                  <a:lnTo>
                    <a:pt x="4729752" y="765860"/>
                  </a:lnTo>
                  <a:lnTo>
                    <a:pt x="4719840" y="757656"/>
                  </a:lnTo>
                  <a:lnTo>
                    <a:pt x="3584395" y="1749559"/>
                  </a:lnTo>
                  <a:lnTo>
                    <a:pt x="3594020" y="1758014"/>
                  </a:lnTo>
                  <a:close/>
                </a:path>
                <a:path w="5414645" h="2864484">
                  <a:moveTo>
                    <a:pt x="4744674" y="764574"/>
                  </a:moveTo>
                  <a:lnTo>
                    <a:pt x="4738924" y="757848"/>
                  </a:lnTo>
                  <a:lnTo>
                    <a:pt x="4739774" y="763611"/>
                  </a:lnTo>
                  <a:lnTo>
                    <a:pt x="4744674" y="764574"/>
                  </a:lnTo>
                  <a:close/>
                </a:path>
                <a:path w="5414645" h="2864484">
                  <a:moveTo>
                    <a:pt x="4740733" y="770121"/>
                  </a:moveTo>
                  <a:lnTo>
                    <a:pt x="4739774" y="763611"/>
                  </a:lnTo>
                  <a:lnTo>
                    <a:pt x="4733694" y="762417"/>
                  </a:lnTo>
                  <a:lnTo>
                    <a:pt x="4733398" y="762676"/>
                  </a:lnTo>
                  <a:lnTo>
                    <a:pt x="4738267" y="769047"/>
                  </a:lnTo>
                  <a:lnTo>
                    <a:pt x="4740733" y="770121"/>
                  </a:lnTo>
                  <a:close/>
                </a:path>
                <a:path w="5414645" h="2864484">
                  <a:moveTo>
                    <a:pt x="3636311" y="1737933"/>
                  </a:moveTo>
                  <a:lnTo>
                    <a:pt x="4741127" y="772788"/>
                  </a:lnTo>
                  <a:lnTo>
                    <a:pt x="4738267" y="769047"/>
                  </a:lnTo>
                  <a:lnTo>
                    <a:pt x="4730150" y="765513"/>
                  </a:lnTo>
                  <a:lnTo>
                    <a:pt x="3619080" y="1736122"/>
                  </a:lnTo>
                  <a:lnTo>
                    <a:pt x="3636311" y="1737933"/>
                  </a:lnTo>
                  <a:close/>
                </a:path>
                <a:path w="5414645" h="2864484">
                  <a:moveTo>
                    <a:pt x="3610923" y="1760112"/>
                  </a:moveTo>
                  <a:lnTo>
                    <a:pt x="3613800" y="1757598"/>
                  </a:lnTo>
                  <a:lnTo>
                    <a:pt x="3606714" y="1746925"/>
                  </a:lnTo>
                  <a:lnTo>
                    <a:pt x="3602906" y="1750252"/>
                  </a:lnTo>
                  <a:lnTo>
                    <a:pt x="3610923" y="1760112"/>
                  </a:lnTo>
                  <a:close/>
                </a:path>
                <a:path w="5414645" h="2864484">
                  <a:moveTo>
                    <a:pt x="3608638" y="1762108"/>
                  </a:moveTo>
                  <a:lnTo>
                    <a:pt x="3601044" y="1751878"/>
                  </a:lnTo>
                  <a:lnTo>
                    <a:pt x="3596812" y="1755575"/>
                  </a:lnTo>
                  <a:lnTo>
                    <a:pt x="3608638" y="1762108"/>
                  </a:lnTo>
                  <a:close/>
                </a:path>
                <a:path w="5414645" h="2864484">
                  <a:moveTo>
                    <a:pt x="4741127" y="772788"/>
                  </a:moveTo>
                  <a:lnTo>
                    <a:pt x="4740733" y="770121"/>
                  </a:lnTo>
                  <a:lnTo>
                    <a:pt x="4738267" y="769047"/>
                  </a:lnTo>
                  <a:lnTo>
                    <a:pt x="4741127" y="772788"/>
                  </a:lnTo>
                  <a:close/>
                </a:path>
                <a:path w="5414645" h="2864484">
                  <a:moveTo>
                    <a:pt x="4747178" y="767502"/>
                  </a:moveTo>
                  <a:lnTo>
                    <a:pt x="4749454" y="765513"/>
                  </a:lnTo>
                  <a:lnTo>
                    <a:pt x="4744674" y="764574"/>
                  </a:lnTo>
                  <a:lnTo>
                    <a:pt x="4747178" y="767502"/>
                  </a:lnTo>
                  <a:close/>
                </a:path>
                <a:path w="5414645" h="2864484">
                  <a:moveTo>
                    <a:pt x="4741127" y="772788"/>
                  </a:moveTo>
                  <a:lnTo>
                    <a:pt x="4743033" y="771122"/>
                  </a:lnTo>
                  <a:lnTo>
                    <a:pt x="4740733" y="770121"/>
                  </a:lnTo>
                  <a:lnTo>
                    <a:pt x="4741127" y="772788"/>
                  </a:lnTo>
                  <a:close/>
                </a:path>
                <a:path w="5414645" h="2864484">
                  <a:moveTo>
                    <a:pt x="3658491" y="1735420"/>
                  </a:moveTo>
                  <a:lnTo>
                    <a:pt x="4761671" y="771704"/>
                  </a:lnTo>
                  <a:lnTo>
                    <a:pt x="4748060" y="766731"/>
                  </a:lnTo>
                  <a:lnTo>
                    <a:pt x="3651206" y="1724921"/>
                  </a:lnTo>
                  <a:lnTo>
                    <a:pt x="3658491" y="1735420"/>
                  </a:lnTo>
                  <a:close/>
                </a:path>
                <a:path w="5414645" h="2864484">
                  <a:moveTo>
                    <a:pt x="3638997" y="1752450"/>
                  </a:moveTo>
                  <a:lnTo>
                    <a:pt x="3632927" y="1740889"/>
                  </a:lnTo>
                  <a:lnTo>
                    <a:pt x="3630727" y="1742811"/>
                  </a:lnTo>
                  <a:lnTo>
                    <a:pt x="3638997" y="1752450"/>
                  </a:lnTo>
                  <a:close/>
                </a:path>
                <a:path w="5414645" h="2864484">
                  <a:moveTo>
                    <a:pt x="3634935" y="1755999"/>
                  </a:moveTo>
                  <a:lnTo>
                    <a:pt x="3628865" y="1744438"/>
                  </a:lnTo>
                  <a:lnTo>
                    <a:pt x="3625141" y="1747691"/>
                  </a:lnTo>
                  <a:lnTo>
                    <a:pt x="3634935" y="1755999"/>
                  </a:lnTo>
                  <a:close/>
                </a:path>
                <a:path w="5414645" h="2864484">
                  <a:moveTo>
                    <a:pt x="3701091" y="1715070"/>
                  </a:moveTo>
                  <a:lnTo>
                    <a:pt x="4772235" y="779339"/>
                  </a:lnTo>
                  <a:lnTo>
                    <a:pt x="4762627" y="770869"/>
                  </a:lnTo>
                  <a:lnTo>
                    <a:pt x="3690197" y="1707723"/>
                  </a:lnTo>
                  <a:lnTo>
                    <a:pt x="3690352" y="1708329"/>
                  </a:lnTo>
                  <a:lnTo>
                    <a:pt x="3701091" y="1715070"/>
                  </a:lnTo>
                  <a:close/>
                </a:path>
                <a:path w="5414645" h="2864484">
                  <a:moveTo>
                    <a:pt x="3690352" y="1708329"/>
                  </a:moveTo>
                  <a:lnTo>
                    <a:pt x="3690197" y="1707723"/>
                  </a:lnTo>
                  <a:lnTo>
                    <a:pt x="3689858" y="1708019"/>
                  </a:lnTo>
                  <a:lnTo>
                    <a:pt x="3690352" y="1708329"/>
                  </a:lnTo>
                  <a:close/>
                </a:path>
                <a:path w="5414645" h="2864484">
                  <a:moveTo>
                    <a:pt x="3692628" y="1722463"/>
                  </a:moveTo>
                  <a:lnTo>
                    <a:pt x="3693728" y="1721501"/>
                  </a:lnTo>
                  <a:lnTo>
                    <a:pt x="3690352" y="1708329"/>
                  </a:lnTo>
                  <a:lnTo>
                    <a:pt x="3689858" y="1708019"/>
                  </a:lnTo>
                  <a:lnTo>
                    <a:pt x="3686219" y="1711198"/>
                  </a:lnTo>
                  <a:lnTo>
                    <a:pt x="3692628" y="1722463"/>
                  </a:lnTo>
                  <a:close/>
                </a:path>
                <a:path w="5414645" h="2864484">
                  <a:moveTo>
                    <a:pt x="3687127" y="1727268"/>
                  </a:moveTo>
                  <a:lnTo>
                    <a:pt x="3689497" y="1725198"/>
                  </a:lnTo>
                  <a:lnTo>
                    <a:pt x="3686219" y="1711198"/>
                  </a:lnTo>
                  <a:lnTo>
                    <a:pt x="3679110" y="1717408"/>
                  </a:lnTo>
                  <a:lnTo>
                    <a:pt x="3685710" y="1726632"/>
                  </a:lnTo>
                  <a:lnTo>
                    <a:pt x="3687127" y="1727268"/>
                  </a:lnTo>
                  <a:close/>
                </a:path>
                <a:path w="5414645" h="2864484">
                  <a:moveTo>
                    <a:pt x="3685267" y="1726434"/>
                  </a:moveTo>
                  <a:lnTo>
                    <a:pt x="3677841" y="1718517"/>
                  </a:lnTo>
                  <a:lnTo>
                    <a:pt x="3674371" y="1721548"/>
                  </a:lnTo>
                  <a:lnTo>
                    <a:pt x="3685267" y="1726434"/>
                  </a:lnTo>
                  <a:close/>
                </a:path>
                <a:path w="5414645" h="2864484">
                  <a:moveTo>
                    <a:pt x="3686535" y="1727786"/>
                  </a:moveTo>
                  <a:lnTo>
                    <a:pt x="3685710" y="1726632"/>
                  </a:lnTo>
                  <a:lnTo>
                    <a:pt x="3685267" y="1726434"/>
                  </a:lnTo>
                  <a:lnTo>
                    <a:pt x="3686535" y="1727786"/>
                  </a:lnTo>
                  <a:close/>
                </a:path>
                <a:path w="5414645" h="2864484">
                  <a:moveTo>
                    <a:pt x="4781386" y="788208"/>
                  </a:moveTo>
                  <a:lnTo>
                    <a:pt x="4787369" y="782982"/>
                  </a:lnTo>
                  <a:lnTo>
                    <a:pt x="4778980" y="773447"/>
                  </a:lnTo>
                  <a:lnTo>
                    <a:pt x="4776534" y="775583"/>
                  </a:lnTo>
                  <a:lnTo>
                    <a:pt x="4781386" y="788208"/>
                  </a:lnTo>
                  <a:close/>
                </a:path>
                <a:path w="5414645" h="2864484">
                  <a:moveTo>
                    <a:pt x="3735004" y="1702307"/>
                  </a:moveTo>
                  <a:lnTo>
                    <a:pt x="4781386" y="788208"/>
                  </a:lnTo>
                  <a:lnTo>
                    <a:pt x="4776170" y="775901"/>
                  </a:lnTo>
                  <a:lnTo>
                    <a:pt x="3726141" y="1693186"/>
                  </a:lnTo>
                  <a:lnTo>
                    <a:pt x="3735004" y="1702307"/>
                  </a:lnTo>
                  <a:close/>
                </a:path>
                <a:path w="5414645" h="2864484">
                  <a:moveTo>
                    <a:pt x="3723844" y="1712057"/>
                  </a:moveTo>
                  <a:lnTo>
                    <a:pt x="3731196" y="1705634"/>
                  </a:lnTo>
                  <a:lnTo>
                    <a:pt x="3726141" y="1693186"/>
                  </a:lnTo>
                  <a:lnTo>
                    <a:pt x="3711287" y="1706162"/>
                  </a:lnTo>
                  <a:lnTo>
                    <a:pt x="3723844" y="1712057"/>
                  </a:lnTo>
                  <a:close/>
                </a:path>
                <a:path w="5414645" h="2864484">
                  <a:moveTo>
                    <a:pt x="3767362" y="1690903"/>
                  </a:moveTo>
                  <a:lnTo>
                    <a:pt x="4816027" y="774810"/>
                  </a:lnTo>
                  <a:lnTo>
                    <a:pt x="4802907" y="769408"/>
                  </a:lnTo>
                  <a:lnTo>
                    <a:pt x="3751598" y="1687811"/>
                  </a:lnTo>
                  <a:lnTo>
                    <a:pt x="3767362" y="1690903"/>
                  </a:lnTo>
                  <a:close/>
                </a:path>
                <a:path w="5414645" h="2864484">
                  <a:moveTo>
                    <a:pt x="3751314" y="1704922"/>
                  </a:moveTo>
                  <a:lnTo>
                    <a:pt x="3751822" y="1704479"/>
                  </a:lnTo>
                  <a:lnTo>
                    <a:pt x="3751598" y="1687811"/>
                  </a:lnTo>
                  <a:lnTo>
                    <a:pt x="3741605" y="1696541"/>
                  </a:lnTo>
                  <a:lnTo>
                    <a:pt x="3751314" y="1704922"/>
                  </a:lnTo>
                  <a:close/>
                </a:path>
                <a:path w="5414645" h="2864484">
                  <a:moveTo>
                    <a:pt x="3740990" y="1713942"/>
                  </a:moveTo>
                  <a:lnTo>
                    <a:pt x="3744967" y="1710467"/>
                  </a:lnTo>
                  <a:lnTo>
                    <a:pt x="3733650" y="1703490"/>
                  </a:lnTo>
                  <a:lnTo>
                    <a:pt x="3732634" y="1704377"/>
                  </a:lnTo>
                  <a:lnTo>
                    <a:pt x="3740990" y="1713942"/>
                  </a:lnTo>
                  <a:close/>
                </a:path>
                <a:path w="5414645" h="2864484">
                  <a:moveTo>
                    <a:pt x="3797922" y="1681071"/>
                  </a:moveTo>
                  <a:lnTo>
                    <a:pt x="4822427" y="786082"/>
                  </a:lnTo>
                  <a:lnTo>
                    <a:pt x="4817017" y="773945"/>
                  </a:lnTo>
                  <a:lnTo>
                    <a:pt x="3785758" y="1674833"/>
                  </a:lnTo>
                  <a:lnTo>
                    <a:pt x="3797922" y="1681071"/>
                  </a:lnTo>
                  <a:close/>
                </a:path>
                <a:path w="5414645" h="2864484">
                  <a:moveTo>
                    <a:pt x="3757639" y="1716261"/>
                  </a:moveTo>
                  <a:lnTo>
                    <a:pt x="3765256" y="1709607"/>
                  </a:lnTo>
                  <a:lnTo>
                    <a:pt x="3757832" y="1699229"/>
                  </a:lnTo>
                  <a:lnTo>
                    <a:pt x="3747422" y="1708323"/>
                  </a:lnTo>
                  <a:lnTo>
                    <a:pt x="3757639" y="1716261"/>
                  </a:lnTo>
                  <a:close/>
                </a:path>
                <a:path w="5414645" h="2864484">
                  <a:moveTo>
                    <a:pt x="4827987" y="798089"/>
                  </a:moveTo>
                  <a:lnTo>
                    <a:pt x="4829908" y="796411"/>
                  </a:lnTo>
                  <a:lnTo>
                    <a:pt x="4827708" y="782053"/>
                  </a:lnTo>
                  <a:lnTo>
                    <a:pt x="4827502" y="781649"/>
                  </a:lnTo>
                  <a:lnTo>
                    <a:pt x="4825150" y="783704"/>
                  </a:lnTo>
                  <a:lnTo>
                    <a:pt x="4827987" y="798089"/>
                  </a:lnTo>
                  <a:close/>
                </a:path>
                <a:path w="5414645" h="2864484">
                  <a:moveTo>
                    <a:pt x="3816918" y="1698203"/>
                  </a:moveTo>
                  <a:lnTo>
                    <a:pt x="4821383" y="820722"/>
                  </a:lnTo>
                  <a:lnTo>
                    <a:pt x="4825358" y="800386"/>
                  </a:lnTo>
                  <a:lnTo>
                    <a:pt x="4823451" y="785188"/>
                  </a:lnTo>
                  <a:lnTo>
                    <a:pt x="3806046" y="1673973"/>
                  </a:lnTo>
                  <a:lnTo>
                    <a:pt x="3819225" y="1679324"/>
                  </a:lnTo>
                  <a:lnTo>
                    <a:pt x="3809070" y="1688195"/>
                  </a:lnTo>
                  <a:lnTo>
                    <a:pt x="3816918" y="1698203"/>
                  </a:lnTo>
                  <a:close/>
                </a:path>
                <a:path w="5414645" h="2864484">
                  <a:moveTo>
                    <a:pt x="3806700" y="1690265"/>
                  </a:moveTo>
                  <a:lnTo>
                    <a:pt x="3813080" y="1684692"/>
                  </a:lnTo>
                  <a:lnTo>
                    <a:pt x="3804280" y="1675517"/>
                  </a:lnTo>
                  <a:lnTo>
                    <a:pt x="3801476" y="1677965"/>
                  </a:lnTo>
                  <a:lnTo>
                    <a:pt x="3806700" y="1690265"/>
                  </a:lnTo>
                  <a:close/>
                </a:path>
                <a:path w="5414645" h="2864484">
                  <a:moveTo>
                    <a:pt x="3800523" y="1695661"/>
                  </a:moveTo>
                  <a:lnTo>
                    <a:pt x="3803231" y="1693296"/>
                  </a:lnTo>
                  <a:lnTo>
                    <a:pt x="3794961" y="1683657"/>
                  </a:lnTo>
                  <a:lnTo>
                    <a:pt x="3791914" y="1686319"/>
                  </a:lnTo>
                  <a:lnTo>
                    <a:pt x="3800523" y="1695661"/>
                  </a:lnTo>
                  <a:close/>
                </a:path>
                <a:path w="5414645" h="2864484">
                  <a:moveTo>
                    <a:pt x="3788083" y="1706529"/>
                  </a:moveTo>
                  <a:lnTo>
                    <a:pt x="3798746" y="1697214"/>
                  </a:lnTo>
                  <a:lnTo>
                    <a:pt x="3780997" y="1695856"/>
                  </a:lnTo>
                  <a:lnTo>
                    <a:pt x="3778289" y="1698221"/>
                  </a:lnTo>
                  <a:lnTo>
                    <a:pt x="3788083" y="1706529"/>
                  </a:lnTo>
                  <a:close/>
                </a:path>
                <a:path w="5414645" h="2864484">
                  <a:moveTo>
                    <a:pt x="3780138" y="1713469"/>
                  </a:moveTo>
                  <a:lnTo>
                    <a:pt x="3788083" y="1706529"/>
                  </a:lnTo>
                  <a:lnTo>
                    <a:pt x="3777273" y="1699109"/>
                  </a:lnTo>
                  <a:lnTo>
                    <a:pt x="3769015" y="1706323"/>
                  </a:lnTo>
                  <a:lnTo>
                    <a:pt x="3780138" y="1713469"/>
                  </a:lnTo>
                  <a:close/>
                </a:path>
                <a:path w="5414645" h="2864484">
                  <a:moveTo>
                    <a:pt x="4834698" y="792226"/>
                  </a:moveTo>
                  <a:lnTo>
                    <a:pt x="4838236" y="789136"/>
                  </a:lnTo>
                  <a:lnTo>
                    <a:pt x="4827874" y="781908"/>
                  </a:lnTo>
                  <a:lnTo>
                    <a:pt x="4834698" y="792226"/>
                  </a:lnTo>
                  <a:close/>
                </a:path>
                <a:path w="5414645" h="2864484">
                  <a:moveTo>
                    <a:pt x="4823998" y="818437"/>
                  </a:moveTo>
                  <a:lnTo>
                    <a:pt x="4838215" y="806017"/>
                  </a:lnTo>
                  <a:lnTo>
                    <a:pt x="4836072" y="791026"/>
                  </a:lnTo>
                  <a:lnTo>
                    <a:pt x="4826746" y="799173"/>
                  </a:lnTo>
                  <a:lnTo>
                    <a:pt x="4823998" y="818437"/>
                  </a:lnTo>
                  <a:close/>
                </a:path>
                <a:path w="5414645" h="2864484">
                  <a:moveTo>
                    <a:pt x="3802362" y="1710919"/>
                  </a:moveTo>
                  <a:lnTo>
                    <a:pt x="3797984" y="1697879"/>
                  </a:lnTo>
                  <a:lnTo>
                    <a:pt x="3791806" y="1703276"/>
                  </a:lnTo>
                  <a:lnTo>
                    <a:pt x="3802362" y="1710919"/>
                  </a:lnTo>
                  <a:close/>
                </a:path>
                <a:path w="5414645" h="2864484">
                  <a:moveTo>
                    <a:pt x="3844584" y="1690898"/>
                  </a:moveTo>
                  <a:lnTo>
                    <a:pt x="4868947" y="796035"/>
                  </a:lnTo>
                  <a:lnTo>
                    <a:pt x="4855666" y="790773"/>
                  </a:lnTo>
                  <a:lnTo>
                    <a:pt x="3833928" y="1683343"/>
                  </a:lnTo>
                  <a:lnTo>
                    <a:pt x="3844584" y="1690898"/>
                  </a:lnTo>
                  <a:close/>
                </a:path>
                <a:path w="5414645" h="2864484">
                  <a:moveTo>
                    <a:pt x="3837967" y="1696678"/>
                  </a:moveTo>
                  <a:lnTo>
                    <a:pt x="3831817" y="1685187"/>
                  </a:lnTo>
                  <a:lnTo>
                    <a:pt x="3827665" y="1688814"/>
                  </a:lnTo>
                  <a:lnTo>
                    <a:pt x="3837967" y="1696678"/>
                  </a:lnTo>
                  <a:close/>
                </a:path>
                <a:path w="5414645" h="2864484">
                  <a:moveTo>
                    <a:pt x="4882523" y="801037"/>
                  </a:moveTo>
                  <a:lnTo>
                    <a:pt x="4894589" y="790497"/>
                  </a:lnTo>
                  <a:lnTo>
                    <a:pt x="4881903" y="784716"/>
                  </a:lnTo>
                  <a:lnTo>
                    <a:pt x="4879161" y="787111"/>
                  </a:lnTo>
                  <a:lnTo>
                    <a:pt x="4882523" y="801037"/>
                  </a:lnTo>
                  <a:close/>
                </a:path>
                <a:path w="5414645" h="2864484">
                  <a:moveTo>
                    <a:pt x="3878735" y="1677927"/>
                  </a:moveTo>
                  <a:lnTo>
                    <a:pt x="4882523" y="801037"/>
                  </a:lnTo>
                  <a:lnTo>
                    <a:pt x="4873313" y="792220"/>
                  </a:lnTo>
                  <a:lnTo>
                    <a:pt x="3867333" y="1671024"/>
                  </a:lnTo>
                  <a:lnTo>
                    <a:pt x="3878735" y="1677927"/>
                  </a:lnTo>
                  <a:close/>
                </a:path>
                <a:path w="5414645" h="2864484">
                  <a:moveTo>
                    <a:pt x="3919419" y="1659251"/>
                  </a:moveTo>
                  <a:lnTo>
                    <a:pt x="4907065" y="796462"/>
                  </a:lnTo>
                  <a:lnTo>
                    <a:pt x="4896647" y="788700"/>
                  </a:lnTo>
                  <a:lnTo>
                    <a:pt x="3910132" y="1650499"/>
                  </a:lnTo>
                  <a:lnTo>
                    <a:pt x="3919419" y="1659251"/>
                  </a:lnTo>
                  <a:close/>
                </a:path>
                <a:path w="5414645" h="2864484">
                  <a:moveTo>
                    <a:pt x="3912023" y="1665712"/>
                  </a:moveTo>
                  <a:lnTo>
                    <a:pt x="3903309" y="1656460"/>
                  </a:lnTo>
                  <a:lnTo>
                    <a:pt x="3901162" y="1658336"/>
                  </a:lnTo>
                  <a:lnTo>
                    <a:pt x="3912023" y="1665712"/>
                  </a:lnTo>
                  <a:close/>
                </a:path>
                <a:path w="5414645" h="2864484">
                  <a:moveTo>
                    <a:pt x="3905878" y="1671079"/>
                  </a:moveTo>
                  <a:lnTo>
                    <a:pt x="3908776" y="1668547"/>
                  </a:lnTo>
                  <a:lnTo>
                    <a:pt x="3900236" y="1659145"/>
                  </a:lnTo>
                  <a:lnTo>
                    <a:pt x="3894138" y="1664472"/>
                  </a:lnTo>
                  <a:lnTo>
                    <a:pt x="3905878" y="1671079"/>
                  </a:lnTo>
                  <a:close/>
                </a:path>
                <a:path w="5414645" h="2864484">
                  <a:moveTo>
                    <a:pt x="3949439" y="1649889"/>
                  </a:moveTo>
                  <a:lnTo>
                    <a:pt x="4918606" y="803244"/>
                  </a:lnTo>
                  <a:lnTo>
                    <a:pt x="4915311" y="789258"/>
                  </a:lnTo>
                  <a:lnTo>
                    <a:pt x="3940237" y="1641064"/>
                  </a:lnTo>
                  <a:lnTo>
                    <a:pt x="3949439" y="1649889"/>
                  </a:lnTo>
                  <a:close/>
                </a:path>
                <a:path w="5414645" h="2864484">
                  <a:moveTo>
                    <a:pt x="3986483" y="1634391"/>
                  </a:moveTo>
                  <a:lnTo>
                    <a:pt x="4944581" y="797416"/>
                  </a:lnTo>
                  <a:lnTo>
                    <a:pt x="4931994" y="791548"/>
                  </a:lnTo>
                  <a:lnTo>
                    <a:pt x="3977705" y="1625196"/>
                  </a:lnTo>
                  <a:lnTo>
                    <a:pt x="3986483" y="1634391"/>
                  </a:lnTo>
                  <a:close/>
                </a:path>
                <a:path w="5414645" h="2864484">
                  <a:moveTo>
                    <a:pt x="3978697" y="1641193"/>
                  </a:moveTo>
                  <a:lnTo>
                    <a:pt x="3984875" y="1635796"/>
                  </a:lnTo>
                  <a:lnTo>
                    <a:pt x="3977705" y="1625196"/>
                  </a:lnTo>
                  <a:lnTo>
                    <a:pt x="3963233" y="1637838"/>
                  </a:lnTo>
                  <a:lnTo>
                    <a:pt x="3978697" y="1641193"/>
                  </a:lnTo>
                  <a:close/>
                </a:path>
                <a:path w="5414645" h="2864484">
                  <a:moveTo>
                    <a:pt x="4041531" y="1620030"/>
                  </a:moveTo>
                  <a:lnTo>
                    <a:pt x="4976530" y="803232"/>
                  </a:lnTo>
                  <a:lnTo>
                    <a:pt x="4963621" y="797646"/>
                  </a:lnTo>
                  <a:lnTo>
                    <a:pt x="4950098" y="792596"/>
                  </a:lnTo>
                  <a:lnTo>
                    <a:pt x="3998077" y="1624263"/>
                  </a:lnTo>
                  <a:lnTo>
                    <a:pt x="4008379" y="1632127"/>
                  </a:lnTo>
                  <a:lnTo>
                    <a:pt x="4027885" y="1615087"/>
                  </a:lnTo>
                  <a:lnTo>
                    <a:pt x="4041531" y="1620030"/>
                  </a:lnTo>
                  <a:close/>
                </a:path>
                <a:path w="5414645" h="2864484">
                  <a:moveTo>
                    <a:pt x="4082129" y="1601427"/>
                  </a:moveTo>
                  <a:lnTo>
                    <a:pt x="4990211" y="808144"/>
                  </a:lnTo>
                  <a:lnTo>
                    <a:pt x="4980206" y="800022"/>
                  </a:lnTo>
                  <a:lnTo>
                    <a:pt x="4061334" y="1602730"/>
                  </a:lnTo>
                  <a:lnTo>
                    <a:pt x="4082129" y="1601427"/>
                  </a:lnTo>
                  <a:close/>
                </a:path>
                <a:path w="5414645" h="2864484">
                  <a:moveTo>
                    <a:pt x="4149363" y="1576420"/>
                  </a:moveTo>
                  <a:lnTo>
                    <a:pt x="5025447" y="811090"/>
                  </a:lnTo>
                  <a:lnTo>
                    <a:pt x="5013580" y="804594"/>
                  </a:lnTo>
                  <a:lnTo>
                    <a:pt x="4993918" y="804906"/>
                  </a:lnTo>
                  <a:lnTo>
                    <a:pt x="4094147" y="1590929"/>
                  </a:lnTo>
                  <a:lnTo>
                    <a:pt x="4109042" y="1594780"/>
                  </a:lnTo>
                  <a:lnTo>
                    <a:pt x="4135761" y="1571439"/>
                  </a:lnTo>
                  <a:lnTo>
                    <a:pt x="4149363" y="1576420"/>
                  </a:lnTo>
                  <a:close/>
                </a:path>
                <a:path w="5414645" h="2864484">
                  <a:moveTo>
                    <a:pt x="4241647" y="1529529"/>
                  </a:moveTo>
                  <a:lnTo>
                    <a:pt x="5059206" y="815326"/>
                  </a:lnTo>
                  <a:lnTo>
                    <a:pt x="5047594" y="808606"/>
                  </a:lnTo>
                  <a:lnTo>
                    <a:pt x="5040862" y="814488"/>
                  </a:lnTo>
                  <a:lnTo>
                    <a:pt x="5029011" y="807977"/>
                  </a:lnTo>
                  <a:lnTo>
                    <a:pt x="4234076" y="1502416"/>
                  </a:lnTo>
                  <a:lnTo>
                    <a:pt x="4241647" y="1529529"/>
                  </a:lnTo>
                  <a:close/>
                </a:path>
                <a:path w="5414645" h="2864484">
                  <a:moveTo>
                    <a:pt x="4233944" y="1531657"/>
                  </a:moveTo>
                  <a:lnTo>
                    <a:pt x="4231007" y="1521961"/>
                  </a:lnTo>
                  <a:lnTo>
                    <a:pt x="4234984" y="1518486"/>
                  </a:lnTo>
                  <a:lnTo>
                    <a:pt x="4231961" y="1504264"/>
                  </a:lnTo>
                  <a:lnTo>
                    <a:pt x="4219182" y="1515428"/>
                  </a:lnTo>
                  <a:lnTo>
                    <a:pt x="4228130" y="1524475"/>
                  </a:lnTo>
                  <a:lnTo>
                    <a:pt x="4231970" y="1530484"/>
                  </a:lnTo>
                  <a:lnTo>
                    <a:pt x="4233944" y="1531657"/>
                  </a:lnTo>
                  <a:close/>
                </a:path>
                <a:path w="5414645" h="2864484">
                  <a:moveTo>
                    <a:pt x="4197071" y="1551607"/>
                  </a:moveTo>
                  <a:lnTo>
                    <a:pt x="4227368" y="1525140"/>
                  </a:lnTo>
                  <a:lnTo>
                    <a:pt x="4219182" y="1515428"/>
                  </a:lnTo>
                  <a:lnTo>
                    <a:pt x="4186515" y="1543965"/>
                  </a:lnTo>
                  <a:lnTo>
                    <a:pt x="4197071" y="1551607"/>
                  </a:lnTo>
                  <a:close/>
                </a:path>
                <a:path w="5414645" h="2864484">
                  <a:moveTo>
                    <a:pt x="4183655" y="1563327"/>
                  </a:moveTo>
                  <a:lnTo>
                    <a:pt x="4191570" y="1556412"/>
                  </a:lnTo>
                  <a:lnTo>
                    <a:pt x="4186515" y="1543965"/>
                  </a:lnTo>
                  <a:lnTo>
                    <a:pt x="4171282" y="1557272"/>
                  </a:lnTo>
                  <a:lnTo>
                    <a:pt x="4183655" y="1563327"/>
                  </a:lnTo>
                  <a:close/>
                </a:path>
                <a:path w="5414645" h="2864484">
                  <a:moveTo>
                    <a:pt x="4237078" y="1533521"/>
                  </a:moveTo>
                  <a:lnTo>
                    <a:pt x="4240040" y="1530933"/>
                  </a:lnTo>
                  <a:lnTo>
                    <a:pt x="4234309" y="1519077"/>
                  </a:lnTo>
                  <a:lnTo>
                    <a:pt x="4232616" y="1520555"/>
                  </a:lnTo>
                  <a:lnTo>
                    <a:pt x="4237078" y="1533521"/>
                  </a:lnTo>
                  <a:close/>
                </a:path>
                <a:path w="5414645" h="2864484">
                  <a:moveTo>
                    <a:pt x="4229377" y="1540248"/>
                  </a:moveTo>
                  <a:lnTo>
                    <a:pt x="4235046" y="1535296"/>
                  </a:lnTo>
                  <a:lnTo>
                    <a:pt x="4231970" y="1530484"/>
                  </a:lnTo>
                  <a:lnTo>
                    <a:pt x="4225592" y="1526692"/>
                  </a:lnTo>
                  <a:lnTo>
                    <a:pt x="4220345" y="1531275"/>
                  </a:lnTo>
                  <a:lnTo>
                    <a:pt x="4229377" y="1540248"/>
                  </a:lnTo>
                  <a:close/>
                </a:path>
                <a:path w="5414645" h="2864484">
                  <a:moveTo>
                    <a:pt x="4235046" y="1535296"/>
                  </a:moveTo>
                  <a:lnTo>
                    <a:pt x="4233944" y="1531657"/>
                  </a:lnTo>
                  <a:lnTo>
                    <a:pt x="4231970" y="1530484"/>
                  </a:lnTo>
                  <a:lnTo>
                    <a:pt x="4235046" y="1535296"/>
                  </a:lnTo>
                  <a:close/>
                </a:path>
                <a:path w="5414645" h="2864484">
                  <a:moveTo>
                    <a:pt x="4235046" y="1535296"/>
                  </a:moveTo>
                  <a:lnTo>
                    <a:pt x="4237078" y="1533521"/>
                  </a:lnTo>
                  <a:lnTo>
                    <a:pt x="4233944" y="1531657"/>
                  </a:lnTo>
                  <a:lnTo>
                    <a:pt x="4235046" y="1535296"/>
                  </a:lnTo>
                  <a:close/>
                </a:path>
                <a:path w="5414645" h="2864484">
                  <a:moveTo>
                    <a:pt x="4251526" y="1537763"/>
                  </a:moveTo>
                  <a:lnTo>
                    <a:pt x="5074040" y="819231"/>
                  </a:lnTo>
                  <a:lnTo>
                    <a:pt x="5062412" y="812525"/>
                  </a:lnTo>
                  <a:lnTo>
                    <a:pt x="4245455" y="1526203"/>
                  </a:lnTo>
                  <a:lnTo>
                    <a:pt x="4251526" y="1537763"/>
                  </a:lnTo>
                  <a:close/>
                </a:path>
                <a:path w="5414645" h="2864484">
                  <a:moveTo>
                    <a:pt x="4298387" y="1513690"/>
                  </a:moveTo>
                  <a:lnTo>
                    <a:pt x="5093998" y="818660"/>
                  </a:lnTo>
                  <a:lnTo>
                    <a:pt x="5078203" y="815594"/>
                  </a:lnTo>
                  <a:lnTo>
                    <a:pt x="4290286" y="1503903"/>
                  </a:lnTo>
                  <a:lnTo>
                    <a:pt x="4298387" y="1513690"/>
                  </a:lnTo>
                  <a:close/>
                </a:path>
                <a:path w="5414645" h="2864484">
                  <a:moveTo>
                    <a:pt x="4273929" y="1535055"/>
                  </a:moveTo>
                  <a:lnTo>
                    <a:pt x="4279515" y="1530176"/>
                  </a:lnTo>
                  <a:lnTo>
                    <a:pt x="4273698" y="1518394"/>
                  </a:lnTo>
                  <a:lnTo>
                    <a:pt x="4261512" y="1529039"/>
                  </a:lnTo>
                  <a:lnTo>
                    <a:pt x="4273929" y="1535055"/>
                  </a:lnTo>
                  <a:close/>
                </a:path>
                <a:path w="5414645" h="2864484">
                  <a:moveTo>
                    <a:pt x="4347680" y="1504355"/>
                  </a:moveTo>
                  <a:lnTo>
                    <a:pt x="5119797" y="829848"/>
                  </a:lnTo>
                  <a:lnTo>
                    <a:pt x="5108565" y="822798"/>
                  </a:lnTo>
                  <a:lnTo>
                    <a:pt x="5097205" y="815858"/>
                  </a:lnTo>
                  <a:lnTo>
                    <a:pt x="5095682" y="817188"/>
                  </a:lnTo>
                  <a:lnTo>
                    <a:pt x="5106085" y="824964"/>
                  </a:lnTo>
                  <a:lnTo>
                    <a:pt x="4336109" y="1497600"/>
                  </a:lnTo>
                  <a:lnTo>
                    <a:pt x="4347680" y="1504355"/>
                  </a:lnTo>
                  <a:close/>
                </a:path>
                <a:path w="5414645" h="2864484">
                  <a:moveTo>
                    <a:pt x="5093791" y="823566"/>
                  </a:moveTo>
                  <a:lnTo>
                    <a:pt x="5091357" y="820966"/>
                  </a:lnTo>
                  <a:lnTo>
                    <a:pt x="5089005" y="823021"/>
                  </a:lnTo>
                  <a:lnTo>
                    <a:pt x="5093791" y="823566"/>
                  </a:lnTo>
                  <a:close/>
                </a:path>
                <a:path w="5414645" h="2864484">
                  <a:moveTo>
                    <a:pt x="5095586" y="825482"/>
                  </a:moveTo>
                  <a:lnTo>
                    <a:pt x="5093791" y="823566"/>
                  </a:lnTo>
                  <a:lnTo>
                    <a:pt x="5089005" y="823021"/>
                  </a:lnTo>
                  <a:lnTo>
                    <a:pt x="5095586" y="825482"/>
                  </a:lnTo>
                  <a:close/>
                </a:path>
                <a:path w="5414645" h="2864484">
                  <a:moveTo>
                    <a:pt x="4337378" y="1496491"/>
                  </a:moveTo>
                  <a:lnTo>
                    <a:pt x="5100043" y="830242"/>
                  </a:lnTo>
                  <a:lnTo>
                    <a:pt x="5095586" y="825482"/>
                  </a:lnTo>
                  <a:lnTo>
                    <a:pt x="5089005" y="823021"/>
                  </a:lnTo>
                  <a:lnTo>
                    <a:pt x="4328092" y="1487740"/>
                  </a:lnTo>
                  <a:lnTo>
                    <a:pt x="4337378" y="1496491"/>
                  </a:lnTo>
                  <a:close/>
                </a:path>
                <a:path w="5414645" h="2864484">
                  <a:moveTo>
                    <a:pt x="4324007" y="1508172"/>
                  </a:moveTo>
                  <a:lnTo>
                    <a:pt x="4336109" y="1497600"/>
                  </a:lnTo>
                  <a:lnTo>
                    <a:pt x="4328092" y="1487740"/>
                  </a:lnTo>
                  <a:lnTo>
                    <a:pt x="4311335" y="1502378"/>
                  </a:lnTo>
                  <a:lnTo>
                    <a:pt x="4324007" y="1508172"/>
                  </a:lnTo>
                  <a:close/>
                </a:path>
                <a:path w="5414645" h="2864484">
                  <a:moveTo>
                    <a:pt x="5102522" y="828076"/>
                  </a:moveTo>
                  <a:lnTo>
                    <a:pt x="5106085" y="824964"/>
                  </a:lnTo>
                  <a:lnTo>
                    <a:pt x="5093791" y="823566"/>
                  </a:lnTo>
                  <a:lnTo>
                    <a:pt x="5095586" y="825482"/>
                  </a:lnTo>
                  <a:lnTo>
                    <a:pt x="5102522" y="828076"/>
                  </a:lnTo>
                  <a:close/>
                </a:path>
                <a:path w="5414645" h="2864484">
                  <a:moveTo>
                    <a:pt x="4399239" y="1476178"/>
                  </a:moveTo>
                  <a:lnTo>
                    <a:pt x="5136297" y="832299"/>
                  </a:lnTo>
                  <a:lnTo>
                    <a:pt x="5127227" y="823358"/>
                  </a:lnTo>
                  <a:lnTo>
                    <a:pt x="4391729" y="1465875"/>
                  </a:lnTo>
                  <a:lnTo>
                    <a:pt x="4399239" y="1476178"/>
                  </a:lnTo>
                  <a:close/>
                </a:path>
                <a:path w="5414645" h="2864484">
                  <a:moveTo>
                    <a:pt x="4384047" y="1489449"/>
                  </a:moveTo>
                  <a:lnTo>
                    <a:pt x="4387288" y="1486618"/>
                  </a:lnTo>
                  <a:lnTo>
                    <a:pt x="4380820" y="1475404"/>
                  </a:lnTo>
                  <a:lnTo>
                    <a:pt x="4372788" y="1482421"/>
                  </a:lnTo>
                  <a:lnTo>
                    <a:pt x="4384047" y="1489449"/>
                  </a:lnTo>
                  <a:close/>
                </a:path>
                <a:path w="5414645" h="2864484">
                  <a:moveTo>
                    <a:pt x="4420702" y="1474291"/>
                  </a:moveTo>
                  <a:lnTo>
                    <a:pt x="5144844" y="841695"/>
                  </a:lnTo>
                  <a:lnTo>
                    <a:pt x="5139095" y="829854"/>
                  </a:lnTo>
                  <a:lnTo>
                    <a:pt x="4411061" y="1465851"/>
                  </a:lnTo>
                  <a:lnTo>
                    <a:pt x="4420702" y="1474291"/>
                  </a:lnTo>
                  <a:close/>
                </a:path>
                <a:path w="5414645" h="2864484">
                  <a:moveTo>
                    <a:pt x="4414753" y="1479489"/>
                  </a:moveTo>
                  <a:lnTo>
                    <a:pt x="4416437" y="1478017"/>
                  </a:lnTo>
                  <a:lnTo>
                    <a:pt x="4411061" y="1465851"/>
                  </a:lnTo>
                  <a:lnTo>
                    <a:pt x="4406276" y="1470030"/>
                  </a:lnTo>
                  <a:lnTo>
                    <a:pt x="4414753" y="1479489"/>
                  </a:lnTo>
                  <a:close/>
                </a:path>
                <a:path w="5414645" h="2864484">
                  <a:moveTo>
                    <a:pt x="4465228" y="1452258"/>
                  </a:moveTo>
                  <a:lnTo>
                    <a:pt x="5169858" y="836707"/>
                  </a:lnTo>
                  <a:lnTo>
                    <a:pt x="5158064" y="830147"/>
                  </a:lnTo>
                  <a:lnTo>
                    <a:pt x="4456043" y="1443418"/>
                  </a:lnTo>
                  <a:lnTo>
                    <a:pt x="4465228" y="1452258"/>
                  </a:lnTo>
                  <a:close/>
                </a:path>
                <a:path w="5414645" h="2864484">
                  <a:moveTo>
                    <a:pt x="4461885" y="1455178"/>
                  </a:moveTo>
                  <a:lnTo>
                    <a:pt x="4465228" y="1452258"/>
                  </a:lnTo>
                  <a:lnTo>
                    <a:pt x="4453597" y="1445555"/>
                  </a:lnTo>
                  <a:lnTo>
                    <a:pt x="4461885" y="1455178"/>
                  </a:lnTo>
                  <a:close/>
                </a:path>
                <a:path w="5414645" h="2864484">
                  <a:moveTo>
                    <a:pt x="4437483" y="1476496"/>
                  </a:moveTo>
                  <a:lnTo>
                    <a:pt x="4448497" y="1466874"/>
                  </a:lnTo>
                  <a:lnTo>
                    <a:pt x="4442753" y="1455028"/>
                  </a:lnTo>
                  <a:lnTo>
                    <a:pt x="4429764" y="1466375"/>
                  </a:lnTo>
                  <a:lnTo>
                    <a:pt x="4437483" y="1476496"/>
                  </a:lnTo>
                  <a:close/>
                </a:path>
                <a:path w="5414645" h="2864484">
                  <a:moveTo>
                    <a:pt x="4483857" y="1452848"/>
                  </a:moveTo>
                  <a:lnTo>
                    <a:pt x="5175998" y="848206"/>
                  </a:lnTo>
                  <a:lnTo>
                    <a:pt x="5167940" y="838383"/>
                  </a:lnTo>
                  <a:lnTo>
                    <a:pt x="4478083" y="1441028"/>
                  </a:lnTo>
                  <a:lnTo>
                    <a:pt x="4483857" y="1452848"/>
                  </a:lnTo>
                  <a:close/>
                </a:path>
                <a:path w="5414645" h="2864484">
                  <a:moveTo>
                    <a:pt x="4479990" y="1456226"/>
                  </a:moveTo>
                  <a:lnTo>
                    <a:pt x="4473987" y="1444606"/>
                  </a:lnTo>
                  <a:lnTo>
                    <a:pt x="4463273" y="1453966"/>
                  </a:lnTo>
                  <a:lnTo>
                    <a:pt x="4479990" y="1456226"/>
                  </a:lnTo>
                  <a:close/>
                </a:path>
                <a:path w="5414645" h="2864484">
                  <a:moveTo>
                    <a:pt x="4528848" y="1430408"/>
                  </a:moveTo>
                  <a:lnTo>
                    <a:pt x="5192353" y="850782"/>
                  </a:lnTo>
                  <a:lnTo>
                    <a:pt x="5190279" y="835731"/>
                  </a:lnTo>
                  <a:lnTo>
                    <a:pt x="4515102" y="1425553"/>
                  </a:lnTo>
                  <a:lnTo>
                    <a:pt x="4528848" y="1430408"/>
                  </a:lnTo>
                  <a:close/>
                </a:path>
                <a:path w="5414645" h="2864484">
                  <a:moveTo>
                    <a:pt x="4507943" y="1448670"/>
                  </a:moveTo>
                  <a:lnTo>
                    <a:pt x="4519852" y="1438266"/>
                  </a:lnTo>
                  <a:lnTo>
                    <a:pt x="4515102" y="1425553"/>
                  </a:lnTo>
                  <a:lnTo>
                    <a:pt x="4499302" y="1439355"/>
                  </a:lnTo>
                  <a:lnTo>
                    <a:pt x="4507943" y="1448670"/>
                  </a:lnTo>
                  <a:close/>
                </a:path>
                <a:path w="5414645" h="2864484">
                  <a:moveTo>
                    <a:pt x="4547249" y="1431197"/>
                  </a:moveTo>
                  <a:lnTo>
                    <a:pt x="5218064" y="845185"/>
                  </a:lnTo>
                  <a:lnTo>
                    <a:pt x="5210337" y="835072"/>
                  </a:lnTo>
                  <a:lnTo>
                    <a:pt x="4543387" y="1417707"/>
                  </a:lnTo>
                  <a:lnTo>
                    <a:pt x="4547249" y="1431197"/>
                  </a:lnTo>
                  <a:close/>
                </a:path>
                <a:path w="5414645" h="2864484">
                  <a:moveTo>
                    <a:pt x="4604488" y="1414921"/>
                  </a:moveTo>
                  <a:lnTo>
                    <a:pt x="5245882" y="854612"/>
                  </a:lnTo>
                  <a:lnTo>
                    <a:pt x="5236270" y="846144"/>
                  </a:lnTo>
                  <a:lnTo>
                    <a:pt x="5224114" y="839901"/>
                  </a:lnTo>
                  <a:lnTo>
                    <a:pt x="4583614" y="1399429"/>
                  </a:lnTo>
                  <a:lnTo>
                    <a:pt x="4592629" y="1408417"/>
                  </a:lnTo>
                  <a:lnTo>
                    <a:pt x="4594745" y="1406569"/>
                  </a:lnTo>
                  <a:lnTo>
                    <a:pt x="4604488" y="1414921"/>
                  </a:lnTo>
                  <a:close/>
                </a:path>
                <a:path w="5414645" h="2864484">
                  <a:moveTo>
                    <a:pt x="4584429" y="1415581"/>
                  </a:moveTo>
                  <a:lnTo>
                    <a:pt x="4590911" y="1409917"/>
                  </a:lnTo>
                  <a:lnTo>
                    <a:pt x="4582954" y="1400006"/>
                  </a:lnTo>
                  <a:lnTo>
                    <a:pt x="4572341" y="1409276"/>
                  </a:lnTo>
                  <a:lnTo>
                    <a:pt x="4584429" y="1415581"/>
                  </a:lnTo>
                  <a:close/>
                </a:path>
                <a:path w="5414645" h="2864484">
                  <a:moveTo>
                    <a:pt x="4571710" y="1426691"/>
                  </a:moveTo>
                  <a:lnTo>
                    <a:pt x="4579945" y="1419498"/>
                  </a:lnTo>
                  <a:lnTo>
                    <a:pt x="4567857" y="1413194"/>
                  </a:lnTo>
                  <a:lnTo>
                    <a:pt x="4562991" y="1417445"/>
                  </a:lnTo>
                  <a:lnTo>
                    <a:pt x="4571710" y="1426691"/>
                  </a:lnTo>
                  <a:close/>
                </a:path>
                <a:path w="5414645" h="2864484">
                  <a:moveTo>
                    <a:pt x="4638401" y="1402158"/>
                  </a:moveTo>
                  <a:lnTo>
                    <a:pt x="5267097" y="852942"/>
                  </a:lnTo>
                  <a:lnTo>
                    <a:pt x="5251932" y="849326"/>
                  </a:lnTo>
                  <a:lnTo>
                    <a:pt x="4632788" y="1390198"/>
                  </a:lnTo>
                  <a:lnTo>
                    <a:pt x="4638401" y="1402158"/>
                  </a:lnTo>
                  <a:close/>
                </a:path>
                <a:path w="5414645" h="2864484">
                  <a:moveTo>
                    <a:pt x="4635456" y="1404731"/>
                  </a:moveTo>
                  <a:lnTo>
                    <a:pt x="4638401" y="1402158"/>
                  </a:lnTo>
                  <a:lnTo>
                    <a:pt x="4626111" y="1396032"/>
                  </a:lnTo>
                  <a:lnTo>
                    <a:pt x="4635456" y="1404731"/>
                  </a:lnTo>
                  <a:close/>
                </a:path>
                <a:path w="5414645" h="2864484">
                  <a:moveTo>
                    <a:pt x="4686456" y="1377042"/>
                  </a:moveTo>
                  <a:lnTo>
                    <a:pt x="5276444" y="861640"/>
                  </a:lnTo>
                  <a:lnTo>
                    <a:pt x="5269147" y="851151"/>
                  </a:lnTo>
                  <a:lnTo>
                    <a:pt x="4675028" y="1370161"/>
                  </a:lnTo>
                  <a:lnTo>
                    <a:pt x="4686456" y="1377042"/>
                  </a:lnTo>
                  <a:close/>
                </a:path>
                <a:path w="5414645" h="2864484">
                  <a:moveTo>
                    <a:pt x="4674523" y="1387466"/>
                  </a:moveTo>
                  <a:lnTo>
                    <a:pt x="4677857" y="1384554"/>
                  </a:lnTo>
                  <a:lnTo>
                    <a:pt x="4675028" y="1370161"/>
                  </a:lnTo>
                  <a:lnTo>
                    <a:pt x="4663917" y="1379868"/>
                  </a:lnTo>
                  <a:lnTo>
                    <a:pt x="4674523" y="1387466"/>
                  </a:lnTo>
                  <a:close/>
                </a:path>
                <a:path w="5414645" h="2864484">
                  <a:moveTo>
                    <a:pt x="5285309" y="870759"/>
                  </a:moveTo>
                  <a:lnTo>
                    <a:pt x="5287986" y="868420"/>
                  </a:lnTo>
                  <a:lnTo>
                    <a:pt x="5276986" y="861166"/>
                  </a:lnTo>
                  <a:lnTo>
                    <a:pt x="5274970" y="862928"/>
                  </a:lnTo>
                  <a:lnTo>
                    <a:pt x="5285309" y="870759"/>
                  </a:lnTo>
                  <a:close/>
                </a:path>
                <a:path w="5414645" h="2864484">
                  <a:moveTo>
                    <a:pt x="5278585" y="876633"/>
                  </a:moveTo>
                  <a:lnTo>
                    <a:pt x="5281791" y="873832"/>
                  </a:lnTo>
                  <a:lnTo>
                    <a:pt x="5272213" y="865336"/>
                  </a:lnTo>
                  <a:lnTo>
                    <a:pt x="5270731" y="866630"/>
                  </a:lnTo>
                  <a:lnTo>
                    <a:pt x="5278585" y="876633"/>
                  </a:lnTo>
                  <a:close/>
                </a:path>
                <a:path w="5414645" h="2864484">
                  <a:moveTo>
                    <a:pt x="4708039" y="1375051"/>
                  </a:moveTo>
                  <a:lnTo>
                    <a:pt x="5276502" y="878453"/>
                  </a:lnTo>
                  <a:lnTo>
                    <a:pt x="5265436" y="871256"/>
                  </a:lnTo>
                  <a:lnTo>
                    <a:pt x="4698659" y="1366382"/>
                  </a:lnTo>
                  <a:lnTo>
                    <a:pt x="4708039" y="1375051"/>
                  </a:lnTo>
                  <a:close/>
                </a:path>
                <a:path w="5414645" h="2864484">
                  <a:moveTo>
                    <a:pt x="4701090" y="1381121"/>
                  </a:moveTo>
                  <a:lnTo>
                    <a:pt x="4705754" y="1377048"/>
                  </a:lnTo>
                  <a:lnTo>
                    <a:pt x="4698659" y="1366382"/>
                  </a:lnTo>
                  <a:lnTo>
                    <a:pt x="4690856" y="1373198"/>
                  </a:lnTo>
                  <a:lnTo>
                    <a:pt x="4701090" y="1381121"/>
                  </a:lnTo>
                  <a:close/>
                </a:path>
                <a:path w="5414645" h="2864484">
                  <a:moveTo>
                    <a:pt x="5301498" y="873480"/>
                  </a:moveTo>
                  <a:lnTo>
                    <a:pt x="5311086" y="865105"/>
                  </a:lnTo>
                  <a:lnTo>
                    <a:pt x="5302895" y="855396"/>
                  </a:lnTo>
                  <a:lnTo>
                    <a:pt x="5293805" y="863338"/>
                  </a:lnTo>
                  <a:lnTo>
                    <a:pt x="5301498" y="873480"/>
                  </a:lnTo>
                  <a:close/>
                </a:path>
                <a:path w="5414645" h="2864484">
                  <a:moveTo>
                    <a:pt x="5296739" y="877638"/>
                  </a:moveTo>
                  <a:lnTo>
                    <a:pt x="5299482" y="875241"/>
                  </a:lnTo>
                  <a:lnTo>
                    <a:pt x="5291358" y="865475"/>
                  </a:lnTo>
                  <a:lnTo>
                    <a:pt x="5287160" y="869143"/>
                  </a:lnTo>
                  <a:lnTo>
                    <a:pt x="5296739" y="877638"/>
                  </a:lnTo>
                  <a:close/>
                </a:path>
                <a:path w="5414645" h="2864484">
                  <a:moveTo>
                    <a:pt x="4758329" y="1364846"/>
                  </a:moveTo>
                  <a:lnTo>
                    <a:pt x="5299329" y="892239"/>
                  </a:lnTo>
                  <a:lnTo>
                    <a:pt x="5290774" y="882848"/>
                  </a:lnTo>
                  <a:lnTo>
                    <a:pt x="5280535" y="874929"/>
                  </a:lnTo>
                  <a:lnTo>
                    <a:pt x="4722578" y="1362350"/>
                  </a:lnTo>
                  <a:lnTo>
                    <a:pt x="4735368" y="1368041"/>
                  </a:lnTo>
                  <a:lnTo>
                    <a:pt x="4744525" y="1360041"/>
                  </a:lnTo>
                  <a:lnTo>
                    <a:pt x="4758329" y="1364846"/>
                  </a:lnTo>
                  <a:close/>
                </a:path>
                <a:path w="5414645" h="2864484">
                  <a:moveTo>
                    <a:pt x="5315936" y="877730"/>
                  </a:moveTo>
                  <a:lnTo>
                    <a:pt x="5325788" y="869125"/>
                  </a:lnTo>
                  <a:lnTo>
                    <a:pt x="5312936" y="863488"/>
                  </a:lnTo>
                  <a:lnTo>
                    <a:pt x="5305961" y="869581"/>
                  </a:lnTo>
                  <a:lnTo>
                    <a:pt x="5315936" y="877730"/>
                  </a:lnTo>
                  <a:close/>
                </a:path>
                <a:path w="5414645" h="2864484">
                  <a:moveTo>
                    <a:pt x="5331862" y="880682"/>
                  </a:moveTo>
                  <a:lnTo>
                    <a:pt x="5335598" y="877418"/>
                  </a:lnTo>
                  <a:lnTo>
                    <a:pt x="5326912" y="868143"/>
                  </a:lnTo>
                  <a:lnTo>
                    <a:pt x="5322945" y="871608"/>
                  </a:lnTo>
                  <a:lnTo>
                    <a:pt x="5331862" y="880682"/>
                  </a:lnTo>
                  <a:close/>
                </a:path>
                <a:path w="5414645" h="2864484">
                  <a:moveTo>
                    <a:pt x="5327729" y="884292"/>
                  </a:moveTo>
                  <a:lnTo>
                    <a:pt x="5328622" y="883512"/>
                  </a:lnTo>
                  <a:lnTo>
                    <a:pt x="5321755" y="872648"/>
                  </a:lnTo>
                  <a:lnTo>
                    <a:pt x="5319837" y="874323"/>
                  </a:lnTo>
                  <a:lnTo>
                    <a:pt x="5327729" y="884292"/>
                  </a:lnTo>
                  <a:close/>
                </a:path>
                <a:path w="5414645" h="2864484">
                  <a:moveTo>
                    <a:pt x="4799910" y="1345384"/>
                  </a:moveTo>
                  <a:lnTo>
                    <a:pt x="5316014" y="894526"/>
                  </a:lnTo>
                  <a:lnTo>
                    <a:pt x="5305419" y="886918"/>
                  </a:lnTo>
                  <a:lnTo>
                    <a:pt x="4788585" y="1338415"/>
                  </a:lnTo>
                  <a:lnTo>
                    <a:pt x="4799910" y="1345384"/>
                  </a:lnTo>
                  <a:close/>
                </a:path>
                <a:path w="5414645" h="2864484">
                  <a:moveTo>
                    <a:pt x="4789400" y="1354567"/>
                  </a:moveTo>
                  <a:lnTo>
                    <a:pt x="4791050" y="1353125"/>
                  </a:lnTo>
                  <a:lnTo>
                    <a:pt x="4782331" y="1343878"/>
                  </a:lnTo>
                  <a:lnTo>
                    <a:pt x="4775983" y="1349423"/>
                  </a:lnTo>
                  <a:lnTo>
                    <a:pt x="4789400" y="1354567"/>
                  </a:lnTo>
                  <a:close/>
                </a:path>
                <a:path w="5414645" h="2864484">
                  <a:moveTo>
                    <a:pt x="5340812" y="889726"/>
                  </a:moveTo>
                  <a:lnTo>
                    <a:pt x="5344812" y="886232"/>
                  </a:lnTo>
                  <a:lnTo>
                    <a:pt x="5335366" y="877621"/>
                  </a:lnTo>
                  <a:lnTo>
                    <a:pt x="5331989" y="880571"/>
                  </a:lnTo>
                  <a:lnTo>
                    <a:pt x="5340812" y="889726"/>
                  </a:lnTo>
                  <a:close/>
                </a:path>
                <a:path w="5414645" h="2864484">
                  <a:moveTo>
                    <a:pt x="4827367" y="1338263"/>
                  </a:moveTo>
                  <a:lnTo>
                    <a:pt x="5327709" y="901174"/>
                  </a:lnTo>
                  <a:lnTo>
                    <a:pt x="5317783" y="892981"/>
                  </a:lnTo>
                  <a:lnTo>
                    <a:pt x="4815072" y="1332140"/>
                  </a:lnTo>
                  <a:lnTo>
                    <a:pt x="4827367" y="1338263"/>
                  </a:lnTo>
                  <a:close/>
                </a:path>
                <a:path w="5414645" h="2864484">
                  <a:moveTo>
                    <a:pt x="5348341" y="900013"/>
                  </a:moveTo>
                  <a:lnTo>
                    <a:pt x="5355800" y="893497"/>
                  </a:lnTo>
                  <a:lnTo>
                    <a:pt x="5346008" y="885187"/>
                  </a:lnTo>
                  <a:lnTo>
                    <a:pt x="5337341" y="892758"/>
                  </a:lnTo>
                  <a:lnTo>
                    <a:pt x="5348341" y="900013"/>
                  </a:lnTo>
                  <a:close/>
                </a:path>
                <a:path w="5414645" h="2864484">
                  <a:moveTo>
                    <a:pt x="4869548" y="1318277"/>
                  </a:moveTo>
                  <a:lnTo>
                    <a:pt x="5338849" y="908305"/>
                  </a:lnTo>
                  <a:lnTo>
                    <a:pt x="5328837" y="900187"/>
                  </a:lnTo>
                  <a:lnTo>
                    <a:pt x="4865356" y="1305076"/>
                  </a:lnTo>
                  <a:lnTo>
                    <a:pt x="4868884" y="1317006"/>
                  </a:lnTo>
                  <a:lnTo>
                    <a:pt x="4869548" y="1318277"/>
                  </a:lnTo>
                  <a:close/>
                </a:path>
                <a:path w="5414645" h="2864484">
                  <a:moveTo>
                    <a:pt x="4855694" y="1330380"/>
                  </a:moveTo>
                  <a:lnTo>
                    <a:pt x="4869319" y="1318477"/>
                  </a:lnTo>
                  <a:lnTo>
                    <a:pt x="4868884" y="1317006"/>
                  </a:lnTo>
                  <a:lnTo>
                    <a:pt x="4863503" y="1306695"/>
                  </a:lnTo>
                  <a:lnTo>
                    <a:pt x="4846679" y="1321392"/>
                  </a:lnTo>
                  <a:lnTo>
                    <a:pt x="4855694" y="1330380"/>
                  </a:lnTo>
                  <a:close/>
                </a:path>
                <a:path w="5414645" h="2864484">
                  <a:moveTo>
                    <a:pt x="4869319" y="1318477"/>
                  </a:moveTo>
                  <a:lnTo>
                    <a:pt x="4869548" y="1318277"/>
                  </a:lnTo>
                  <a:lnTo>
                    <a:pt x="4868884" y="1317006"/>
                  </a:lnTo>
                  <a:lnTo>
                    <a:pt x="4869319" y="1318477"/>
                  </a:lnTo>
                  <a:close/>
                </a:path>
                <a:path w="5414645" h="2864484">
                  <a:moveTo>
                    <a:pt x="5359903" y="906776"/>
                  </a:moveTo>
                  <a:lnTo>
                    <a:pt x="5361292" y="905563"/>
                  </a:lnTo>
                  <a:lnTo>
                    <a:pt x="5355135" y="894078"/>
                  </a:lnTo>
                  <a:lnTo>
                    <a:pt x="5349069" y="899377"/>
                  </a:lnTo>
                  <a:lnTo>
                    <a:pt x="5359903" y="906776"/>
                  </a:lnTo>
                  <a:close/>
                </a:path>
                <a:path w="5414645" h="2864484">
                  <a:moveTo>
                    <a:pt x="4894693" y="1313174"/>
                  </a:moveTo>
                  <a:lnTo>
                    <a:pt x="5353609" y="912274"/>
                  </a:lnTo>
                  <a:lnTo>
                    <a:pt x="5341410" y="906068"/>
                  </a:lnTo>
                  <a:lnTo>
                    <a:pt x="4886905" y="1303114"/>
                  </a:lnTo>
                  <a:lnTo>
                    <a:pt x="4894693" y="1313174"/>
                  </a:lnTo>
                  <a:close/>
                </a:path>
                <a:path w="5414645" h="2864484">
                  <a:moveTo>
                    <a:pt x="4888710" y="1318401"/>
                  </a:moveTo>
                  <a:lnTo>
                    <a:pt x="4892612" y="1314993"/>
                  </a:lnTo>
                  <a:lnTo>
                    <a:pt x="4886905" y="1303114"/>
                  </a:lnTo>
                  <a:lnTo>
                    <a:pt x="4876987" y="1311779"/>
                  </a:lnTo>
                  <a:lnTo>
                    <a:pt x="4888710" y="1318401"/>
                  </a:lnTo>
                  <a:close/>
                </a:path>
                <a:path w="5414645" h="2864484">
                  <a:moveTo>
                    <a:pt x="4865277" y="1338872"/>
                  </a:moveTo>
                  <a:lnTo>
                    <a:pt x="4857319" y="1328960"/>
                  </a:lnTo>
                  <a:lnTo>
                    <a:pt x="4854907" y="1331067"/>
                  </a:lnTo>
                  <a:lnTo>
                    <a:pt x="4865277" y="1338872"/>
                  </a:lnTo>
                  <a:close/>
                </a:path>
                <a:path w="5414645" h="2864484">
                  <a:moveTo>
                    <a:pt x="5364609" y="919529"/>
                  </a:moveTo>
                  <a:lnTo>
                    <a:pt x="5372544" y="912596"/>
                  </a:lnTo>
                  <a:lnTo>
                    <a:pt x="5364189" y="903032"/>
                  </a:lnTo>
                  <a:lnTo>
                    <a:pt x="5356915" y="909387"/>
                  </a:lnTo>
                  <a:lnTo>
                    <a:pt x="5364609" y="919529"/>
                  </a:lnTo>
                  <a:close/>
                </a:path>
                <a:path w="5414645" h="2864484">
                  <a:moveTo>
                    <a:pt x="4914228" y="1312973"/>
                  </a:moveTo>
                  <a:lnTo>
                    <a:pt x="5359684" y="923831"/>
                  </a:lnTo>
                  <a:lnTo>
                    <a:pt x="5352287" y="913429"/>
                  </a:lnTo>
                  <a:lnTo>
                    <a:pt x="4904883" y="1304273"/>
                  </a:lnTo>
                  <a:lnTo>
                    <a:pt x="4914228" y="1312973"/>
                  </a:lnTo>
                  <a:close/>
                </a:path>
                <a:path w="5414645" h="2864484">
                  <a:moveTo>
                    <a:pt x="4896948" y="1315080"/>
                  </a:moveTo>
                  <a:lnTo>
                    <a:pt x="4896183" y="1311873"/>
                  </a:lnTo>
                  <a:lnTo>
                    <a:pt x="4894761" y="1313115"/>
                  </a:lnTo>
                  <a:lnTo>
                    <a:pt x="4896948" y="1315080"/>
                  </a:lnTo>
                  <a:close/>
                </a:path>
                <a:path w="5414645" h="2864484">
                  <a:moveTo>
                    <a:pt x="4899511" y="1325829"/>
                  </a:moveTo>
                  <a:lnTo>
                    <a:pt x="4904276" y="1321667"/>
                  </a:lnTo>
                  <a:lnTo>
                    <a:pt x="4896948" y="1315080"/>
                  </a:lnTo>
                  <a:lnTo>
                    <a:pt x="4899511" y="1325829"/>
                  </a:lnTo>
                  <a:close/>
                </a:path>
                <a:path w="5414645" h="2864484">
                  <a:moveTo>
                    <a:pt x="5371741" y="930161"/>
                  </a:moveTo>
                  <a:lnTo>
                    <a:pt x="5373229" y="928862"/>
                  </a:lnTo>
                  <a:lnTo>
                    <a:pt x="5365303" y="918922"/>
                  </a:lnTo>
                  <a:lnTo>
                    <a:pt x="5363386" y="920597"/>
                  </a:lnTo>
                  <a:lnTo>
                    <a:pt x="5371741" y="930161"/>
                  </a:lnTo>
                  <a:close/>
                </a:path>
                <a:path w="5414645" h="2864484">
                  <a:moveTo>
                    <a:pt x="4956333" y="1293054"/>
                  </a:moveTo>
                  <a:lnTo>
                    <a:pt x="5369923" y="931750"/>
                  </a:lnTo>
                  <a:lnTo>
                    <a:pt x="5360742" y="922907"/>
                  </a:lnTo>
                  <a:lnTo>
                    <a:pt x="4947284" y="1284095"/>
                  </a:lnTo>
                  <a:lnTo>
                    <a:pt x="4956333" y="1293054"/>
                  </a:lnTo>
                  <a:close/>
                </a:path>
                <a:path w="5414645" h="2864484">
                  <a:moveTo>
                    <a:pt x="4937157" y="1309806"/>
                  </a:moveTo>
                  <a:lnTo>
                    <a:pt x="4940567" y="1306827"/>
                  </a:lnTo>
                  <a:lnTo>
                    <a:pt x="4931484" y="1297898"/>
                  </a:lnTo>
                  <a:lnTo>
                    <a:pt x="4926185" y="1302527"/>
                  </a:lnTo>
                  <a:lnTo>
                    <a:pt x="4937157" y="1309806"/>
                  </a:lnTo>
                  <a:close/>
                </a:path>
                <a:path w="5414645" h="2864484">
                  <a:moveTo>
                    <a:pt x="4916305" y="1328022"/>
                  </a:moveTo>
                  <a:lnTo>
                    <a:pt x="4920410" y="1324436"/>
                  </a:lnTo>
                  <a:lnTo>
                    <a:pt x="4910463" y="1316261"/>
                  </a:lnTo>
                  <a:lnTo>
                    <a:pt x="4906697" y="1319551"/>
                  </a:lnTo>
                  <a:lnTo>
                    <a:pt x="4916305" y="1328022"/>
                  </a:lnTo>
                  <a:close/>
                </a:path>
                <a:path w="5414645" h="2864484">
                  <a:moveTo>
                    <a:pt x="4984390" y="1285407"/>
                  </a:moveTo>
                  <a:lnTo>
                    <a:pt x="5377848" y="941690"/>
                  </a:lnTo>
                  <a:lnTo>
                    <a:pt x="5370783" y="930999"/>
                  </a:lnTo>
                  <a:lnTo>
                    <a:pt x="4976204" y="1275695"/>
                  </a:lnTo>
                  <a:lnTo>
                    <a:pt x="4984390" y="1285407"/>
                  </a:lnTo>
                  <a:close/>
                </a:path>
                <a:path w="5414645" h="2864484">
                  <a:moveTo>
                    <a:pt x="4981843" y="1287633"/>
                  </a:moveTo>
                  <a:lnTo>
                    <a:pt x="4982080" y="1287426"/>
                  </a:lnTo>
                  <a:lnTo>
                    <a:pt x="4976204" y="1275695"/>
                  </a:lnTo>
                  <a:lnTo>
                    <a:pt x="4972201" y="1279192"/>
                  </a:lnTo>
                  <a:lnTo>
                    <a:pt x="4981843" y="1287633"/>
                  </a:lnTo>
                  <a:close/>
                </a:path>
                <a:path w="5414645" h="2864484">
                  <a:moveTo>
                    <a:pt x="4969022" y="1298833"/>
                  </a:moveTo>
                  <a:lnTo>
                    <a:pt x="4976291" y="1292482"/>
                  </a:lnTo>
                  <a:lnTo>
                    <a:pt x="4967741" y="1283088"/>
                  </a:lnTo>
                  <a:lnTo>
                    <a:pt x="4959575" y="1290222"/>
                  </a:lnTo>
                  <a:lnTo>
                    <a:pt x="4969022" y="1298833"/>
                  </a:lnTo>
                  <a:close/>
                </a:path>
                <a:path w="5414645" h="2864484">
                  <a:moveTo>
                    <a:pt x="4952072" y="1313640"/>
                  </a:moveTo>
                  <a:lnTo>
                    <a:pt x="4956566" y="1309714"/>
                  </a:lnTo>
                  <a:lnTo>
                    <a:pt x="4944537" y="1303358"/>
                  </a:lnTo>
                  <a:lnTo>
                    <a:pt x="4939680" y="1307602"/>
                  </a:lnTo>
                  <a:lnTo>
                    <a:pt x="4952072" y="1313640"/>
                  </a:lnTo>
                  <a:close/>
                </a:path>
                <a:path w="5414645" h="2864484">
                  <a:moveTo>
                    <a:pt x="5018236" y="1272704"/>
                  </a:moveTo>
                  <a:lnTo>
                    <a:pt x="5383692" y="953449"/>
                  </a:lnTo>
                  <a:lnTo>
                    <a:pt x="5376923" y="942498"/>
                  </a:lnTo>
                  <a:lnTo>
                    <a:pt x="5009914" y="1263110"/>
                  </a:lnTo>
                  <a:lnTo>
                    <a:pt x="5018236" y="1272704"/>
                  </a:lnTo>
                  <a:close/>
                </a:path>
                <a:path w="5414645" h="2864484">
                  <a:moveTo>
                    <a:pt x="5005178" y="1284111"/>
                  </a:moveTo>
                  <a:lnTo>
                    <a:pt x="5016713" y="1274035"/>
                  </a:lnTo>
                  <a:lnTo>
                    <a:pt x="5009914" y="1263110"/>
                  </a:lnTo>
                  <a:lnTo>
                    <a:pt x="4999336" y="1272351"/>
                  </a:lnTo>
                  <a:lnTo>
                    <a:pt x="5005178" y="1284111"/>
                  </a:lnTo>
                  <a:close/>
                </a:path>
                <a:path w="5414645" h="2864484">
                  <a:moveTo>
                    <a:pt x="4998399" y="1290033"/>
                  </a:moveTo>
                  <a:lnTo>
                    <a:pt x="4995561" y="1275648"/>
                  </a:lnTo>
                  <a:lnTo>
                    <a:pt x="4989248" y="1281164"/>
                  </a:lnTo>
                  <a:lnTo>
                    <a:pt x="4998399" y="1290033"/>
                  </a:lnTo>
                  <a:close/>
                </a:path>
                <a:path w="5414645" h="2864484">
                  <a:moveTo>
                    <a:pt x="5033996" y="1275800"/>
                  </a:moveTo>
                  <a:lnTo>
                    <a:pt x="5389798" y="964978"/>
                  </a:lnTo>
                  <a:lnTo>
                    <a:pt x="5382898" y="954142"/>
                  </a:lnTo>
                  <a:lnTo>
                    <a:pt x="5027689" y="1264446"/>
                  </a:lnTo>
                  <a:lnTo>
                    <a:pt x="5033996" y="1275800"/>
                  </a:lnTo>
                  <a:close/>
                </a:path>
                <a:path w="5414645" h="2864484">
                  <a:moveTo>
                    <a:pt x="5021166" y="1287007"/>
                  </a:moveTo>
                  <a:lnTo>
                    <a:pt x="5014893" y="1275624"/>
                  </a:lnTo>
                  <a:lnTo>
                    <a:pt x="5011423" y="1278655"/>
                  </a:lnTo>
                  <a:lnTo>
                    <a:pt x="5021166" y="1287007"/>
                  </a:lnTo>
                  <a:close/>
                </a:path>
                <a:path w="5414645" h="2864484">
                  <a:moveTo>
                    <a:pt x="5011883" y="1295117"/>
                  </a:moveTo>
                  <a:lnTo>
                    <a:pt x="5015716" y="1291768"/>
                  </a:lnTo>
                  <a:lnTo>
                    <a:pt x="5007987" y="1281657"/>
                  </a:lnTo>
                  <a:lnTo>
                    <a:pt x="5001801" y="1287061"/>
                  </a:lnTo>
                  <a:lnTo>
                    <a:pt x="5011883" y="1295117"/>
                  </a:lnTo>
                  <a:close/>
                </a:path>
                <a:path w="5414645" h="2864484">
                  <a:moveTo>
                    <a:pt x="5066513" y="1264257"/>
                  </a:moveTo>
                  <a:lnTo>
                    <a:pt x="5395840" y="976563"/>
                  </a:lnTo>
                  <a:lnTo>
                    <a:pt x="5385369" y="968847"/>
                  </a:lnTo>
                  <a:lnTo>
                    <a:pt x="5056609" y="1256046"/>
                  </a:lnTo>
                  <a:lnTo>
                    <a:pt x="5066513" y="1264257"/>
                  </a:lnTo>
                  <a:close/>
                </a:path>
                <a:path w="5414645" h="2864484">
                  <a:moveTo>
                    <a:pt x="5103667" y="1248663"/>
                  </a:moveTo>
                  <a:lnTo>
                    <a:pt x="5410179" y="980901"/>
                  </a:lnTo>
                  <a:lnTo>
                    <a:pt x="5401228" y="971856"/>
                  </a:lnTo>
                  <a:lnTo>
                    <a:pt x="5095938" y="1238552"/>
                  </a:lnTo>
                  <a:lnTo>
                    <a:pt x="5103667" y="1248663"/>
                  </a:lnTo>
                  <a:close/>
                </a:path>
                <a:path w="5414645" h="2864484">
                  <a:moveTo>
                    <a:pt x="5093188" y="1257818"/>
                  </a:moveTo>
                  <a:lnTo>
                    <a:pt x="5101712" y="1250371"/>
                  </a:lnTo>
                  <a:lnTo>
                    <a:pt x="5094677" y="1239653"/>
                  </a:lnTo>
                  <a:lnTo>
                    <a:pt x="5080672" y="1251888"/>
                  </a:lnTo>
                  <a:lnTo>
                    <a:pt x="5093188" y="1257818"/>
                  </a:lnTo>
                  <a:close/>
                </a:path>
                <a:path w="5414645" h="2864484">
                  <a:moveTo>
                    <a:pt x="5077435" y="1271580"/>
                  </a:moveTo>
                  <a:lnTo>
                    <a:pt x="5087833" y="1262495"/>
                  </a:lnTo>
                  <a:lnTo>
                    <a:pt x="5079241" y="1253138"/>
                  </a:lnTo>
                  <a:lnTo>
                    <a:pt x="5064892" y="1265673"/>
                  </a:lnTo>
                  <a:lnTo>
                    <a:pt x="5077435" y="1271580"/>
                  </a:lnTo>
                  <a:close/>
                </a:path>
                <a:path w="5414645" h="2864484">
                  <a:moveTo>
                    <a:pt x="5131628" y="1241101"/>
                  </a:moveTo>
                  <a:lnTo>
                    <a:pt x="5400125" y="1006547"/>
                  </a:lnTo>
                  <a:lnTo>
                    <a:pt x="5392749" y="996127"/>
                  </a:lnTo>
                  <a:lnTo>
                    <a:pt x="5122484" y="1232225"/>
                  </a:lnTo>
                  <a:lnTo>
                    <a:pt x="5131628" y="1241101"/>
                  </a:lnTo>
                  <a:close/>
                </a:path>
                <a:path w="5414645" h="2864484">
                  <a:moveTo>
                    <a:pt x="5119851" y="1251389"/>
                  </a:moveTo>
                  <a:lnTo>
                    <a:pt x="5113019" y="1240494"/>
                  </a:lnTo>
                  <a:lnTo>
                    <a:pt x="5107366" y="1245432"/>
                  </a:lnTo>
                  <a:lnTo>
                    <a:pt x="5119851" y="1251389"/>
                  </a:lnTo>
                  <a:close/>
                </a:path>
                <a:path w="5414645" h="2864484">
                  <a:moveTo>
                    <a:pt x="5103526" y="1265650"/>
                  </a:moveTo>
                  <a:lnTo>
                    <a:pt x="5110762" y="1259329"/>
                  </a:lnTo>
                  <a:lnTo>
                    <a:pt x="5098539" y="1253143"/>
                  </a:lnTo>
                  <a:lnTo>
                    <a:pt x="5095035" y="1256204"/>
                  </a:lnTo>
                  <a:lnTo>
                    <a:pt x="5103526" y="1265650"/>
                  </a:lnTo>
                  <a:close/>
                </a:path>
                <a:path w="5414645" h="2864484">
                  <a:moveTo>
                    <a:pt x="5101352" y="1267549"/>
                  </a:moveTo>
                  <a:lnTo>
                    <a:pt x="5094816" y="1256395"/>
                  </a:lnTo>
                  <a:lnTo>
                    <a:pt x="5090746" y="1259951"/>
                  </a:lnTo>
                  <a:lnTo>
                    <a:pt x="5101352" y="1267549"/>
                  </a:lnTo>
                  <a:close/>
                </a:path>
                <a:path w="5414645" h="2864484">
                  <a:moveTo>
                    <a:pt x="5167550" y="1226584"/>
                  </a:moveTo>
                  <a:lnTo>
                    <a:pt x="5409042" y="1015621"/>
                  </a:lnTo>
                  <a:lnTo>
                    <a:pt x="5402799" y="1004211"/>
                  </a:lnTo>
                  <a:lnTo>
                    <a:pt x="5159457" y="1216790"/>
                  </a:lnTo>
                  <a:lnTo>
                    <a:pt x="5167550" y="1226584"/>
                  </a:lnTo>
                  <a:close/>
                </a:path>
                <a:path w="5414645" h="2864484">
                  <a:moveTo>
                    <a:pt x="5162136" y="1231313"/>
                  </a:moveTo>
                  <a:lnTo>
                    <a:pt x="5155266" y="1220451"/>
                  </a:lnTo>
                  <a:lnTo>
                    <a:pt x="5153575" y="1221928"/>
                  </a:lnTo>
                  <a:lnTo>
                    <a:pt x="5162136" y="1231313"/>
                  </a:lnTo>
                  <a:close/>
                </a:path>
                <a:path w="5414645" h="2864484">
                  <a:moveTo>
                    <a:pt x="5154760" y="1237756"/>
                  </a:moveTo>
                  <a:lnTo>
                    <a:pt x="5158824" y="1234206"/>
                  </a:lnTo>
                  <a:lnTo>
                    <a:pt x="5153575" y="1221928"/>
                  </a:lnTo>
                  <a:lnTo>
                    <a:pt x="5141977" y="1232060"/>
                  </a:lnTo>
                  <a:lnTo>
                    <a:pt x="5154760" y="1237756"/>
                  </a:lnTo>
                  <a:close/>
                </a:path>
                <a:path w="5414645" h="2864484">
                  <a:moveTo>
                    <a:pt x="5197756" y="1217059"/>
                  </a:moveTo>
                  <a:lnTo>
                    <a:pt x="5403414" y="1037400"/>
                  </a:lnTo>
                  <a:lnTo>
                    <a:pt x="5398732" y="1024627"/>
                  </a:lnTo>
                  <a:lnTo>
                    <a:pt x="5181894" y="1214052"/>
                  </a:lnTo>
                  <a:lnTo>
                    <a:pt x="5197756" y="1217059"/>
                  </a:lnTo>
                  <a:close/>
                </a:path>
                <a:path w="5414645" h="2864484">
                  <a:moveTo>
                    <a:pt x="5405756" y="1052218"/>
                  </a:moveTo>
                  <a:lnTo>
                    <a:pt x="5409525" y="1048926"/>
                  </a:lnTo>
                  <a:lnTo>
                    <a:pt x="5400640" y="1039824"/>
                  </a:lnTo>
                  <a:lnTo>
                    <a:pt x="5399648" y="1040690"/>
                  </a:lnTo>
                  <a:lnTo>
                    <a:pt x="5401627" y="1046578"/>
                  </a:lnTo>
                  <a:lnTo>
                    <a:pt x="5405756" y="1052218"/>
                  </a:lnTo>
                  <a:close/>
                </a:path>
                <a:path w="5414645" h="2864484">
                  <a:moveTo>
                    <a:pt x="5401627" y="1046578"/>
                  </a:moveTo>
                  <a:lnTo>
                    <a:pt x="5399648" y="1040690"/>
                  </a:lnTo>
                  <a:lnTo>
                    <a:pt x="5398227" y="1041932"/>
                  </a:lnTo>
                  <a:lnTo>
                    <a:pt x="5401627" y="1046578"/>
                  </a:lnTo>
                  <a:close/>
                </a:path>
                <a:path w="5414645" h="2864484">
                  <a:moveTo>
                    <a:pt x="5227895" y="1207594"/>
                  </a:moveTo>
                  <a:lnTo>
                    <a:pt x="5404030" y="1053726"/>
                  </a:lnTo>
                  <a:lnTo>
                    <a:pt x="5401627" y="1046578"/>
                  </a:lnTo>
                  <a:lnTo>
                    <a:pt x="5398227" y="1041932"/>
                  </a:lnTo>
                  <a:lnTo>
                    <a:pt x="5216070" y="1201061"/>
                  </a:lnTo>
                  <a:lnTo>
                    <a:pt x="5227895" y="1207594"/>
                  </a:lnTo>
                  <a:close/>
                </a:path>
                <a:path w="5414645" h="2864484">
                  <a:moveTo>
                    <a:pt x="5219432" y="1214987"/>
                  </a:moveTo>
                  <a:lnTo>
                    <a:pt x="5212702" y="1204003"/>
                  </a:lnTo>
                  <a:lnTo>
                    <a:pt x="5208767" y="1207441"/>
                  </a:lnTo>
                  <a:lnTo>
                    <a:pt x="5219432" y="1214987"/>
                  </a:lnTo>
                  <a:close/>
                </a:path>
                <a:path w="5414645" h="2864484">
                  <a:moveTo>
                    <a:pt x="5204155" y="1228333"/>
                  </a:moveTo>
                  <a:lnTo>
                    <a:pt x="5198738" y="1216202"/>
                  </a:lnTo>
                  <a:lnTo>
                    <a:pt x="5192239" y="1221880"/>
                  </a:lnTo>
                  <a:lnTo>
                    <a:pt x="5204155" y="1228333"/>
                  </a:lnTo>
                  <a:close/>
                </a:path>
                <a:path w="5414645" h="2864484">
                  <a:moveTo>
                    <a:pt x="5411763" y="1063834"/>
                  </a:moveTo>
                  <a:lnTo>
                    <a:pt x="5414441" y="1061494"/>
                  </a:lnTo>
                  <a:lnTo>
                    <a:pt x="5406218" y="1051815"/>
                  </a:lnTo>
                  <a:lnTo>
                    <a:pt x="5403772" y="1053952"/>
                  </a:lnTo>
                  <a:lnTo>
                    <a:pt x="5411763" y="1063834"/>
                  </a:lnTo>
                  <a:close/>
                </a:path>
                <a:path w="5414645" h="2864484">
                  <a:moveTo>
                    <a:pt x="5277744" y="1180911"/>
                  </a:moveTo>
                  <a:lnTo>
                    <a:pt x="5397309" y="1076461"/>
                  </a:lnTo>
                  <a:lnTo>
                    <a:pt x="5394141" y="1062365"/>
                  </a:lnTo>
                  <a:lnTo>
                    <a:pt x="5268661" y="1171982"/>
                  </a:lnTo>
                  <a:lnTo>
                    <a:pt x="5277744" y="1180911"/>
                  </a:lnTo>
                  <a:close/>
                </a:path>
                <a:path w="5414645" h="2864484">
                  <a:moveTo>
                    <a:pt x="5249740" y="1205374"/>
                  </a:moveTo>
                  <a:lnTo>
                    <a:pt x="5276347" y="1182131"/>
                  </a:lnTo>
                  <a:lnTo>
                    <a:pt x="5268661" y="1171982"/>
                  </a:lnTo>
                  <a:lnTo>
                    <a:pt x="5238939" y="1197946"/>
                  </a:lnTo>
                  <a:lnTo>
                    <a:pt x="5249740" y="1205374"/>
                  </a:lnTo>
                  <a:close/>
                </a:path>
                <a:path w="5414645" h="2864484">
                  <a:moveTo>
                    <a:pt x="5243329" y="1209922"/>
                  </a:moveTo>
                  <a:lnTo>
                    <a:pt x="5238939" y="1197946"/>
                  </a:lnTo>
                  <a:lnTo>
                    <a:pt x="5233980" y="1202279"/>
                  </a:lnTo>
                  <a:lnTo>
                    <a:pt x="5243329" y="1209922"/>
                  </a:lnTo>
                  <a:close/>
                </a:path>
                <a:path w="5414645" h="2864484">
                  <a:moveTo>
                    <a:pt x="5243622" y="1210719"/>
                  </a:moveTo>
                  <a:lnTo>
                    <a:pt x="5243952" y="1210431"/>
                  </a:lnTo>
                  <a:lnTo>
                    <a:pt x="5243329" y="1209922"/>
                  </a:lnTo>
                  <a:lnTo>
                    <a:pt x="5243622" y="1210719"/>
                  </a:lnTo>
                  <a:close/>
                </a:path>
                <a:path w="5414645" h="2864484">
                  <a:moveTo>
                    <a:pt x="5399088" y="1091771"/>
                  </a:moveTo>
                  <a:lnTo>
                    <a:pt x="5401434" y="1089721"/>
                  </a:lnTo>
                  <a:lnTo>
                    <a:pt x="5392682" y="1080503"/>
                  </a:lnTo>
                  <a:lnTo>
                    <a:pt x="5395454" y="1087918"/>
                  </a:lnTo>
                  <a:lnTo>
                    <a:pt x="5399088" y="1091771"/>
                  </a:lnTo>
                  <a:close/>
                </a:path>
                <a:path w="5414645" h="2864484">
                  <a:moveTo>
                    <a:pt x="5396298" y="1090174"/>
                  </a:moveTo>
                  <a:lnTo>
                    <a:pt x="5395454" y="1087918"/>
                  </a:lnTo>
                  <a:lnTo>
                    <a:pt x="5390368" y="1082524"/>
                  </a:lnTo>
                  <a:lnTo>
                    <a:pt x="5387426" y="1085095"/>
                  </a:lnTo>
                  <a:lnTo>
                    <a:pt x="5396298" y="1090174"/>
                  </a:lnTo>
                  <a:close/>
                </a:path>
                <a:path w="5414645" h="2864484">
                  <a:moveTo>
                    <a:pt x="5281631" y="1194379"/>
                  </a:moveTo>
                  <a:lnTo>
                    <a:pt x="5392476" y="1097547"/>
                  </a:lnTo>
                  <a:lnTo>
                    <a:pt x="5387426" y="1085095"/>
                  </a:lnTo>
                  <a:lnTo>
                    <a:pt x="5275027" y="1183284"/>
                  </a:lnTo>
                  <a:lnTo>
                    <a:pt x="5281631" y="1194379"/>
                  </a:lnTo>
                  <a:close/>
                </a:path>
                <a:path w="5414645" h="2864484">
                  <a:moveTo>
                    <a:pt x="5265654" y="1208335"/>
                  </a:moveTo>
                  <a:lnTo>
                    <a:pt x="5259499" y="1196849"/>
                  </a:lnTo>
                  <a:lnTo>
                    <a:pt x="5255309" y="1200509"/>
                  </a:lnTo>
                  <a:lnTo>
                    <a:pt x="5265654" y="1208335"/>
                  </a:lnTo>
                  <a:close/>
                </a:path>
                <a:path w="5414645" h="2864484">
                  <a:moveTo>
                    <a:pt x="5399088" y="1091771"/>
                  </a:moveTo>
                  <a:lnTo>
                    <a:pt x="5395454" y="1087918"/>
                  </a:lnTo>
                  <a:lnTo>
                    <a:pt x="5396298" y="1090174"/>
                  </a:lnTo>
                  <a:lnTo>
                    <a:pt x="5399088" y="1091771"/>
                  </a:lnTo>
                  <a:close/>
                </a:path>
                <a:path w="5414645" h="2864484">
                  <a:moveTo>
                    <a:pt x="5397435" y="1093214"/>
                  </a:moveTo>
                  <a:lnTo>
                    <a:pt x="5399088" y="1091771"/>
                  </a:lnTo>
                  <a:lnTo>
                    <a:pt x="5396298" y="1090174"/>
                  </a:lnTo>
                  <a:lnTo>
                    <a:pt x="5397435" y="1093214"/>
                  </a:lnTo>
                  <a:close/>
                </a:path>
                <a:path w="5414645" h="2864484">
                  <a:moveTo>
                    <a:pt x="5397293" y="1110201"/>
                  </a:moveTo>
                  <a:lnTo>
                    <a:pt x="5407509" y="1101277"/>
                  </a:lnTo>
                  <a:lnTo>
                    <a:pt x="5395418" y="1094976"/>
                  </a:lnTo>
                  <a:lnTo>
                    <a:pt x="5384708" y="1104332"/>
                  </a:lnTo>
                  <a:lnTo>
                    <a:pt x="5397293" y="1110201"/>
                  </a:lnTo>
                  <a:close/>
                </a:path>
                <a:path w="5414645" h="2864484">
                  <a:moveTo>
                    <a:pt x="5320004" y="1177720"/>
                  </a:moveTo>
                  <a:lnTo>
                    <a:pt x="5374022" y="1130531"/>
                  </a:lnTo>
                  <a:lnTo>
                    <a:pt x="5371286" y="1116057"/>
                  </a:lnTo>
                  <a:lnTo>
                    <a:pt x="5308737" y="1170699"/>
                  </a:lnTo>
                  <a:lnTo>
                    <a:pt x="5320004" y="1177720"/>
                  </a:lnTo>
                  <a:close/>
                </a:path>
                <a:path w="5414645" h="2864484">
                  <a:moveTo>
                    <a:pt x="5305204" y="1190649"/>
                  </a:moveTo>
                  <a:lnTo>
                    <a:pt x="5306625" y="1189407"/>
                  </a:lnTo>
                  <a:lnTo>
                    <a:pt x="5297178" y="1180797"/>
                  </a:lnTo>
                  <a:lnTo>
                    <a:pt x="5305204" y="1190649"/>
                  </a:lnTo>
                  <a:close/>
                </a:path>
                <a:path w="5414645" h="2864484">
                  <a:moveTo>
                    <a:pt x="5298594" y="1196423"/>
                  </a:moveTo>
                  <a:lnTo>
                    <a:pt x="5301133" y="1194206"/>
                  </a:lnTo>
                  <a:lnTo>
                    <a:pt x="5291229" y="1185994"/>
                  </a:lnTo>
                  <a:lnTo>
                    <a:pt x="5298594" y="1196423"/>
                  </a:lnTo>
                  <a:close/>
                </a:path>
                <a:path w="5414645" h="2864484">
                  <a:moveTo>
                    <a:pt x="5317655" y="1196636"/>
                  </a:moveTo>
                  <a:lnTo>
                    <a:pt x="5304704" y="1191086"/>
                  </a:lnTo>
                  <a:lnTo>
                    <a:pt x="5303849" y="1191832"/>
                  </a:lnTo>
                  <a:lnTo>
                    <a:pt x="5317655" y="1196636"/>
                  </a:lnTo>
                  <a:close/>
                </a:path>
              </a:pathLst>
            </a:custGeom>
            <a:solidFill>
              <a:srgbClr val="F2D09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238" y="5826195"/>
              <a:ext cx="4844886" cy="211384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2515" y="6337664"/>
              <a:ext cx="1587442" cy="1812101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5933787" y="6518713"/>
              <a:ext cx="3816350" cy="1881505"/>
            </a:xfrm>
            <a:custGeom>
              <a:avLst/>
              <a:gdLst/>
              <a:ahLst/>
              <a:cxnLst/>
              <a:rect l="l" t="t" r="r" b="b"/>
              <a:pathLst>
                <a:path w="3816350" h="1881504">
                  <a:moveTo>
                    <a:pt x="2535734" y="17641"/>
                  </a:moveTo>
                  <a:lnTo>
                    <a:pt x="2527724" y="15005"/>
                  </a:lnTo>
                  <a:lnTo>
                    <a:pt x="2522754" y="0"/>
                  </a:lnTo>
                  <a:lnTo>
                    <a:pt x="2537988" y="5013"/>
                  </a:lnTo>
                  <a:lnTo>
                    <a:pt x="2535734" y="17641"/>
                  </a:lnTo>
                  <a:close/>
                </a:path>
                <a:path w="3816350" h="1881504">
                  <a:moveTo>
                    <a:pt x="2545819" y="20960"/>
                  </a:moveTo>
                  <a:lnTo>
                    <a:pt x="2535734" y="17641"/>
                  </a:lnTo>
                  <a:lnTo>
                    <a:pt x="2546714" y="7885"/>
                  </a:lnTo>
                  <a:lnTo>
                    <a:pt x="2545819" y="20960"/>
                  </a:lnTo>
                  <a:close/>
                </a:path>
                <a:path w="3816350" h="1881504">
                  <a:moveTo>
                    <a:pt x="2624992" y="47017"/>
                  </a:moveTo>
                  <a:lnTo>
                    <a:pt x="2547822" y="21619"/>
                  </a:lnTo>
                  <a:lnTo>
                    <a:pt x="2553866" y="10238"/>
                  </a:lnTo>
                  <a:lnTo>
                    <a:pt x="2625458" y="33800"/>
                  </a:lnTo>
                  <a:lnTo>
                    <a:pt x="2624992" y="47017"/>
                  </a:lnTo>
                  <a:close/>
                </a:path>
                <a:path w="3816350" h="1881504">
                  <a:moveTo>
                    <a:pt x="2629855" y="48617"/>
                  </a:moveTo>
                  <a:lnTo>
                    <a:pt x="2628639" y="48217"/>
                  </a:lnTo>
                  <a:lnTo>
                    <a:pt x="2632251" y="36036"/>
                  </a:lnTo>
                  <a:lnTo>
                    <a:pt x="2633038" y="36295"/>
                  </a:lnTo>
                  <a:lnTo>
                    <a:pt x="2629855" y="48617"/>
                  </a:lnTo>
                  <a:close/>
                </a:path>
                <a:path w="3816350" h="1881504">
                  <a:moveTo>
                    <a:pt x="2636363" y="50759"/>
                  </a:moveTo>
                  <a:lnTo>
                    <a:pt x="2629855" y="48617"/>
                  </a:lnTo>
                  <a:lnTo>
                    <a:pt x="2640262" y="38672"/>
                  </a:lnTo>
                  <a:lnTo>
                    <a:pt x="2636363" y="50759"/>
                  </a:lnTo>
                  <a:close/>
                </a:path>
                <a:path w="3816350" h="1881504">
                  <a:moveTo>
                    <a:pt x="2641692" y="65883"/>
                  </a:moveTo>
                  <a:lnTo>
                    <a:pt x="2501869" y="19866"/>
                  </a:lnTo>
                  <a:lnTo>
                    <a:pt x="2508413" y="8650"/>
                  </a:lnTo>
                  <a:lnTo>
                    <a:pt x="2648380" y="54714"/>
                  </a:lnTo>
                  <a:lnTo>
                    <a:pt x="2641692" y="65883"/>
                  </a:lnTo>
                  <a:close/>
                </a:path>
                <a:path w="3816350" h="1881504">
                  <a:moveTo>
                    <a:pt x="2658357" y="71367"/>
                  </a:moveTo>
                  <a:lnTo>
                    <a:pt x="2647557" y="67813"/>
                  </a:lnTo>
                  <a:lnTo>
                    <a:pt x="2652814" y="56173"/>
                  </a:lnTo>
                  <a:lnTo>
                    <a:pt x="2661611" y="59068"/>
                  </a:lnTo>
                  <a:lnTo>
                    <a:pt x="2658357" y="71367"/>
                  </a:lnTo>
                  <a:close/>
                </a:path>
                <a:path w="3816350" h="1881504">
                  <a:moveTo>
                    <a:pt x="2493965" y="30635"/>
                  </a:moveTo>
                  <a:lnTo>
                    <a:pt x="2479303" y="25810"/>
                  </a:lnTo>
                  <a:lnTo>
                    <a:pt x="2484775" y="14240"/>
                  </a:lnTo>
                  <a:lnTo>
                    <a:pt x="2498364" y="18713"/>
                  </a:lnTo>
                  <a:lnTo>
                    <a:pt x="2493965" y="30635"/>
                  </a:lnTo>
                  <a:close/>
                </a:path>
                <a:path w="3816350" h="1881504">
                  <a:moveTo>
                    <a:pt x="2665615" y="87126"/>
                  </a:moveTo>
                  <a:lnTo>
                    <a:pt x="2496039" y="31318"/>
                  </a:lnTo>
                  <a:lnTo>
                    <a:pt x="2499294" y="19019"/>
                  </a:lnTo>
                  <a:lnTo>
                    <a:pt x="2667440" y="74357"/>
                  </a:lnTo>
                  <a:lnTo>
                    <a:pt x="2665615" y="87126"/>
                  </a:lnTo>
                  <a:close/>
                </a:path>
                <a:path w="3816350" h="1881504">
                  <a:moveTo>
                    <a:pt x="2670121" y="88609"/>
                  </a:moveTo>
                  <a:lnTo>
                    <a:pt x="2666545" y="87432"/>
                  </a:lnTo>
                  <a:lnTo>
                    <a:pt x="2670086" y="75227"/>
                  </a:lnTo>
                  <a:lnTo>
                    <a:pt x="2671731" y="75769"/>
                  </a:lnTo>
                  <a:lnTo>
                    <a:pt x="2670121" y="88609"/>
                  </a:lnTo>
                  <a:close/>
                </a:path>
                <a:path w="3816350" h="1881504">
                  <a:moveTo>
                    <a:pt x="2672588" y="102791"/>
                  </a:moveTo>
                  <a:lnTo>
                    <a:pt x="2455807" y="31447"/>
                  </a:lnTo>
                  <a:lnTo>
                    <a:pt x="2459134" y="19172"/>
                  </a:lnTo>
                  <a:lnTo>
                    <a:pt x="2680206" y="91928"/>
                  </a:lnTo>
                  <a:lnTo>
                    <a:pt x="2672588" y="102791"/>
                  </a:lnTo>
                  <a:close/>
                </a:path>
                <a:path w="3816350" h="1881504">
                  <a:moveTo>
                    <a:pt x="2443059" y="33150"/>
                  </a:moveTo>
                  <a:lnTo>
                    <a:pt x="2445220" y="27963"/>
                  </a:lnTo>
                  <a:lnTo>
                    <a:pt x="2446293" y="28316"/>
                  </a:lnTo>
                  <a:lnTo>
                    <a:pt x="2443059" y="33150"/>
                  </a:lnTo>
                  <a:close/>
                </a:path>
                <a:path w="3816350" h="1881504">
                  <a:moveTo>
                    <a:pt x="2678917" y="118244"/>
                  </a:moveTo>
                  <a:lnTo>
                    <a:pt x="2440320" y="39721"/>
                  </a:lnTo>
                  <a:lnTo>
                    <a:pt x="2441178" y="37663"/>
                  </a:lnTo>
                  <a:lnTo>
                    <a:pt x="2448584" y="29070"/>
                  </a:lnTo>
                  <a:lnTo>
                    <a:pt x="2682529" y="106063"/>
                  </a:lnTo>
                  <a:lnTo>
                    <a:pt x="2678917" y="118244"/>
                  </a:lnTo>
                  <a:close/>
                </a:path>
                <a:path w="3816350" h="1881504">
                  <a:moveTo>
                    <a:pt x="2439607" y="39486"/>
                  </a:moveTo>
                  <a:lnTo>
                    <a:pt x="2438962" y="39273"/>
                  </a:lnTo>
                  <a:lnTo>
                    <a:pt x="2443059" y="33150"/>
                  </a:lnTo>
                  <a:lnTo>
                    <a:pt x="2441178" y="37663"/>
                  </a:lnTo>
                  <a:lnTo>
                    <a:pt x="2439607" y="39486"/>
                  </a:lnTo>
                  <a:close/>
                </a:path>
                <a:path w="3816350" h="1881504">
                  <a:moveTo>
                    <a:pt x="2440320" y="39721"/>
                  </a:moveTo>
                  <a:lnTo>
                    <a:pt x="2439607" y="39486"/>
                  </a:lnTo>
                  <a:lnTo>
                    <a:pt x="2441178" y="37663"/>
                  </a:lnTo>
                  <a:lnTo>
                    <a:pt x="2440320" y="39721"/>
                  </a:lnTo>
                  <a:close/>
                </a:path>
                <a:path w="3816350" h="1881504">
                  <a:moveTo>
                    <a:pt x="2432418" y="50490"/>
                  </a:moveTo>
                  <a:lnTo>
                    <a:pt x="2429200" y="49431"/>
                  </a:lnTo>
                  <a:lnTo>
                    <a:pt x="2433599" y="37509"/>
                  </a:lnTo>
                  <a:lnTo>
                    <a:pt x="2434672" y="37862"/>
                  </a:lnTo>
                  <a:lnTo>
                    <a:pt x="2433430" y="46923"/>
                  </a:lnTo>
                  <a:lnTo>
                    <a:pt x="2432418" y="50490"/>
                  </a:lnTo>
                  <a:close/>
                </a:path>
                <a:path w="3816350" h="1881504">
                  <a:moveTo>
                    <a:pt x="2433430" y="46923"/>
                  </a:moveTo>
                  <a:lnTo>
                    <a:pt x="2434672" y="37862"/>
                  </a:lnTo>
                  <a:lnTo>
                    <a:pt x="2435888" y="38262"/>
                  </a:lnTo>
                  <a:lnTo>
                    <a:pt x="2433430" y="46923"/>
                  </a:lnTo>
                  <a:close/>
                </a:path>
                <a:path w="3816350" h="1881504">
                  <a:moveTo>
                    <a:pt x="2689465" y="135086"/>
                  </a:moveTo>
                  <a:lnTo>
                    <a:pt x="2432919" y="50655"/>
                  </a:lnTo>
                  <a:lnTo>
                    <a:pt x="2433430" y="46923"/>
                  </a:lnTo>
                  <a:lnTo>
                    <a:pt x="2435888" y="38262"/>
                  </a:lnTo>
                  <a:lnTo>
                    <a:pt x="2694008" y="123210"/>
                  </a:lnTo>
                  <a:lnTo>
                    <a:pt x="2689465" y="135086"/>
                  </a:lnTo>
                  <a:close/>
                </a:path>
                <a:path w="3816350" h="1881504">
                  <a:moveTo>
                    <a:pt x="2416862" y="58740"/>
                  </a:moveTo>
                  <a:lnTo>
                    <a:pt x="2403058" y="54198"/>
                  </a:lnTo>
                  <a:lnTo>
                    <a:pt x="2407743" y="42369"/>
                  </a:lnTo>
                  <a:lnTo>
                    <a:pt x="2416040" y="45100"/>
                  </a:lnTo>
                  <a:lnTo>
                    <a:pt x="2416862" y="58740"/>
                  </a:lnTo>
                  <a:close/>
                </a:path>
                <a:path w="3816350" h="1881504">
                  <a:moveTo>
                    <a:pt x="2704520" y="153410"/>
                  </a:moveTo>
                  <a:lnTo>
                    <a:pt x="2416862" y="58740"/>
                  </a:lnTo>
                  <a:lnTo>
                    <a:pt x="2421476" y="46889"/>
                  </a:lnTo>
                  <a:lnTo>
                    <a:pt x="2702983" y="139534"/>
                  </a:lnTo>
                  <a:lnTo>
                    <a:pt x="2704520" y="153410"/>
                  </a:lnTo>
                  <a:close/>
                </a:path>
                <a:path w="3816350" h="1881504">
                  <a:moveTo>
                    <a:pt x="2707702" y="167828"/>
                  </a:moveTo>
                  <a:lnTo>
                    <a:pt x="2392937" y="64237"/>
                  </a:lnTo>
                  <a:lnTo>
                    <a:pt x="2397193" y="52267"/>
                  </a:lnTo>
                  <a:lnTo>
                    <a:pt x="2709026" y="154893"/>
                  </a:lnTo>
                  <a:lnTo>
                    <a:pt x="2707702" y="167828"/>
                  </a:lnTo>
                  <a:close/>
                </a:path>
                <a:path w="3816350" h="1881504">
                  <a:moveTo>
                    <a:pt x="2713424" y="169711"/>
                  </a:moveTo>
                  <a:lnTo>
                    <a:pt x="2709026" y="154893"/>
                  </a:lnTo>
                  <a:lnTo>
                    <a:pt x="2713389" y="156329"/>
                  </a:lnTo>
                  <a:lnTo>
                    <a:pt x="2713424" y="169711"/>
                  </a:lnTo>
                  <a:close/>
                </a:path>
                <a:path w="3816350" h="1881504">
                  <a:moveTo>
                    <a:pt x="2389987" y="68837"/>
                  </a:moveTo>
                  <a:lnTo>
                    <a:pt x="2391165" y="63653"/>
                  </a:lnTo>
                  <a:lnTo>
                    <a:pt x="2391456" y="66859"/>
                  </a:lnTo>
                  <a:lnTo>
                    <a:pt x="2389987" y="68837"/>
                  </a:lnTo>
                  <a:close/>
                </a:path>
                <a:path w="3816350" h="1881504">
                  <a:moveTo>
                    <a:pt x="2393989" y="77953"/>
                  </a:moveTo>
                  <a:lnTo>
                    <a:pt x="2392416" y="77435"/>
                  </a:lnTo>
                  <a:lnTo>
                    <a:pt x="2391456" y="66859"/>
                  </a:lnTo>
                  <a:lnTo>
                    <a:pt x="2393311" y="64360"/>
                  </a:lnTo>
                  <a:lnTo>
                    <a:pt x="2393989" y="77953"/>
                  </a:lnTo>
                  <a:close/>
                </a:path>
                <a:path w="3816350" h="1881504">
                  <a:moveTo>
                    <a:pt x="2713531" y="183116"/>
                  </a:moveTo>
                  <a:lnTo>
                    <a:pt x="2396262" y="78701"/>
                  </a:lnTo>
                  <a:lnTo>
                    <a:pt x="2394725" y="64825"/>
                  </a:lnTo>
                  <a:lnTo>
                    <a:pt x="2717715" y="171123"/>
                  </a:lnTo>
                  <a:lnTo>
                    <a:pt x="2713531" y="183116"/>
                  </a:lnTo>
                  <a:close/>
                </a:path>
                <a:path w="3816350" h="1881504">
                  <a:moveTo>
                    <a:pt x="2388339" y="76094"/>
                  </a:moveTo>
                  <a:lnTo>
                    <a:pt x="2385335" y="75105"/>
                  </a:lnTo>
                  <a:lnTo>
                    <a:pt x="2389987" y="68837"/>
                  </a:lnTo>
                  <a:lnTo>
                    <a:pt x="2388339" y="76094"/>
                  </a:lnTo>
                  <a:close/>
                </a:path>
                <a:path w="3816350" h="1881504">
                  <a:moveTo>
                    <a:pt x="2721147" y="198992"/>
                  </a:moveTo>
                  <a:lnTo>
                    <a:pt x="2373696" y="84645"/>
                  </a:lnTo>
                  <a:lnTo>
                    <a:pt x="2378668" y="72911"/>
                  </a:lnTo>
                  <a:lnTo>
                    <a:pt x="2722971" y="186223"/>
                  </a:lnTo>
                  <a:lnTo>
                    <a:pt x="2721147" y="198992"/>
                  </a:lnTo>
                  <a:close/>
                </a:path>
                <a:path w="3816350" h="1881504">
                  <a:moveTo>
                    <a:pt x="2728228" y="201323"/>
                  </a:moveTo>
                  <a:lnTo>
                    <a:pt x="2721433" y="199087"/>
                  </a:lnTo>
                  <a:lnTo>
                    <a:pt x="2731268" y="188953"/>
                  </a:lnTo>
                  <a:lnTo>
                    <a:pt x="2728228" y="201323"/>
                  </a:lnTo>
                  <a:close/>
                </a:path>
                <a:path w="3816350" h="1881504">
                  <a:moveTo>
                    <a:pt x="2739205" y="218306"/>
                  </a:moveTo>
                  <a:lnTo>
                    <a:pt x="2347626" y="89435"/>
                  </a:lnTo>
                  <a:lnTo>
                    <a:pt x="2358605" y="79678"/>
                  </a:lnTo>
                  <a:lnTo>
                    <a:pt x="2738026" y="204548"/>
                  </a:lnTo>
                  <a:lnTo>
                    <a:pt x="2739205" y="218306"/>
                  </a:lnTo>
                  <a:close/>
                </a:path>
                <a:path w="3816350" h="1881504">
                  <a:moveTo>
                    <a:pt x="2747502" y="221036"/>
                  </a:moveTo>
                  <a:lnTo>
                    <a:pt x="2742567" y="219412"/>
                  </a:lnTo>
                  <a:lnTo>
                    <a:pt x="2749541" y="208337"/>
                  </a:lnTo>
                  <a:lnTo>
                    <a:pt x="2749755" y="208408"/>
                  </a:lnTo>
                  <a:lnTo>
                    <a:pt x="2747502" y="221036"/>
                  </a:lnTo>
                  <a:close/>
                </a:path>
                <a:path w="3816350" h="1881504">
                  <a:moveTo>
                    <a:pt x="2741813" y="232534"/>
                  </a:moveTo>
                  <a:lnTo>
                    <a:pt x="2340795" y="100557"/>
                  </a:lnTo>
                  <a:lnTo>
                    <a:pt x="2340474" y="87081"/>
                  </a:lnTo>
                  <a:lnTo>
                    <a:pt x="2746570" y="220729"/>
                  </a:lnTo>
                  <a:lnTo>
                    <a:pt x="2741813" y="232534"/>
                  </a:lnTo>
                  <a:close/>
                </a:path>
                <a:path w="3816350" h="1881504">
                  <a:moveTo>
                    <a:pt x="2742244" y="232676"/>
                  </a:moveTo>
                  <a:lnTo>
                    <a:pt x="2741813" y="232534"/>
                  </a:lnTo>
                  <a:lnTo>
                    <a:pt x="2746570" y="220729"/>
                  </a:lnTo>
                  <a:lnTo>
                    <a:pt x="2747216" y="220942"/>
                  </a:lnTo>
                  <a:lnTo>
                    <a:pt x="2742244" y="232676"/>
                  </a:lnTo>
                  <a:close/>
                </a:path>
                <a:path w="3816350" h="1881504">
                  <a:moveTo>
                    <a:pt x="2743744" y="233170"/>
                  </a:moveTo>
                  <a:lnTo>
                    <a:pt x="2742244" y="232676"/>
                  </a:lnTo>
                  <a:lnTo>
                    <a:pt x="2747216" y="220942"/>
                  </a:lnTo>
                  <a:lnTo>
                    <a:pt x="2748859" y="221483"/>
                  </a:lnTo>
                  <a:lnTo>
                    <a:pt x="2743744" y="233170"/>
                  </a:lnTo>
                  <a:close/>
                </a:path>
                <a:path w="3816350" h="1881504">
                  <a:moveTo>
                    <a:pt x="2758944" y="251542"/>
                  </a:moveTo>
                  <a:lnTo>
                    <a:pt x="2321949" y="107725"/>
                  </a:lnTo>
                  <a:lnTo>
                    <a:pt x="2329495" y="96838"/>
                  </a:lnTo>
                  <a:lnTo>
                    <a:pt x="2762270" y="239267"/>
                  </a:lnTo>
                  <a:lnTo>
                    <a:pt x="2758944" y="251542"/>
                  </a:lnTo>
                  <a:close/>
                </a:path>
                <a:path w="3816350" h="1881504">
                  <a:moveTo>
                    <a:pt x="2767991" y="267889"/>
                  </a:moveTo>
                  <a:lnTo>
                    <a:pt x="2305084" y="115545"/>
                  </a:lnTo>
                  <a:lnTo>
                    <a:pt x="2312919" y="104753"/>
                  </a:lnTo>
                  <a:lnTo>
                    <a:pt x="2769815" y="255120"/>
                  </a:lnTo>
                  <a:lnTo>
                    <a:pt x="2767991" y="267889"/>
                  </a:lnTo>
                  <a:close/>
                </a:path>
                <a:path w="3816350" h="1881504">
                  <a:moveTo>
                    <a:pt x="2784724" y="273397"/>
                  </a:moveTo>
                  <a:lnTo>
                    <a:pt x="2783079" y="272855"/>
                  </a:lnTo>
                  <a:lnTo>
                    <a:pt x="2784332" y="259897"/>
                  </a:lnTo>
                  <a:lnTo>
                    <a:pt x="2786835" y="260721"/>
                  </a:lnTo>
                  <a:lnTo>
                    <a:pt x="2784724" y="273397"/>
                  </a:lnTo>
                  <a:close/>
                </a:path>
                <a:path w="3816350" h="1881504">
                  <a:moveTo>
                    <a:pt x="2788337" y="287956"/>
                  </a:moveTo>
                  <a:lnTo>
                    <a:pt x="2296628" y="126132"/>
                  </a:lnTo>
                  <a:lnTo>
                    <a:pt x="2301958" y="114515"/>
                  </a:lnTo>
                  <a:lnTo>
                    <a:pt x="2790662" y="275351"/>
                  </a:lnTo>
                  <a:lnTo>
                    <a:pt x="2788337" y="287956"/>
                  </a:lnTo>
                  <a:close/>
                </a:path>
                <a:path w="3816350" h="1881504">
                  <a:moveTo>
                    <a:pt x="2797241" y="304256"/>
                  </a:moveTo>
                  <a:lnTo>
                    <a:pt x="2279928" y="134005"/>
                  </a:lnTo>
                  <a:lnTo>
                    <a:pt x="2286401" y="122766"/>
                  </a:lnTo>
                  <a:lnTo>
                    <a:pt x="2799924" y="291769"/>
                  </a:lnTo>
                  <a:lnTo>
                    <a:pt x="2797241" y="304256"/>
                  </a:lnTo>
                  <a:close/>
                </a:path>
                <a:path w="3816350" h="1881504">
                  <a:moveTo>
                    <a:pt x="2800745" y="305409"/>
                  </a:moveTo>
                  <a:lnTo>
                    <a:pt x="2798027" y="304515"/>
                  </a:lnTo>
                  <a:lnTo>
                    <a:pt x="2804215" y="293181"/>
                  </a:lnTo>
                  <a:lnTo>
                    <a:pt x="2800745" y="305409"/>
                  </a:lnTo>
                  <a:close/>
                </a:path>
                <a:path w="3816350" h="1881504">
                  <a:moveTo>
                    <a:pt x="2804965" y="306798"/>
                  </a:moveTo>
                  <a:lnTo>
                    <a:pt x="2800888" y="305456"/>
                  </a:lnTo>
                  <a:lnTo>
                    <a:pt x="2805645" y="293652"/>
                  </a:lnTo>
                  <a:lnTo>
                    <a:pt x="2809793" y="295017"/>
                  </a:lnTo>
                  <a:lnTo>
                    <a:pt x="2804965" y="306798"/>
                  </a:lnTo>
                  <a:close/>
                </a:path>
                <a:path w="3816350" h="1881504">
                  <a:moveTo>
                    <a:pt x="2807575" y="321027"/>
                  </a:moveTo>
                  <a:lnTo>
                    <a:pt x="2264228" y="142209"/>
                  </a:lnTo>
                  <a:lnTo>
                    <a:pt x="2271774" y="131322"/>
                  </a:lnTo>
                  <a:lnTo>
                    <a:pt x="2813977" y="309764"/>
                  </a:lnTo>
                  <a:lnTo>
                    <a:pt x="2807575" y="321027"/>
                  </a:lnTo>
                  <a:close/>
                </a:path>
                <a:path w="3816350" h="1881504">
                  <a:moveTo>
                    <a:pt x="2814298" y="323240"/>
                  </a:moveTo>
                  <a:lnTo>
                    <a:pt x="2809649" y="321710"/>
                  </a:lnTo>
                  <a:lnTo>
                    <a:pt x="2814191" y="309835"/>
                  </a:lnTo>
                  <a:lnTo>
                    <a:pt x="2814298" y="323240"/>
                  </a:lnTo>
                  <a:close/>
                </a:path>
                <a:path w="3816350" h="1881504">
                  <a:moveTo>
                    <a:pt x="2838578" y="344601"/>
                  </a:moveTo>
                  <a:lnTo>
                    <a:pt x="2252963" y="151871"/>
                  </a:lnTo>
                  <a:lnTo>
                    <a:pt x="2260294" y="140914"/>
                  </a:lnTo>
                  <a:lnTo>
                    <a:pt x="2843049" y="332702"/>
                  </a:lnTo>
                  <a:lnTo>
                    <a:pt x="2838578" y="344601"/>
                  </a:lnTo>
                  <a:close/>
                </a:path>
                <a:path w="3816350" h="1881504">
                  <a:moveTo>
                    <a:pt x="2843726" y="346295"/>
                  </a:moveTo>
                  <a:lnTo>
                    <a:pt x="2839793" y="345000"/>
                  </a:lnTo>
                  <a:lnTo>
                    <a:pt x="2844693" y="333243"/>
                  </a:lnTo>
                  <a:lnTo>
                    <a:pt x="2845623" y="333549"/>
                  </a:lnTo>
                  <a:lnTo>
                    <a:pt x="2843726" y="346295"/>
                  </a:lnTo>
                  <a:close/>
                </a:path>
                <a:path w="3816350" h="1881504">
                  <a:moveTo>
                    <a:pt x="2839686" y="358335"/>
                  </a:moveTo>
                  <a:lnTo>
                    <a:pt x="2239623" y="160851"/>
                  </a:lnTo>
                  <a:lnTo>
                    <a:pt x="2245667" y="149470"/>
                  </a:lnTo>
                  <a:lnTo>
                    <a:pt x="2844300" y="346484"/>
                  </a:lnTo>
                  <a:lnTo>
                    <a:pt x="2840753" y="356458"/>
                  </a:lnTo>
                  <a:lnTo>
                    <a:pt x="2839686" y="358335"/>
                  </a:lnTo>
                  <a:close/>
                </a:path>
                <a:path w="3816350" h="1881504">
                  <a:moveTo>
                    <a:pt x="2843477" y="359583"/>
                  </a:moveTo>
                  <a:lnTo>
                    <a:pt x="2840044" y="358453"/>
                  </a:lnTo>
                  <a:lnTo>
                    <a:pt x="2840753" y="356458"/>
                  </a:lnTo>
                  <a:lnTo>
                    <a:pt x="2846088" y="347072"/>
                  </a:lnTo>
                  <a:lnTo>
                    <a:pt x="2848234" y="347778"/>
                  </a:lnTo>
                  <a:lnTo>
                    <a:pt x="2843477" y="359583"/>
                  </a:lnTo>
                  <a:close/>
                </a:path>
                <a:path w="3816350" h="1881504">
                  <a:moveTo>
                    <a:pt x="2840044" y="358453"/>
                  </a:moveTo>
                  <a:lnTo>
                    <a:pt x="2839686" y="358335"/>
                  </a:lnTo>
                  <a:lnTo>
                    <a:pt x="2840753" y="356458"/>
                  </a:lnTo>
                  <a:lnTo>
                    <a:pt x="2840044" y="358453"/>
                  </a:lnTo>
                  <a:close/>
                </a:path>
                <a:path w="3816350" h="1881504">
                  <a:moveTo>
                    <a:pt x="2852595" y="375954"/>
                  </a:moveTo>
                  <a:lnTo>
                    <a:pt x="2223709" y="168984"/>
                  </a:lnTo>
                  <a:lnTo>
                    <a:pt x="2230111" y="157721"/>
                  </a:lnTo>
                  <a:lnTo>
                    <a:pt x="2852059" y="362407"/>
                  </a:lnTo>
                  <a:lnTo>
                    <a:pt x="2852595" y="375954"/>
                  </a:lnTo>
                  <a:close/>
                </a:path>
                <a:path w="3816350" h="1881504">
                  <a:moveTo>
                    <a:pt x="2862751" y="379296"/>
                  </a:moveTo>
                  <a:lnTo>
                    <a:pt x="2852595" y="375954"/>
                  </a:lnTo>
                  <a:lnTo>
                    <a:pt x="2857495" y="364196"/>
                  </a:lnTo>
                  <a:lnTo>
                    <a:pt x="2865148" y="366715"/>
                  </a:lnTo>
                  <a:lnTo>
                    <a:pt x="2862751" y="379296"/>
                  </a:lnTo>
                  <a:close/>
                </a:path>
                <a:path w="3816350" h="1881504">
                  <a:moveTo>
                    <a:pt x="2877877" y="397644"/>
                  </a:moveTo>
                  <a:lnTo>
                    <a:pt x="2215734" y="179729"/>
                  </a:lnTo>
                  <a:lnTo>
                    <a:pt x="2215055" y="166136"/>
                  </a:lnTo>
                  <a:lnTo>
                    <a:pt x="2879845" y="384922"/>
                  </a:lnTo>
                  <a:lnTo>
                    <a:pt x="2877877" y="397644"/>
                  </a:lnTo>
                  <a:close/>
                </a:path>
                <a:path w="3816350" h="1881504">
                  <a:moveTo>
                    <a:pt x="2890751" y="401881"/>
                  </a:moveTo>
                  <a:lnTo>
                    <a:pt x="2888748" y="401222"/>
                  </a:lnTo>
                  <a:lnTo>
                    <a:pt x="2887712" y="387511"/>
                  </a:lnTo>
                  <a:lnTo>
                    <a:pt x="2900515" y="391724"/>
                  </a:lnTo>
                  <a:lnTo>
                    <a:pt x="2890751" y="401881"/>
                  </a:lnTo>
                  <a:close/>
                </a:path>
                <a:path w="3816350" h="1881504">
                  <a:moveTo>
                    <a:pt x="2898582" y="417828"/>
                  </a:moveTo>
                  <a:lnTo>
                    <a:pt x="2197602" y="187132"/>
                  </a:lnTo>
                  <a:lnTo>
                    <a:pt x="2205435" y="176340"/>
                  </a:lnTo>
                  <a:lnTo>
                    <a:pt x="2898976" y="404588"/>
                  </a:lnTo>
                  <a:lnTo>
                    <a:pt x="2898582" y="417828"/>
                  </a:lnTo>
                  <a:close/>
                </a:path>
                <a:path w="3816350" h="1881504">
                  <a:moveTo>
                    <a:pt x="2184620" y="196230"/>
                  </a:moveTo>
                  <a:lnTo>
                    <a:pt x="2182046" y="195383"/>
                  </a:lnTo>
                  <a:lnTo>
                    <a:pt x="2188447" y="184119"/>
                  </a:lnTo>
                  <a:lnTo>
                    <a:pt x="2184620" y="196230"/>
                  </a:lnTo>
                  <a:close/>
                </a:path>
                <a:path w="3816350" h="1881504">
                  <a:moveTo>
                    <a:pt x="2185979" y="196677"/>
                  </a:moveTo>
                  <a:lnTo>
                    <a:pt x="2184620" y="196230"/>
                  </a:lnTo>
                  <a:lnTo>
                    <a:pt x="2192024" y="185296"/>
                  </a:lnTo>
                  <a:lnTo>
                    <a:pt x="2185979" y="196677"/>
                  </a:lnTo>
                  <a:close/>
                </a:path>
                <a:path w="3816350" h="1881504">
                  <a:moveTo>
                    <a:pt x="2922290" y="439001"/>
                  </a:moveTo>
                  <a:lnTo>
                    <a:pt x="2192631" y="198866"/>
                  </a:lnTo>
                  <a:lnTo>
                    <a:pt x="2196315" y="186709"/>
                  </a:lnTo>
                  <a:lnTo>
                    <a:pt x="2925331" y="426632"/>
                  </a:lnTo>
                  <a:lnTo>
                    <a:pt x="2922290" y="439001"/>
                  </a:lnTo>
                  <a:close/>
                </a:path>
                <a:path w="3816350" h="1881504">
                  <a:moveTo>
                    <a:pt x="2942243" y="445568"/>
                  </a:moveTo>
                  <a:lnTo>
                    <a:pt x="2937737" y="444085"/>
                  </a:lnTo>
                  <a:lnTo>
                    <a:pt x="2945713" y="433339"/>
                  </a:lnTo>
                  <a:lnTo>
                    <a:pt x="2942243" y="445568"/>
                  </a:lnTo>
                  <a:close/>
                </a:path>
                <a:path w="3816350" h="1881504">
                  <a:moveTo>
                    <a:pt x="2948163" y="437969"/>
                  </a:moveTo>
                  <a:lnTo>
                    <a:pt x="2949503" y="434587"/>
                  </a:lnTo>
                  <a:lnTo>
                    <a:pt x="2949646" y="434634"/>
                  </a:lnTo>
                  <a:lnTo>
                    <a:pt x="2948163" y="437969"/>
                  </a:lnTo>
                  <a:close/>
                </a:path>
                <a:path w="3816350" h="1881504">
                  <a:moveTo>
                    <a:pt x="2944818" y="446415"/>
                  </a:moveTo>
                  <a:lnTo>
                    <a:pt x="2944460" y="446297"/>
                  </a:lnTo>
                  <a:lnTo>
                    <a:pt x="2948163" y="437969"/>
                  </a:lnTo>
                  <a:lnTo>
                    <a:pt x="2944818" y="446415"/>
                  </a:lnTo>
                  <a:close/>
                </a:path>
                <a:path w="3816350" h="1881504">
                  <a:moveTo>
                    <a:pt x="2948502" y="460998"/>
                  </a:moveTo>
                  <a:lnTo>
                    <a:pt x="2166632" y="203680"/>
                  </a:lnTo>
                  <a:lnTo>
                    <a:pt x="2176395" y="193523"/>
                  </a:lnTo>
                  <a:lnTo>
                    <a:pt x="2950112" y="448157"/>
                  </a:lnTo>
                  <a:lnTo>
                    <a:pt x="2948502" y="460998"/>
                  </a:lnTo>
                  <a:close/>
                </a:path>
                <a:path w="3816350" h="1881504">
                  <a:moveTo>
                    <a:pt x="2976931" y="483724"/>
                  </a:moveTo>
                  <a:lnTo>
                    <a:pt x="2154938" y="213201"/>
                  </a:lnTo>
                  <a:lnTo>
                    <a:pt x="2162126" y="202197"/>
                  </a:lnTo>
                  <a:lnTo>
                    <a:pt x="2977539" y="470554"/>
                  </a:lnTo>
                  <a:lnTo>
                    <a:pt x="2976931" y="483724"/>
                  </a:lnTo>
                  <a:close/>
                </a:path>
                <a:path w="3816350" h="1881504">
                  <a:moveTo>
                    <a:pt x="2992308" y="488785"/>
                  </a:moveTo>
                  <a:lnTo>
                    <a:pt x="2982867" y="485677"/>
                  </a:lnTo>
                  <a:lnTo>
                    <a:pt x="2989698" y="474556"/>
                  </a:lnTo>
                  <a:lnTo>
                    <a:pt x="2998496" y="477451"/>
                  </a:lnTo>
                  <a:lnTo>
                    <a:pt x="2992308" y="488785"/>
                  </a:lnTo>
                  <a:close/>
                </a:path>
                <a:path w="3816350" h="1881504">
                  <a:moveTo>
                    <a:pt x="2995742" y="489914"/>
                  </a:moveTo>
                  <a:lnTo>
                    <a:pt x="2994955" y="489656"/>
                  </a:lnTo>
                  <a:lnTo>
                    <a:pt x="2999282" y="477710"/>
                  </a:lnTo>
                  <a:lnTo>
                    <a:pt x="2995742" y="489914"/>
                  </a:lnTo>
                  <a:close/>
                </a:path>
                <a:path w="3816350" h="1881504">
                  <a:moveTo>
                    <a:pt x="3007506" y="507156"/>
                  </a:moveTo>
                  <a:lnTo>
                    <a:pt x="2146032" y="223641"/>
                  </a:lnTo>
                  <a:lnTo>
                    <a:pt x="2147428" y="210730"/>
                  </a:lnTo>
                  <a:lnTo>
                    <a:pt x="3006326" y="493398"/>
                  </a:lnTo>
                  <a:lnTo>
                    <a:pt x="3007506" y="507156"/>
                  </a:lnTo>
                  <a:close/>
                </a:path>
                <a:path w="3816350" h="1881504">
                  <a:moveTo>
                    <a:pt x="3025815" y="513182"/>
                  </a:moveTo>
                  <a:lnTo>
                    <a:pt x="3020880" y="511558"/>
                  </a:lnTo>
                  <a:lnTo>
                    <a:pt x="3025709" y="499777"/>
                  </a:lnTo>
                  <a:lnTo>
                    <a:pt x="3025815" y="513182"/>
                  </a:lnTo>
                  <a:close/>
                </a:path>
                <a:path w="3816350" h="1881504">
                  <a:moveTo>
                    <a:pt x="3042050" y="518525"/>
                  </a:moveTo>
                  <a:lnTo>
                    <a:pt x="3037330" y="516972"/>
                  </a:lnTo>
                  <a:lnTo>
                    <a:pt x="3043374" y="505591"/>
                  </a:lnTo>
                  <a:lnTo>
                    <a:pt x="3044089" y="505826"/>
                  </a:lnTo>
                  <a:lnTo>
                    <a:pt x="3042050" y="518525"/>
                  </a:lnTo>
                  <a:close/>
                </a:path>
                <a:path w="3816350" h="1881504">
                  <a:moveTo>
                    <a:pt x="3037007" y="530235"/>
                  </a:moveTo>
                  <a:lnTo>
                    <a:pt x="2133265" y="232809"/>
                  </a:lnTo>
                  <a:lnTo>
                    <a:pt x="2136234" y="220416"/>
                  </a:lnTo>
                  <a:lnTo>
                    <a:pt x="3040405" y="517984"/>
                  </a:lnTo>
                  <a:lnTo>
                    <a:pt x="3037007" y="530235"/>
                  </a:lnTo>
                  <a:close/>
                </a:path>
                <a:path w="3816350" h="1881504">
                  <a:moveTo>
                    <a:pt x="3041442" y="531695"/>
                  </a:moveTo>
                  <a:lnTo>
                    <a:pt x="3037007" y="530235"/>
                  </a:lnTo>
                  <a:lnTo>
                    <a:pt x="3042623" y="518713"/>
                  </a:lnTo>
                  <a:lnTo>
                    <a:pt x="3043552" y="519019"/>
                  </a:lnTo>
                  <a:lnTo>
                    <a:pt x="3041538" y="531567"/>
                  </a:lnTo>
                  <a:lnTo>
                    <a:pt x="3041442" y="531695"/>
                  </a:lnTo>
                  <a:close/>
                </a:path>
                <a:path w="3816350" h="1881504">
                  <a:moveTo>
                    <a:pt x="3048952" y="534166"/>
                  </a:moveTo>
                  <a:lnTo>
                    <a:pt x="3041513" y="531718"/>
                  </a:lnTo>
                  <a:lnTo>
                    <a:pt x="3041538" y="531567"/>
                  </a:lnTo>
                  <a:lnTo>
                    <a:pt x="3049489" y="520973"/>
                  </a:lnTo>
                  <a:lnTo>
                    <a:pt x="3050848" y="521420"/>
                  </a:lnTo>
                  <a:lnTo>
                    <a:pt x="3048952" y="534166"/>
                  </a:lnTo>
                  <a:close/>
                </a:path>
                <a:path w="3816350" h="1881504">
                  <a:moveTo>
                    <a:pt x="3072768" y="542005"/>
                  </a:moveTo>
                  <a:lnTo>
                    <a:pt x="3068334" y="540545"/>
                  </a:lnTo>
                  <a:lnTo>
                    <a:pt x="3072876" y="528670"/>
                  </a:lnTo>
                  <a:lnTo>
                    <a:pt x="3078169" y="530412"/>
                  </a:lnTo>
                  <a:lnTo>
                    <a:pt x="3072768" y="542005"/>
                  </a:lnTo>
                  <a:close/>
                </a:path>
                <a:path w="3816350" h="1881504">
                  <a:moveTo>
                    <a:pt x="3084424" y="545841"/>
                  </a:moveTo>
                  <a:lnTo>
                    <a:pt x="3076772" y="543322"/>
                  </a:lnTo>
                  <a:lnTo>
                    <a:pt x="3080599" y="531212"/>
                  </a:lnTo>
                  <a:lnTo>
                    <a:pt x="3088324" y="533754"/>
                  </a:lnTo>
                  <a:lnTo>
                    <a:pt x="3087836" y="538518"/>
                  </a:lnTo>
                  <a:lnTo>
                    <a:pt x="3084424" y="545841"/>
                  </a:lnTo>
                  <a:close/>
                </a:path>
                <a:path w="3816350" h="1881504">
                  <a:moveTo>
                    <a:pt x="3087000" y="546688"/>
                  </a:moveTo>
                  <a:lnTo>
                    <a:pt x="3087836" y="538518"/>
                  </a:lnTo>
                  <a:lnTo>
                    <a:pt x="3089825" y="534248"/>
                  </a:lnTo>
                  <a:lnTo>
                    <a:pt x="3088188" y="543739"/>
                  </a:lnTo>
                  <a:lnTo>
                    <a:pt x="3087000" y="546688"/>
                  </a:lnTo>
                  <a:close/>
                </a:path>
                <a:path w="3816350" h="1881504">
                  <a:moveTo>
                    <a:pt x="3101161" y="551349"/>
                  </a:moveTo>
                  <a:lnTo>
                    <a:pt x="3087643" y="546900"/>
                  </a:lnTo>
                  <a:lnTo>
                    <a:pt x="3088188" y="543739"/>
                  </a:lnTo>
                  <a:lnTo>
                    <a:pt x="3091757" y="534884"/>
                  </a:lnTo>
                  <a:lnTo>
                    <a:pt x="3101769" y="538179"/>
                  </a:lnTo>
                  <a:lnTo>
                    <a:pt x="3101161" y="551349"/>
                  </a:lnTo>
                  <a:close/>
                </a:path>
                <a:path w="3816350" h="1881504">
                  <a:moveTo>
                    <a:pt x="3105094" y="552643"/>
                  </a:moveTo>
                  <a:lnTo>
                    <a:pt x="3101161" y="551349"/>
                  </a:lnTo>
                  <a:lnTo>
                    <a:pt x="3107277" y="539991"/>
                  </a:lnTo>
                  <a:lnTo>
                    <a:pt x="3105094" y="552643"/>
                  </a:lnTo>
                  <a:close/>
                </a:path>
                <a:path w="3816350" h="1881504">
                  <a:moveTo>
                    <a:pt x="3111531" y="554762"/>
                  </a:moveTo>
                  <a:lnTo>
                    <a:pt x="3105094" y="552643"/>
                  </a:lnTo>
                  <a:lnTo>
                    <a:pt x="3113356" y="541992"/>
                  </a:lnTo>
                  <a:lnTo>
                    <a:pt x="3111531" y="554762"/>
                  </a:lnTo>
                  <a:close/>
                </a:path>
                <a:path w="3816350" h="1881504">
                  <a:moveTo>
                    <a:pt x="3041513" y="531718"/>
                  </a:moveTo>
                  <a:lnTo>
                    <a:pt x="3041538" y="531567"/>
                  </a:lnTo>
                  <a:lnTo>
                    <a:pt x="3041513" y="531718"/>
                  </a:lnTo>
                  <a:close/>
                </a:path>
                <a:path w="3816350" h="1881504">
                  <a:moveTo>
                    <a:pt x="2124090" y="243160"/>
                  </a:moveTo>
                  <a:lnTo>
                    <a:pt x="2117510" y="240994"/>
                  </a:lnTo>
                  <a:lnTo>
                    <a:pt x="2120980" y="228766"/>
                  </a:lnTo>
                  <a:lnTo>
                    <a:pt x="2128776" y="231332"/>
                  </a:lnTo>
                  <a:lnTo>
                    <a:pt x="2124090" y="243160"/>
                  </a:lnTo>
                  <a:close/>
                </a:path>
                <a:path w="3816350" h="1881504">
                  <a:moveTo>
                    <a:pt x="2127523" y="244289"/>
                  </a:moveTo>
                  <a:lnTo>
                    <a:pt x="2125878" y="243748"/>
                  </a:lnTo>
                  <a:lnTo>
                    <a:pt x="2129920" y="231708"/>
                  </a:lnTo>
                  <a:lnTo>
                    <a:pt x="2132852" y="232673"/>
                  </a:lnTo>
                  <a:lnTo>
                    <a:pt x="2127523" y="244289"/>
                  </a:lnTo>
                  <a:close/>
                </a:path>
                <a:path w="3816350" h="1881504">
                  <a:moveTo>
                    <a:pt x="2134874" y="246709"/>
                  </a:moveTo>
                  <a:lnTo>
                    <a:pt x="2132943" y="246073"/>
                  </a:lnTo>
                  <a:lnTo>
                    <a:pt x="2138129" y="234410"/>
                  </a:lnTo>
                  <a:lnTo>
                    <a:pt x="2140203" y="235092"/>
                  </a:lnTo>
                  <a:lnTo>
                    <a:pt x="2134874" y="246709"/>
                  </a:lnTo>
                  <a:close/>
                </a:path>
                <a:path w="3816350" h="1881504">
                  <a:moveTo>
                    <a:pt x="3083737" y="558985"/>
                  </a:moveTo>
                  <a:lnTo>
                    <a:pt x="2134874" y="246709"/>
                  </a:lnTo>
                  <a:lnTo>
                    <a:pt x="2141204" y="235422"/>
                  </a:lnTo>
                  <a:lnTo>
                    <a:pt x="3081193" y="544777"/>
                  </a:lnTo>
                  <a:lnTo>
                    <a:pt x="3083737" y="558985"/>
                  </a:lnTo>
                  <a:close/>
                </a:path>
                <a:path w="3816350" h="1881504">
                  <a:moveTo>
                    <a:pt x="3105129" y="566025"/>
                  </a:moveTo>
                  <a:lnTo>
                    <a:pt x="3108742" y="553844"/>
                  </a:lnTo>
                  <a:lnTo>
                    <a:pt x="3109314" y="554032"/>
                  </a:lnTo>
                  <a:lnTo>
                    <a:pt x="3105129" y="566025"/>
                  </a:lnTo>
                  <a:close/>
                </a:path>
                <a:path w="3816350" h="1881504">
                  <a:moveTo>
                    <a:pt x="3113783" y="568873"/>
                  </a:moveTo>
                  <a:lnTo>
                    <a:pt x="3112282" y="568379"/>
                  </a:lnTo>
                  <a:lnTo>
                    <a:pt x="3114320" y="555680"/>
                  </a:lnTo>
                  <a:lnTo>
                    <a:pt x="3117897" y="556857"/>
                  </a:lnTo>
                  <a:lnTo>
                    <a:pt x="3113783" y="568873"/>
                  </a:lnTo>
                  <a:close/>
                </a:path>
                <a:path w="3816350" h="1881504">
                  <a:moveTo>
                    <a:pt x="3124441" y="572380"/>
                  </a:moveTo>
                  <a:lnTo>
                    <a:pt x="3118792" y="570521"/>
                  </a:lnTo>
                  <a:lnTo>
                    <a:pt x="3119543" y="557398"/>
                  </a:lnTo>
                  <a:lnTo>
                    <a:pt x="3126480" y="559682"/>
                  </a:lnTo>
                  <a:lnTo>
                    <a:pt x="3124441" y="572380"/>
                  </a:lnTo>
                  <a:close/>
                </a:path>
                <a:path w="3816350" h="1881504">
                  <a:moveTo>
                    <a:pt x="3127803" y="573487"/>
                  </a:moveTo>
                  <a:lnTo>
                    <a:pt x="3124441" y="572380"/>
                  </a:lnTo>
                  <a:lnTo>
                    <a:pt x="3126766" y="559776"/>
                  </a:lnTo>
                  <a:lnTo>
                    <a:pt x="3133775" y="562082"/>
                  </a:lnTo>
                  <a:lnTo>
                    <a:pt x="3127803" y="573487"/>
                  </a:lnTo>
                  <a:close/>
                </a:path>
                <a:path w="3816350" h="1881504">
                  <a:moveTo>
                    <a:pt x="3138245" y="576923"/>
                  </a:moveTo>
                  <a:lnTo>
                    <a:pt x="3127803" y="573487"/>
                  </a:lnTo>
                  <a:lnTo>
                    <a:pt x="3138710" y="563706"/>
                  </a:lnTo>
                  <a:lnTo>
                    <a:pt x="3138245" y="576923"/>
                  </a:lnTo>
                  <a:close/>
                </a:path>
                <a:path w="3816350" h="1881504">
                  <a:moveTo>
                    <a:pt x="2111394" y="252351"/>
                  </a:moveTo>
                  <a:lnTo>
                    <a:pt x="2107532" y="251080"/>
                  </a:lnTo>
                  <a:lnTo>
                    <a:pt x="2108570" y="238052"/>
                  </a:lnTo>
                  <a:lnTo>
                    <a:pt x="2113004" y="239511"/>
                  </a:lnTo>
                  <a:lnTo>
                    <a:pt x="2113454" y="244752"/>
                  </a:lnTo>
                  <a:lnTo>
                    <a:pt x="2111394" y="252351"/>
                  </a:lnTo>
                  <a:close/>
                </a:path>
                <a:path w="3816350" h="1881504">
                  <a:moveTo>
                    <a:pt x="2113703" y="247657"/>
                  </a:moveTo>
                  <a:lnTo>
                    <a:pt x="2113454" y="244752"/>
                  </a:lnTo>
                  <a:lnTo>
                    <a:pt x="2114721" y="240076"/>
                  </a:lnTo>
                  <a:lnTo>
                    <a:pt x="2116223" y="240570"/>
                  </a:lnTo>
                  <a:lnTo>
                    <a:pt x="2113703" y="247657"/>
                  </a:lnTo>
                  <a:close/>
                </a:path>
                <a:path w="3816350" h="1881504">
                  <a:moveTo>
                    <a:pt x="2115471" y="253693"/>
                  </a:moveTo>
                  <a:lnTo>
                    <a:pt x="2116509" y="240665"/>
                  </a:lnTo>
                  <a:lnTo>
                    <a:pt x="2119441" y="241630"/>
                  </a:lnTo>
                  <a:lnTo>
                    <a:pt x="2115471" y="253693"/>
                  </a:lnTo>
                  <a:close/>
                </a:path>
                <a:path w="3816350" h="1881504">
                  <a:moveTo>
                    <a:pt x="3163741" y="598685"/>
                  </a:moveTo>
                  <a:lnTo>
                    <a:pt x="2121259" y="255598"/>
                  </a:lnTo>
                  <a:lnTo>
                    <a:pt x="2130225" y="245179"/>
                  </a:lnTo>
                  <a:lnTo>
                    <a:pt x="3166782" y="586315"/>
                  </a:lnTo>
                  <a:lnTo>
                    <a:pt x="3163741" y="598685"/>
                  </a:lnTo>
                  <a:close/>
                </a:path>
                <a:path w="3816350" h="1881504">
                  <a:moveTo>
                    <a:pt x="2111966" y="252540"/>
                  </a:moveTo>
                  <a:lnTo>
                    <a:pt x="2111394" y="252351"/>
                  </a:lnTo>
                  <a:lnTo>
                    <a:pt x="2113454" y="244752"/>
                  </a:lnTo>
                  <a:lnTo>
                    <a:pt x="2113703" y="247657"/>
                  </a:lnTo>
                  <a:lnTo>
                    <a:pt x="2111966" y="252540"/>
                  </a:lnTo>
                  <a:close/>
                </a:path>
                <a:path w="3816350" h="1881504">
                  <a:moveTo>
                    <a:pt x="2114184" y="253269"/>
                  </a:moveTo>
                  <a:lnTo>
                    <a:pt x="2111966" y="252540"/>
                  </a:lnTo>
                  <a:lnTo>
                    <a:pt x="2113703" y="247657"/>
                  </a:lnTo>
                  <a:lnTo>
                    <a:pt x="2114184" y="253269"/>
                  </a:lnTo>
                  <a:close/>
                </a:path>
                <a:path w="3816350" h="1881504">
                  <a:moveTo>
                    <a:pt x="2101488" y="262461"/>
                  </a:moveTo>
                  <a:lnTo>
                    <a:pt x="2096696" y="260884"/>
                  </a:lnTo>
                  <a:lnTo>
                    <a:pt x="2099665" y="248491"/>
                  </a:lnTo>
                  <a:lnTo>
                    <a:pt x="2108605" y="251434"/>
                  </a:lnTo>
                  <a:lnTo>
                    <a:pt x="2101488" y="262461"/>
                  </a:lnTo>
                  <a:close/>
                </a:path>
                <a:path w="3816350" h="1881504">
                  <a:moveTo>
                    <a:pt x="3190096" y="620728"/>
                  </a:moveTo>
                  <a:lnTo>
                    <a:pt x="2109149" y="264983"/>
                  </a:lnTo>
                  <a:lnTo>
                    <a:pt x="2117457" y="254347"/>
                  </a:lnTo>
                  <a:lnTo>
                    <a:pt x="3190991" y="607652"/>
                  </a:lnTo>
                  <a:lnTo>
                    <a:pt x="3190096" y="620728"/>
                  </a:lnTo>
                  <a:close/>
                </a:path>
                <a:path w="3816350" h="1881504">
                  <a:moveTo>
                    <a:pt x="2091851" y="272660"/>
                  </a:moveTo>
                  <a:lnTo>
                    <a:pt x="2088848" y="271671"/>
                  </a:lnTo>
                  <a:lnTo>
                    <a:pt x="2095393" y="260455"/>
                  </a:lnTo>
                  <a:lnTo>
                    <a:pt x="2096251" y="260738"/>
                  </a:lnTo>
                  <a:lnTo>
                    <a:pt x="2091851" y="272660"/>
                  </a:lnTo>
                  <a:close/>
                </a:path>
                <a:path w="3816350" h="1881504">
                  <a:moveTo>
                    <a:pt x="3216237" y="642701"/>
                  </a:moveTo>
                  <a:lnTo>
                    <a:pt x="2096500" y="274190"/>
                  </a:lnTo>
                  <a:lnTo>
                    <a:pt x="2098182" y="261373"/>
                  </a:lnTo>
                  <a:lnTo>
                    <a:pt x="3214914" y="628896"/>
                  </a:lnTo>
                  <a:lnTo>
                    <a:pt x="3216237" y="642701"/>
                  </a:lnTo>
                  <a:close/>
                </a:path>
                <a:path w="3816350" h="1881504">
                  <a:moveTo>
                    <a:pt x="3233222" y="661661"/>
                  </a:moveTo>
                  <a:lnTo>
                    <a:pt x="2079871" y="282087"/>
                  </a:lnTo>
                  <a:lnTo>
                    <a:pt x="2086416" y="270871"/>
                  </a:lnTo>
                  <a:lnTo>
                    <a:pt x="3229396" y="647032"/>
                  </a:lnTo>
                  <a:lnTo>
                    <a:pt x="3233222" y="661661"/>
                  </a:lnTo>
                  <a:close/>
                </a:path>
                <a:path w="3816350" h="1881504">
                  <a:moveTo>
                    <a:pt x="2065316" y="290667"/>
                  </a:moveTo>
                  <a:lnTo>
                    <a:pt x="2057663" y="288148"/>
                  </a:lnTo>
                  <a:lnTo>
                    <a:pt x="2061204" y="275944"/>
                  </a:lnTo>
                  <a:lnTo>
                    <a:pt x="2069000" y="278509"/>
                  </a:lnTo>
                  <a:lnTo>
                    <a:pt x="2065316" y="290667"/>
                  </a:lnTo>
                  <a:close/>
                </a:path>
                <a:path w="3816350" h="1881504">
                  <a:moveTo>
                    <a:pt x="3251996" y="681210"/>
                  </a:moveTo>
                  <a:lnTo>
                    <a:pt x="2067533" y="291397"/>
                  </a:lnTo>
                  <a:lnTo>
                    <a:pt x="2071789" y="279427"/>
                  </a:lnTo>
                  <a:lnTo>
                    <a:pt x="3250959" y="667499"/>
                  </a:lnTo>
                  <a:lnTo>
                    <a:pt x="3251996" y="681210"/>
                  </a:lnTo>
                  <a:close/>
                </a:path>
                <a:path w="3816350" h="1881504">
                  <a:moveTo>
                    <a:pt x="2058127" y="301671"/>
                  </a:moveTo>
                  <a:lnTo>
                    <a:pt x="2052691" y="299882"/>
                  </a:lnTo>
                  <a:lnTo>
                    <a:pt x="2055374" y="287395"/>
                  </a:lnTo>
                  <a:lnTo>
                    <a:pt x="2055875" y="287560"/>
                  </a:lnTo>
                  <a:lnTo>
                    <a:pt x="2058127" y="301671"/>
                  </a:lnTo>
                  <a:close/>
                </a:path>
                <a:path w="3816350" h="1881504">
                  <a:moveTo>
                    <a:pt x="3266049" y="699205"/>
                  </a:moveTo>
                  <a:lnTo>
                    <a:pt x="2058127" y="301671"/>
                  </a:lnTo>
                  <a:lnTo>
                    <a:pt x="2062383" y="289702"/>
                  </a:lnTo>
                  <a:lnTo>
                    <a:pt x="3257002" y="682858"/>
                  </a:lnTo>
                  <a:lnTo>
                    <a:pt x="3266049" y="699205"/>
                  </a:lnTo>
                  <a:close/>
                </a:path>
                <a:path w="3816350" h="1881504">
                  <a:moveTo>
                    <a:pt x="3285361" y="718931"/>
                  </a:moveTo>
                  <a:lnTo>
                    <a:pt x="2041068" y="309427"/>
                  </a:lnTo>
                  <a:lnTo>
                    <a:pt x="2047613" y="298211"/>
                  </a:lnTo>
                  <a:lnTo>
                    <a:pt x="3284233" y="705189"/>
                  </a:lnTo>
                  <a:lnTo>
                    <a:pt x="3285361" y="718931"/>
                  </a:lnTo>
                  <a:close/>
                </a:path>
                <a:path w="3816350" h="1881504">
                  <a:moveTo>
                    <a:pt x="3294870" y="735430"/>
                  </a:moveTo>
                  <a:lnTo>
                    <a:pt x="2028086" y="318525"/>
                  </a:lnTo>
                  <a:lnTo>
                    <a:pt x="2035275" y="307521"/>
                  </a:lnTo>
                  <a:lnTo>
                    <a:pt x="3293405" y="721578"/>
                  </a:lnTo>
                  <a:lnTo>
                    <a:pt x="3294870" y="735430"/>
                  </a:lnTo>
                  <a:close/>
                </a:path>
                <a:path w="3816350" h="1881504">
                  <a:moveTo>
                    <a:pt x="2014532" y="327434"/>
                  </a:moveTo>
                  <a:lnTo>
                    <a:pt x="2009168" y="325669"/>
                  </a:lnTo>
                  <a:lnTo>
                    <a:pt x="2013139" y="313606"/>
                  </a:lnTo>
                  <a:lnTo>
                    <a:pt x="2021721" y="316430"/>
                  </a:lnTo>
                  <a:lnTo>
                    <a:pt x="2014532" y="327434"/>
                  </a:lnTo>
                  <a:close/>
                </a:path>
                <a:path w="3816350" h="1881504">
                  <a:moveTo>
                    <a:pt x="3300699" y="750719"/>
                  </a:moveTo>
                  <a:lnTo>
                    <a:pt x="2016678" y="328141"/>
                  </a:lnTo>
                  <a:lnTo>
                    <a:pt x="2023223" y="316924"/>
                  </a:lnTo>
                  <a:lnTo>
                    <a:pt x="3303811" y="738373"/>
                  </a:lnTo>
                  <a:lnTo>
                    <a:pt x="3300699" y="750719"/>
                  </a:lnTo>
                  <a:close/>
                </a:path>
                <a:path w="3816350" h="1881504">
                  <a:moveTo>
                    <a:pt x="3307385" y="766289"/>
                  </a:moveTo>
                  <a:lnTo>
                    <a:pt x="2001265" y="336438"/>
                  </a:lnTo>
                  <a:lnTo>
                    <a:pt x="2007667" y="325175"/>
                  </a:lnTo>
                  <a:lnTo>
                    <a:pt x="3313000" y="754767"/>
                  </a:lnTo>
                  <a:lnTo>
                    <a:pt x="3307385" y="766289"/>
                  </a:lnTo>
                  <a:close/>
                </a:path>
                <a:path w="3816350" h="1881504">
                  <a:moveTo>
                    <a:pt x="3315180" y="795595"/>
                  </a:moveTo>
                  <a:lnTo>
                    <a:pt x="1976374" y="354986"/>
                  </a:lnTo>
                  <a:lnTo>
                    <a:pt x="1988354" y="345559"/>
                  </a:lnTo>
                  <a:lnTo>
                    <a:pt x="1992682" y="333613"/>
                  </a:lnTo>
                  <a:lnTo>
                    <a:pt x="3316611" y="769326"/>
                  </a:lnTo>
                  <a:lnTo>
                    <a:pt x="3316003" y="782495"/>
                  </a:lnTo>
                  <a:lnTo>
                    <a:pt x="3318434" y="783296"/>
                  </a:lnTo>
                  <a:lnTo>
                    <a:pt x="3315180" y="795595"/>
                  </a:lnTo>
                  <a:close/>
                </a:path>
                <a:path w="3816350" h="1881504">
                  <a:moveTo>
                    <a:pt x="3322403" y="797972"/>
                  </a:moveTo>
                  <a:lnTo>
                    <a:pt x="3315680" y="795759"/>
                  </a:lnTo>
                  <a:lnTo>
                    <a:pt x="3326516" y="785956"/>
                  </a:lnTo>
                  <a:lnTo>
                    <a:pt x="3322403" y="797972"/>
                  </a:lnTo>
                  <a:close/>
                </a:path>
                <a:path w="3816350" h="1881504">
                  <a:moveTo>
                    <a:pt x="3323618" y="798372"/>
                  </a:moveTo>
                  <a:lnTo>
                    <a:pt x="3329877" y="787061"/>
                  </a:lnTo>
                  <a:lnTo>
                    <a:pt x="3331236" y="787509"/>
                  </a:lnTo>
                  <a:lnTo>
                    <a:pt x="3323618" y="798372"/>
                  </a:lnTo>
                  <a:close/>
                </a:path>
                <a:path w="3816350" h="1881504">
                  <a:moveTo>
                    <a:pt x="3336237" y="802525"/>
                  </a:moveTo>
                  <a:lnTo>
                    <a:pt x="3332488" y="801291"/>
                  </a:lnTo>
                  <a:lnTo>
                    <a:pt x="3337602" y="789604"/>
                  </a:lnTo>
                  <a:lnTo>
                    <a:pt x="3340678" y="790616"/>
                  </a:lnTo>
                  <a:lnTo>
                    <a:pt x="3336237" y="802525"/>
                  </a:lnTo>
                  <a:close/>
                </a:path>
                <a:path w="3816350" h="1881504">
                  <a:moveTo>
                    <a:pt x="1955684" y="361547"/>
                  </a:moveTo>
                  <a:lnTo>
                    <a:pt x="1958295" y="349037"/>
                  </a:lnTo>
                  <a:lnTo>
                    <a:pt x="1961943" y="350237"/>
                  </a:lnTo>
                  <a:lnTo>
                    <a:pt x="1955684" y="361547"/>
                  </a:lnTo>
                  <a:close/>
                </a:path>
                <a:path w="3816350" h="1881504">
                  <a:moveTo>
                    <a:pt x="3310208" y="807329"/>
                  </a:moveTo>
                  <a:lnTo>
                    <a:pt x="1959601" y="362837"/>
                  </a:lnTo>
                  <a:lnTo>
                    <a:pt x="1967291" y="351997"/>
                  </a:lnTo>
                  <a:lnTo>
                    <a:pt x="3322761" y="798090"/>
                  </a:lnTo>
                  <a:lnTo>
                    <a:pt x="3310208" y="807329"/>
                  </a:lnTo>
                  <a:close/>
                </a:path>
                <a:path w="3816350" h="1881504">
                  <a:moveTo>
                    <a:pt x="3343680" y="818344"/>
                  </a:moveTo>
                  <a:lnTo>
                    <a:pt x="3311066" y="807611"/>
                  </a:lnTo>
                  <a:lnTo>
                    <a:pt x="3323190" y="798231"/>
                  </a:lnTo>
                  <a:lnTo>
                    <a:pt x="3347936" y="806375"/>
                  </a:lnTo>
                  <a:lnTo>
                    <a:pt x="3343680" y="818344"/>
                  </a:lnTo>
                  <a:close/>
                </a:path>
                <a:path w="3816350" h="1881504">
                  <a:moveTo>
                    <a:pt x="3344144" y="831867"/>
                  </a:moveTo>
                  <a:lnTo>
                    <a:pt x="1951268" y="373464"/>
                  </a:lnTo>
                  <a:lnTo>
                    <a:pt x="1952735" y="360577"/>
                  </a:lnTo>
                  <a:lnTo>
                    <a:pt x="3347328" y="819545"/>
                  </a:lnTo>
                  <a:lnTo>
                    <a:pt x="3344144" y="831867"/>
                  </a:lnTo>
                  <a:close/>
                </a:path>
                <a:path w="3816350" h="1881504">
                  <a:moveTo>
                    <a:pt x="1933420" y="368437"/>
                  </a:moveTo>
                  <a:lnTo>
                    <a:pt x="1933404" y="367585"/>
                  </a:lnTo>
                  <a:lnTo>
                    <a:pt x="1933762" y="367703"/>
                  </a:lnTo>
                  <a:lnTo>
                    <a:pt x="1933420" y="368437"/>
                  </a:lnTo>
                  <a:close/>
                </a:path>
                <a:path w="3816350" h="1881504">
                  <a:moveTo>
                    <a:pt x="1934055" y="371176"/>
                  </a:moveTo>
                  <a:lnTo>
                    <a:pt x="1934191" y="367844"/>
                  </a:lnTo>
                  <a:lnTo>
                    <a:pt x="1935979" y="368433"/>
                  </a:lnTo>
                  <a:lnTo>
                    <a:pt x="1934055" y="371176"/>
                  </a:lnTo>
                  <a:close/>
                </a:path>
                <a:path w="3816350" h="1881504">
                  <a:moveTo>
                    <a:pt x="3360200" y="850521"/>
                  </a:moveTo>
                  <a:lnTo>
                    <a:pt x="1937500" y="382303"/>
                  </a:lnTo>
                  <a:lnTo>
                    <a:pt x="1943258" y="370828"/>
                  </a:lnTo>
                  <a:lnTo>
                    <a:pt x="3362096" y="837775"/>
                  </a:lnTo>
                  <a:lnTo>
                    <a:pt x="3360200" y="850521"/>
                  </a:lnTo>
                  <a:close/>
                </a:path>
                <a:path w="3816350" h="1881504">
                  <a:moveTo>
                    <a:pt x="3363115" y="845284"/>
                  </a:moveTo>
                  <a:lnTo>
                    <a:pt x="3364669" y="838622"/>
                  </a:lnTo>
                  <a:lnTo>
                    <a:pt x="3366243" y="839140"/>
                  </a:lnTo>
                  <a:lnTo>
                    <a:pt x="3363115" y="845284"/>
                  </a:lnTo>
                  <a:close/>
                </a:path>
                <a:path w="3816350" h="1881504">
                  <a:moveTo>
                    <a:pt x="1928361" y="379296"/>
                  </a:moveTo>
                  <a:lnTo>
                    <a:pt x="1933420" y="368437"/>
                  </a:lnTo>
                  <a:lnTo>
                    <a:pt x="1933486" y="371988"/>
                  </a:lnTo>
                  <a:lnTo>
                    <a:pt x="1928361" y="379296"/>
                  </a:lnTo>
                  <a:close/>
                </a:path>
                <a:path w="3816350" h="1881504">
                  <a:moveTo>
                    <a:pt x="1933654" y="381037"/>
                  </a:moveTo>
                  <a:lnTo>
                    <a:pt x="1933486" y="371988"/>
                  </a:lnTo>
                  <a:lnTo>
                    <a:pt x="1934055" y="371176"/>
                  </a:lnTo>
                  <a:lnTo>
                    <a:pt x="1933654" y="381037"/>
                  </a:lnTo>
                  <a:close/>
                </a:path>
                <a:path w="3816350" h="1881504">
                  <a:moveTo>
                    <a:pt x="3361772" y="851039"/>
                  </a:moveTo>
                  <a:lnTo>
                    <a:pt x="3360413" y="850591"/>
                  </a:lnTo>
                  <a:lnTo>
                    <a:pt x="3363115" y="845284"/>
                  </a:lnTo>
                  <a:lnTo>
                    <a:pt x="3361772" y="851039"/>
                  </a:lnTo>
                  <a:close/>
                </a:path>
                <a:path w="3816350" h="1881504">
                  <a:moveTo>
                    <a:pt x="3375432" y="882275"/>
                  </a:moveTo>
                  <a:lnTo>
                    <a:pt x="1911321" y="400428"/>
                  </a:lnTo>
                  <a:lnTo>
                    <a:pt x="1914934" y="388247"/>
                  </a:lnTo>
                  <a:lnTo>
                    <a:pt x="1924875" y="391518"/>
                  </a:lnTo>
                  <a:lnTo>
                    <a:pt x="1930562" y="380020"/>
                  </a:lnTo>
                  <a:lnTo>
                    <a:pt x="3379582" y="856900"/>
                  </a:lnTo>
                  <a:lnTo>
                    <a:pt x="3374825" y="868705"/>
                  </a:lnTo>
                  <a:lnTo>
                    <a:pt x="3375432" y="882275"/>
                  </a:lnTo>
                  <a:close/>
                </a:path>
                <a:path w="3816350" h="1881504">
                  <a:moveTo>
                    <a:pt x="1906315" y="398780"/>
                  </a:moveTo>
                  <a:lnTo>
                    <a:pt x="1899091" y="396403"/>
                  </a:lnTo>
                  <a:lnTo>
                    <a:pt x="1903419" y="384457"/>
                  </a:lnTo>
                  <a:lnTo>
                    <a:pt x="1906315" y="398780"/>
                  </a:lnTo>
                  <a:close/>
                </a:path>
                <a:path w="3816350" h="1881504">
                  <a:moveTo>
                    <a:pt x="1911321" y="400428"/>
                  </a:moveTo>
                  <a:lnTo>
                    <a:pt x="1910249" y="400075"/>
                  </a:lnTo>
                  <a:lnTo>
                    <a:pt x="1913503" y="387776"/>
                  </a:lnTo>
                  <a:lnTo>
                    <a:pt x="1911321" y="400428"/>
                  </a:lnTo>
                  <a:close/>
                </a:path>
                <a:path w="3816350" h="1881504">
                  <a:moveTo>
                    <a:pt x="3379043" y="896833"/>
                  </a:moveTo>
                  <a:lnTo>
                    <a:pt x="1897410" y="409220"/>
                  </a:lnTo>
                  <a:lnTo>
                    <a:pt x="1904956" y="398333"/>
                  </a:lnTo>
                  <a:lnTo>
                    <a:pt x="3381440" y="884252"/>
                  </a:lnTo>
                  <a:lnTo>
                    <a:pt x="3379043" y="896833"/>
                  </a:lnTo>
                  <a:close/>
                </a:path>
                <a:path w="3816350" h="1881504">
                  <a:moveTo>
                    <a:pt x="1883635" y="414739"/>
                  </a:moveTo>
                  <a:lnTo>
                    <a:pt x="1882533" y="404324"/>
                  </a:lnTo>
                  <a:lnTo>
                    <a:pt x="1885359" y="412442"/>
                  </a:lnTo>
                  <a:lnTo>
                    <a:pt x="1883635" y="414739"/>
                  </a:lnTo>
                  <a:close/>
                </a:path>
                <a:path w="3816350" h="1881504">
                  <a:moveTo>
                    <a:pt x="3390522" y="913981"/>
                  </a:moveTo>
                  <a:lnTo>
                    <a:pt x="1887789" y="419424"/>
                  </a:lnTo>
                  <a:lnTo>
                    <a:pt x="1885359" y="412442"/>
                  </a:lnTo>
                  <a:lnTo>
                    <a:pt x="1889685" y="406677"/>
                  </a:lnTo>
                  <a:lnTo>
                    <a:pt x="3393848" y="901706"/>
                  </a:lnTo>
                  <a:lnTo>
                    <a:pt x="3390522" y="913981"/>
                  </a:lnTo>
                  <a:close/>
                </a:path>
                <a:path w="3816350" h="1881504">
                  <a:moveTo>
                    <a:pt x="1887789" y="419424"/>
                  </a:moveTo>
                  <a:lnTo>
                    <a:pt x="1883999" y="418176"/>
                  </a:lnTo>
                  <a:lnTo>
                    <a:pt x="1883635" y="414739"/>
                  </a:lnTo>
                  <a:lnTo>
                    <a:pt x="1885359" y="412442"/>
                  </a:lnTo>
                  <a:lnTo>
                    <a:pt x="1887789" y="419424"/>
                  </a:lnTo>
                  <a:close/>
                </a:path>
                <a:path w="3816350" h="1881504">
                  <a:moveTo>
                    <a:pt x="1883999" y="418176"/>
                  </a:moveTo>
                  <a:lnTo>
                    <a:pt x="1881639" y="417399"/>
                  </a:lnTo>
                  <a:lnTo>
                    <a:pt x="1883635" y="414739"/>
                  </a:lnTo>
                  <a:lnTo>
                    <a:pt x="1883999" y="418176"/>
                  </a:lnTo>
                  <a:close/>
                </a:path>
                <a:path w="3816350" h="1881504">
                  <a:moveTo>
                    <a:pt x="3399711" y="930375"/>
                  </a:moveTo>
                  <a:lnTo>
                    <a:pt x="1867441" y="426097"/>
                  </a:lnTo>
                  <a:lnTo>
                    <a:pt x="1875917" y="415516"/>
                  </a:lnTo>
                  <a:lnTo>
                    <a:pt x="3399891" y="917064"/>
                  </a:lnTo>
                  <a:lnTo>
                    <a:pt x="3399711" y="930375"/>
                  </a:lnTo>
                  <a:close/>
                </a:path>
                <a:path w="3816350" h="1881504">
                  <a:moveTo>
                    <a:pt x="3393381" y="941662"/>
                  </a:moveTo>
                  <a:lnTo>
                    <a:pt x="1859680" y="436913"/>
                  </a:lnTo>
                  <a:lnTo>
                    <a:pt x="1870945" y="427250"/>
                  </a:lnTo>
                  <a:lnTo>
                    <a:pt x="3398782" y="930069"/>
                  </a:lnTo>
                  <a:lnTo>
                    <a:pt x="3393381" y="941662"/>
                  </a:lnTo>
                  <a:close/>
                </a:path>
                <a:path w="3816350" h="1881504">
                  <a:moveTo>
                    <a:pt x="3407185" y="946205"/>
                  </a:moveTo>
                  <a:lnTo>
                    <a:pt x="3396099" y="942556"/>
                  </a:lnTo>
                  <a:lnTo>
                    <a:pt x="3401071" y="930823"/>
                  </a:lnTo>
                  <a:lnTo>
                    <a:pt x="3405219" y="932188"/>
                  </a:lnTo>
                  <a:lnTo>
                    <a:pt x="3407185" y="946205"/>
                  </a:lnTo>
                  <a:close/>
                </a:path>
                <a:path w="3816350" h="1881504">
                  <a:moveTo>
                    <a:pt x="1840135" y="443850"/>
                  </a:moveTo>
                  <a:lnTo>
                    <a:pt x="1834342" y="441944"/>
                  </a:lnTo>
                  <a:lnTo>
                    <a:pt x="1839313" y="430210"/>
                  </a:lnTo>
                  <a:lnTo>
                    <a:pt x="1842818" y="431363"/>
                  </a:lnTo>
                  <a:lnTo>
                    <a:pt x="1840135" y="443850"/>
                  </a:lnTo>
                  <a:close/>
                </a:path>
                <a:path w="3816350" h="1881504">
                  <a:moveTo>
                    <a:pt x="1846341" y="445893"/>
                  </a:moveTo>
                  <a:lnTo>
                    <a:pt x="1842097" y="444496"/>
                  </a:lnTo>
                  <a:lnTo>
                    <a:pt x="1843302" y="431523"/>
                  </a:lnTo>
                  <a:lnTo>
                    <a:pt x="1848809" y="433335"/>
                  </a:lnTo>
                  <a:lnTo>
                    <a:pt x="1846341" y="445893"/>
                  </a:lnTo>
                  <a:close/>
                </a:path>
                <a:path w="3816350" h="1881504">
                  <a:moveTo>
                    <a:pt x="3406648" y="959398"/>
                  </a:moveTo>
                  <a:lnTo>
                    <a:pt x="1849416" y="446905"/>
                  </a:lnTo>
                  <a:lnTo>
                    <a:pt x="1851956" y="434371"/>
                  </a:lnTo>
                  <a:lnTo>
                    <a:pt x="3410046" y="947146"/>
                  </a:lnTo>
                  <a:lnTo>
                    <a:pt x="3406648" y="959398"/>
                  </a:lnTo>
                  <a:close/>
                </a:path>
                <a:path w="3816350" h="1881504">
                  <a:moveTo>
                    <a:pt x="3415122" y="975557"/>
                  </a:moveTo>
                  <a:lnTo>
                    <a:pt x="1822974" y="451573"/>
                  </a:lnTo>
                  <a:lnTo>
                    <a:pt x="1828881" y="440147"/>
                  </a:lnTo>
                  <a:lnTo>
                    <a:pt x="3418700" y="963365"/>
                  </a:lnTo>
                  <a:lnTo>
                    <a:pt x="3415122" y="975557"/>
                  </a:lnTo>
                  <a:close/>
                </a:path>
                <a:path w="3816350" h="1881504">
                  <a:moveTo>
                    <a:pt x="1817588" y="463170"/>
                  </a:moveTo>
                  <a:lnTo>
                    <a:pt x="1816944" y="462958"/>
                  </a:lnTo>
                  <a:lnTo>
                    <a:pt x="1822202" y="451319"/>
                  </a:lnTo>
                  <a:lnTo>
                    <a:pt x="1824490" y="452072"/>
                  </a:lnTo>
                  <a:lnTo>
                    <a:pt x="1817588" y="463170"/>
                  </a:lnTo>
                  <a:close/>
                </a:path>
                <a:path w="3816350" h="1881504">
                  <a:moveTo>
                    <a:pt x="3417518" y="989716"/>
                  </a:moveTo>
                  <a:lnTo>
                    <a:pt x="1820806" y="464229"/>
                  </a:lnTo>
                  <a:lnTo>
                    <a:pt x="1824490" y="452072"/>
                  </a:lnTo>
                  <a:lnTo>
                    <a:pt x="3425636" y="979017"/>
                  </a:lnTo>
                  <a:lnTo>
                    <a:pt x="3417518" y="989716"/>
                  </a:lnTo>
                  <a:close/>
                </a:path>
                <a:path w="3816350" h="1881504">
                  <a:moveTo>
                    <a:pt x="3427923" y="1006510"/>
                  </a:moveTo>
                  <a:lnTo>
                    <a:pt x="1805750" y="472645"/>
                  </a:lnTo>
                  <a:lnTo>
                    <a:pt x="1813153" y="461711"/>
                  </a:lnTo>
                  <a:lnTo>
                    <a:pt x="3430749" y="994070"/>
                  </a:lnTo>
                  <a:lnTo>
                    <a:pt x="3427923" y="1006510"/>
                  </a:lnTo>
                  <a:close/>
                </a:path>
                <a:path w="3816350" h="1881504">
                  <a:moveTo>
                    <a:pt x="3432070" y="1007875"/>
                  </a:moveTo>
                  <a:lnTo>
                    <a:pt x="3431569" y="1007710"/>
                  </a:lnTo>
                  <a:lnTo>
                    <a:pt x="3435611" y="995670"/>
                  </a:lnTo>
                  <a:lnTo>
                    <a:pt x="3437542" y="996306"/>
                  </a:lnTo>
                  <a:lnTo>
                    <a:pt x="3432070" y="1007875"/>
                  </a:lnTo>
                  <a:close/>
                </a:path>
                <a:path w="3816350" h="1881504">
                  <a:moveTo>
                    <a:pt x="3437863" y="1009782"/>
                  </a:moveTo>
                  <a:lnTo>
                    <a:pt x="3432070" y="1007875"/>
                  </a:lnTo>
                  <a:lnTo>
                    <a:pt x="3443979" y="998424"/>
                  </a:lnTo>
                  <a:lnTo>
                    <a:pt x="3437863" y="1009782"/>
                  </a:lnTo>
                  <a:close/>
                </a:path>
                <a:path w="3816350" h="1881504">
                  <a:moveTo>
                    <a:pt x="1795558" y="482660"/>
                  </a:moveTo>
                  <a:lnTo>
                    <a:pt x="1785688" y="479412"/>
                  </a:lnTo>
                  <a:lnTo>
                    <a:pt x="1788728" y="467042"/>
                  </a:lnTo>
                  <a:lnTo>
                    <a:pt x="1797454" y="469914"/>
                  </a:lnTo>
                  <a:lnTo>
                    <a:pt x="1795558" y="482660"/>
                  </a:lnTo>
                  <a:close/>
                </a:path>
                <a:path w="3816350" h="1881504">
                  <a:moveTo>
                    <a:pt x="3436040" y="1022552"/>
                  </a:moveTo>
                  <a:lnTo>
                    <a:pt x="1795558" y="482660"/>
                  </a:lnTo>
                  <a:lnTo>
                    <a:pt x="1798312" y="470197"/>
                  </a:lnTo>
                  <a:lnTo>
                    <a:pt x="3442299" y="1011241"/>
                  </a:lnTo>
                  <a:lnTo>
                    <a:pt x="3436040" y="1022552"/>
                  </a:lnTo>
                  <a:close/>
                </a:path>
                <a:path w="3816350" h="1881504">
                  <a:moveTo>
                    <a:pt x="3443406" y="1024976"/>
                  </a:moveTo>
                  <a:lnTo>
                    <a:pt x="3440832" y="1024129"/>
                  </a:lnTo>
                  <a:lnTo>
                    <a:pt x="3445517" y="1012301"/>
                  </a:lnTo>
                  <a:lnTo>
                    <a:pt x="3443406" y="1024976"/>
                  </a:lnTo>
                  <a:close/>
                </a:path>
                <a:path w="3816350" h="1881504">
                  <a:moveTo>
                    <a:pt x="3448162" y="1039911"/>
                  </a:moveTo>
                  <a:lnTo>
                    <a:pt x="1784364" y="492346"/>
                  </a:lnTo>
                  <a:lnTo>
                    <a:pt x="1785616" y="479388"/>
                  </a:lnTo>
                  <a:lnTo>
                    <a:pt x="3451846" y="1027754"/>
                  </a:lnTo>
                  <a:lnTo>
                    <a:pt x="3448162" y="1039911"/>
                  </a:lnTo>
                  <a:close/>
                </a:path>
                <a:path w="3816350" h="1881504">
                  <a:moveTo>
                    <a:pt x="3462072" y="1057859"/>
                  </a:moveTo>
                  <a:lnTo>
                    <a:pt x="1768521" y="500503"/>
                  </a:lnTo>
                  <a:lnTo>
                    <a:pt x="1772491" y="488439"/>
                  </a:lnTo>
                  <a:lnTo>
                    <a:pt x="3469261" y="1046855"/>
                  </a:lnTo>
                  <a:lnTo>
                    <a:pt x="3462072" y="1057859"/>
                  </a:lnTo>
                  <a:close/>
                </a:path>
                <a:path w="3816350" h="1881504">
                  <a:moveTo>
                    <a:pt x="1760689" y="511295"/>
                  </a:moveTo>
                  <a:lnTo>
                    <a:pt x="1753823" y="509035"/>
                  </a:lnTo>
                  <a:lnTo>
                    <a:pt x="1758436" y="497184"/>
                  </a:lnTo>
                  <a:lnTo>
                    <a:pt x="1760689" y="511295"/>
                  </a:lnTo>
                  <a:close/>
                </a:path>
                <a:path w="3816350" h="1881504">
                  <a:moveTo>
                    <a:pt x="3469546" y="1073689"/>
                  </a:moveTo>
                  <a:lnTo>
                    <a:pt x="1760689" y="511295"/>
                  </a:lnTo>
                  <a:lnTo>
                    <a:pt x="1767019" y="500008"/>
                  </a:lnTo>
                  <a:lnTo>
                    <a:pt x="3472658" y="1061343"/>
                  </a:lnTo>
                  <a:lnTo>
                    <a:pt x="3469546" y="1073689"/>
                  </a:lnTo>
                  <a:close/>
                </a:path>
                <a:path w="3816350" h="1881504">
                  <a:moveTo>
                    <a:pt x="1733133" y="515596"/>
                  </a:moveTo>
                  <a:lnTo>
                    <a:pt x="1730415" y="514702"/>
                  </a:lnTo>
                  <a:lnTo>
                    <a:pt x="1736460" y="503321"/>
                  </a:lnTo>
                  <a:lnTo>
                    <a:pt x="1737246" y="503580"/>
                  </a:lnTo>
                  <a:lnTo>
                    <a:pt x="1733133" y="515596"/>
                  </a:lnTo>
                  <a:close/>
                </a:path>
                <a:path w="3816350" h="1881504">
                  <a:moveTo>
                    <a:pt x="1747278" y="520251"/>
                  </a:moveTo>
                  <a:lnTo>
                    <a:pt x="1738624" y="517403"/>
                  </a:lnTo>
                  <a:lnTo>
                    <a:pt x="1740806" y="504751"/>
                  </a:lnTo>
                  <a:lnTo>
                    <a:pt x="1744596" y="505999"/>
                  </a:lnTo>
                  <a:lnTo>
                    <a:pt x="1747278" y="520251"/>
                  </a:lnTo>
                  <a:close/>
                </a:path>
                <a:path w="3816350" h="1881504">
                  <a:moveTo>
                    <a:pt x="3481668" y="1091048"/>
                  </a:moveTo>
                  <a:lnTo>
                    <a:pt x="1747278" y="520251"/>
                  </a:lnTo>
                  <a:lnTo>
                    <a:pt x="1745669" y="506352"/>
                  </a:lnTo>
                  <a:lnTo>
                    <a:pt x="3485638" y="1078985"/>
                  </a:lnTo>
                  <a:lnTo>
                    <a:pt x="3481668" y="1091048"/>
                  </a:lnTo>
                  <a:close/>
                </a:path>
                <a:path w="3816350" h="1881504">
                  <a:moveTo>
                    <a:pt x="1728932" y="527584"/>
                  </a:moveTo>
                  <a:lnTo>
                    <a:pt x="1726571" y="526807"/>
                  </a:lnTo>
                  <a:lnTo>
                    <a:pt x="1733331" y="515661"/>
                  </a:lnTo>
                  <a:lnTo>
                    <a:pt x="1733903" y="515850"/>
                  </a:lnTo>
                  <a:lnTo>
                    <a:pt x="1728932" y="527584"/>
                  </a:lnTo>
                  <a:close/>
                </a:path>
                <a:path w="3816350" h="1881504">
                  <a:moveTo>
                    <a:pt x="3503159" y="1111491"/>
                  </a:moveTo>
                  <a:lnTo>
                    <a:pt x="1729575" y="527796"/>
                  </a:lnTo>
                  <a:lnTo>
                    <a:pt x="1733903" y="515850"/>
                  </a:lnTo>
                  <a:lnTo>
                    <a:pt x="3501908" y="1097710"/>
                  </a:lnTo>
                  <a:lnTo>
                    <a:pt x="3503159" y="1111491"/>
                  </a:lnTo>
                  <a:close/>
                </a:path>
                <a:path w="3816350" h="1881504">
                  <a:moveTo>
                    <a:pt x="3517927" y="1129722"/>
                  </a:moveTo>
                  <a:lnTo>
                    <a:pt x="1720098" y="538047"/>
                  </a:lnTo>
                  <a:lnTo>
                    <a:pt x="1720707" y="524877"/>
                  </a:lnTo>
                  <a:lnTo>
                    <a:pt x="3516962" y="1116034"/>
                  </a:lnTo>
                  <a:lnTo>
                    <a:pt x="3517927" y="1129722"/>
                  </a:lnTo>
                  <a:close/>
                </a:path>
                <a:path w="3816350" h="1881504">
                  <a:moveTo>
                    <a:pt x="3516389" y="1142586"/>
                  </a:moveTo>
                  <a:lnTo>
                    <a:pt x="1704470" y="546273"/>
                  </a:lnTo>
                  <a:lnTo>
                    <a:pt x="1707153" y="533786"/>
                  </a:lnTo>
                  <a:lnTo>
                    <a:pt x="3516926" y="1129392"/>
                  </a:lnTo>
                  <a:lnTo>
                    <a:pt x="3516389" y="1142586"/>
                  </a:lnTo>
                  <a:close/>
                </a:path>
                <a:path w="3816350" h="1881504">
                  <a:moveTo>
                    <a:pt x="3522111" y="1144469"/>
                  </a:moveTo>
                  <a:lnTo>
                    <a:pt x="3516389" y="1142586"/>
                  </a:lnTo>
                  <a:lnTo>
                    <a:pt x="3518929" y="1130051"/>
                  </a:lnTo>
                  <a:lnTo>
                    <a:pt x="3525437" y="1132193"/>
                  </a:lnTo>
                  <a:lnTo>
                    <a:pt x="3522111" y="1144469"/>
                  </a:lnTo>
                  <a:close/>
                </a:path>
                <a:path w="3816350" h="1881504">
                  <a:moveTo>
                    <a:pt x="3532910" y="1148023"/>
                  </a:moveTo>
                  <a:lnTo>
                    <a:pt x="3524614" y="1145293"/>
                  </a:lnTo>
                  <a:lnTo>
                    <a:pt x="3533734" y="1134924"/>
                  </a:lnTo>
                  <a:lnTo>
                    <a:pt x="3532910" y="1148023"/>
                  </a:lnTo>
                  <a:close/>
                </a:path>
                <a:path w="3816350" h="1881504">
                  <a:moveTo>
                    <a:pt x="3545176" y="1165430"/>
                  </a:moveTo>
                  <a:lnTo>
                    <a:pt x="1692489" y="555701"/>
                  </a:lnTo>
                  <a:lnTo>
                    <a:pt x="1693742" y="542743"/>
                  </a:lnTo>
                  <a:lnTo>
                    <a:pt x="3543352" y="1151459"/>
                  </a:lnTo>
                  <a:lnTo>
                    <a:pt x="3545176" y="1165430"/>
                  </a:lnTo>
                  <a:close/>
                </a:path>
                <a:path w="3816350" h="1881504">
                  <a:moveTo>
                    <a:pt x="3553114" y="1168042"/>
                  </a:moveTo>
                  <a:lnTo>
                    <a:pt x="3545176" y="1165430"/>
                  </a:lnTo>
                  <a:lnTo>
                    <a:pt x="3552150" y="1154355"/>
                  </a:lnTo>
                  <a:lnTo>
                    <a:pt x="3557084" y="1155979"/>
                  </a:lnTo>
                  <a:lnTo>
                    <a:pt x="3553114" y="1168042"/>
                  </a:lnTo>
                  <a:close/>
                </a:path>
                <a:path w="3816350" h="1881504">
                  <a:moveTo>
                    <a:pt x="3548286" y="1179823"/>
                  </a:moveTo>
                  <a:lnTo>
                    <a:pt x="1683084" y="565975"/>
                  </a:lnTo>
                  <a:lnTo>
                    <a:pt x="1682190" y="552311"/>
                  </a:lnTo>
                  <a:lnTo>
                    <a:pt x="3552613" y="1167877"/>
                  </a:lnTo>
                  <a:lnTo>
                    <a:pt x="3548286" y="1179823"/>
                  </a:lnTo>
                  <a:close/>
                </a:path>
                <a:path w="3816350" h="1881504">
                  <a:moveTo>
                    <a:pt x="3563877" y="1184955"/>
                  </a:moveTo>
                  <a:lnTo>
                    <a:pt x="3549502" y="1180223"/>
                  </a:lnTo>
                  <a:lnTo>
                    <a:pt x="3553186" y="1168066"/>
                  </a:lnTo>
                  <a:lnTo>
                    <a:pt x="3569206" y="1173338"/>
                  </a:lnTo>
                  <a:lnTo>
                    <a:pt x="3563877" y="1184955"/>
                  </a:lnTo>
                  <a:close/>
                </a:path>
                <a:path w="3816350" h="1881504">
                  <a:moveTo>
                    <a:pt x="3570217" y="1174307"/>
                  </a:moveTo>
                  <a:lnTo>
                    <a:pt x="3570279" y="1173691"/>
                  </a:lnTo>
                  <a:lnTo>
                    <a:pt x="3570494" y="1173762"/>
                  </a:lnTo>
                  <a:lnTo>
                    <a:pt x="3570217" y="1174307"/>
                  </a:lnTo>
                  <a:close/>
                </a:path>
                <a:path w="3816350" h="1881504">
                  <a:moveTo>
                    <a:pt x="3569261" y="1183641"/>
                  </a:moveTo>
                  <a:lnTo>
                    <a:pt x="3570032" y="1176114"/>
                  </a:lnTo>
                  <a:lnTo>
                    <a:pt x="3570494" y="1173762"/>
                  </a:lnTo>
                  <a:lnTo>
                    <a:pt x="3571710" y="1174162"/>
                  </a:lnTo>
                  <a:lnTo>
                    <a:pt x="3569261" y="1183641"/>
                  </a:lnTo>
                  <a:close/>
                </a:path>
                <a:path w="3816350" h="1881504">
                  <a:moveTo>
                    <a:pt x="3573639" y="1176092"/>
                  </a:moveTo>
                  <a:lnTo>
                    <a:pt x="3573927" y="1174892"/>
                  </a:lnTo>
                  <a:lnTo>
                    <a:pt x="3574142" y="1174962"/>
                  </a:lnTo>
                  <a:lnTo>
                    <a:pt x="3573639" y="1176092"/>
                  </a:lnTo>
                  <a:close/>
                </a:path>
                <a:path w="3816350" h="1881504">
                  <a:moveTo>
                    <a:pt x="3568026" y="1186320"/>
                  </a:moveTo>
                  <a:lnTo>
                    <a:pt x="3564664" y="1185214"/>
                  </a:lnTo>
                  <a:lnTo>
                    <a:pt x="3570217" y="1174307"/>
                  </a:lnTo>
                  <a:lnTo>
                    <a:pt x="3570032" y="1176114"/>
                  </a:lnTo>
                  <a:lnTo>
                    <a:pt x="3568026" y="1186320"/>
                  </a:lnTo>
                  <a:close/>
                </a:path>
                <a:path w="3816350" h="1881504">
                  <a:moveTo>
                    <a:pt x="3570958" y="1187285"/>
                  </a:moveTo>
                  <a:lnTo>
                    <a:pt x="3568956" y="1186626"/>
                  </a:lnTo>
                  <a:lnTo>
                    <a:pt x="3573639" y="1176092"/>
                  </a:lnTo>
                  <a:lnTo>
                    <a:pt x="3570958" y="1187285"/>
                  </a:lnTo>
                  <a:close/>
                </a:path>
                <a:path w="3816350" h="1881504">
                  <a:moveTo>
                    <a:pt x="3568956" y="1186626"/>
                  </a:moveTo>
                  <a:lnTo>
                    <a:pt x="3568526" y="1186485"/>
                  </a:lnTo>
                  <a:lnTo>
                    <a:pt x="3569261" y="1183641"/>
                  </a:lnTo>
                  <a:lnTo>
                    <a:pt x="3568956" y="1186626"/>
                  </a:lnTo>
                  <a:close/>
                </a:path>
                <a:path w="3816350" h="1881504">
                  <a:moveTo>
                    <a:pt x="1658604" y="571289"/>
                  </a:moveTo>
                  <a:lnTo>
                    <a:pt x="1657531" y="570936"/>
                  </a:lnTo>
                  <a:lnTo>
                    <a:pt x="1661000" y="558708"/>
                  </a:lnTo>
                  <a:lnTo>
                    <a:pt x="1663933" y="559673"/>
                  </a:lnTo>
                  <a:lnTo>
                    <a:pt x="1658604" y="571289"/>
                  </a:lnTo>
                  <a:close/>
                </a:path>
                <a:path w="3816350" h="1881504">
                  <a:moveTo>
                    <a:pt x="1665810" y="573661"/>
                  </a:moveTo>
                  <a:lnTo>
                    <a:pt x="1662020" y="572413"/>
                  </a:lnTo>
                  <a:lnTo>
                    <a:pt x="1668064" y="561032"/>
                  </a:lnTo>
                  <a:lnTo>
                    <a:pt x="1669781" y="561597"/>
                  </a:lnTo>
                  <a:lnTo>
                    <a:pt x="1665810" y="573661"/>
                  </a:lnTo>
                  <a:close/>
                </a:path>
                <a:path w="3816350" h="1881504">
                  <a:moveTo>
                    <a:pt x="1673821" y="576297"/>
                  </a:moveTo>
                  <a:lnTo>
                    <a:pt x="1669601" y="574908"/>
                  </a:lnTo>
                  <a:lnTo>
                    <a:pt x="1674930" y="563292"/>
                  </a:lnTo>
                  <a:lnTo>
                    <a:pt x="1676933" y="563951"/>
                  </a:lnTo>
                  <a:lnTo>
                    <a:pt x="1673821" y="576297"/>
                  </a:lnTo>
                  <a:close/>
                </a:path>
                <a:path w="3816350" h="1881504">
                  <a:moveTo>
                    <a:pt x="3584010" y="1204950"/>
                  </a:moveTo>
                  <a:lnTo>
                    <a:pt x="1673821" y="576297"/>
                  </a:lnTo>
                  <a:lnTo>
                    <a:pt x="1682297" y="565716"/>
                  </a:lnTo>
                  <a:lnTo>
                    <a:pt x="3585620" y="1192110"/>
                  </a:lnTo>
                  <a:lnTo>
                    <a:pt x="3584010" y="1204950"/>
                  </a:lnTo>
                  <a:close/>
                </a:path>
                <a:path w="3816350" h="1881504">
                  <a:moveTo>
                    <a:pt x="3591234" y="1207328"/>
                  </a:moveTo>
                  <a:lnTo>
                    <a:pt x="3585727" y="1205515"/>
                  </a:lnTo>
                  <a:lnTo>
                    <a:pt x="3595490" y="1195358"/>
                  </a:lnTo>
                  <a:lnTo>
                    <a:pt x="3591234" y="1207328"/>
                  </a:lnTo>
                  <a:close/>
                </a:path>
                <a:path w="3816350" h="1881504">
                  <a:moveTo>
                    <a:pt x="1651827" y="582429"/>
                  </a:moveTo>
                  <a:lnTo>
                    <a:pt x="1647107" y="580875"/>
                  </a:lnTo>
                  <a:lnTo>
                    <a:pt x="1658086" y="571119"/>
                  </a:lnTo>
                  <a:lnTo>
                    <a:pt x="1651827" y="582429"/>
                  </a:lnTo>
                  <a:close/>
                </a:path>
                <a:path w="3816350" h="1881504">
                  <a:moveTo>
                    <a:pt x="3606431" y="1225699"/>
                  </a:moveTo>
                  <a:lnTo>
                    <a:pt x="1653615" y="583017"/>
                  </a:lnTo>
                  <a:lnTo>
                    <a:pt x="1660303" y="571848"/>
                  </a:lnTo>
                  <a:lnTo>
                    <a:pt x="3610187" y="1213565"/>
                  </a:lnTo>
                  <a:lnTo>
                    <a:pt x="3606838" y="1224617"/>
                  </a:lnTo>
                  <a:lnTo>
                    <a:pt x="3606431" y="1225699"/>
                  </a:lnTo>
                  <a:close/>
                </a:path>
                <a:path w="3816350" h="1881504">
                  <a:moveTo>
                    <a:pt x="3609077" y="1226570"/>
                  </a:moveTo>
                  <a:lnTo>
                    <a:pt x="3606503" y="1225723"/>
                  </a:lnTo>
                  <a:lnTo>
                    <a:pt x="3606838" y="1224617"/>
                  </a:lnTo>
                  <a:lnTo>
                    <a:pt x="3610902" y="1213801"/>
                  </a:lnTo>
                  <a:lnTo>
                    <a:pt x="3613119" y="1214530"/>
                  </a:lnTo>
                  <a:lnTo>
                    <a:pt x="3609077" y="1226570"/>
                  </a:lnTo>
                  <a:close/>
                </a:path>
                <a:path w="3816350" h="1881504">
                  <a:moveTo>
                    <a:pt x="3621236" y="1230572"/>
                  </a:moveTo>
                  <a:lnTo>
                    <a:pt x="3614084" y="1228218"/>
                  </a:lnTo>
                  <a:lnTo>
                    <a:pt x="3622989" y="1217779"/>
                  </a:lnTo>
                  <a:lnTo>
                    <a:pt x="3621236" y="1230572"/>
                  </a:lnTo>
                  <a:close/>
                </a:path>
                <a:path w="3816350" h="1881504">
                  <a:moveTo>
                    <a:pt x="3628889" y="1233090"/>
                  </a:moveTo>
                  <a:lnTo>
                    <a:pt x="3624883" y="1231772"/>
                  </a:lnTo>
                  <a:lnTo>
                    <a:pt x="3629140" y="1219803"/>
                  </a:lnTo>
                  <a:lnTo>
                    <a:pt x="3633359" y="1221192"/>
                  </a:lnTo>
                  <a:lnTo>
                    <a:pt x="3628889" y="1233090"/>
                  </a:lnTo>
                  <a:close/>
                </a:path>
                <a:path w="3816350" h="1881504">
                  <a:moveTo>
                    <a:pt x="3606503" y="1225723"/>
                  </a:moveTo>
                  <a:lnTo>
                    <a:pt x="3606838" y="1224617"/>
                  </a:lnTo>
                  <a:lnTo>
                    <a:pt x="3606503" y="1225723"/>
                  </a:lnTo>
                  <a:close/>
                </a:path>
                <a:path w="3816350" h="1881504">
                  <a:moveTo>
                    <a:pt x="3634288" y="1248237"/>
                  </a:moveTo>
                  <a:lnTo>
                    <a:pt x="1636771" y="590844"/>
                  </a:lnTo>
                  <a:lnTo>
                    <a:pt x="1641886" y="579157"/>
                  </a:lnTo>
                  <a:lnTo>
                    <a:pt x="3639975" y="1236739"/>
                  </a:lnTo>
                  <a:lnTo>
                    <a:pt x="3634288" y="1248237"/>
                  </a:lnTo>
                  <a:close/>
                </a:path>
                <a:path w="3816350" h="1881504">
                  <a:moveTo>
                    <a:pt x="3642227" y="1250850"/>
                  </a:moveTo>
                  <a:lnTo>
                    <a:pt x="3636076" y="1248826"/>
                  </a:lnTo>
                  <a:lnTo>
                    <a:pt x="3640118" y="1236786"/>
                  </a:lnTo>
                  <a:lnTo>
                    <a:pt x="3644695" y="1238292"/>
                  </a:lnTo>
                  <a:lnTo>
                    <a:pt x="3642227" y="1250850"/>
                  </a:lnTo>
                  <a:close/>
                </a:path>
                <a:path w="3816350" h="1881504">
                  <a:moveTo>
                    <a:pt x="3650237" y="1253486"/>
                  </a:moveTo>
                  <a:lnTo>
                    <a:pt x="3648449" y="1252898"/>
                  </a:lnTo>
                  <a:lnTo>
                    <a:pt x="3652777" y="1240952"/>
                  </a:lnTo>
                  <a:lnTo>
                    <a:pt x="3652991" y="1241023"/>
                  </a:lnTo>
                  <a:lnTo>
                    <a:pt x="3650237" y="1253486"/>
                  </a:lnTo>
                  <a:close/>
                </a:path>
                <a:path w="3816350" h="1881504">
                  <a:moveTo>
                    <a:pt x="3667399" y="1259134"/>
                  </a:moveTo>
                  <a:lnTo>
                    <a:pt x="3656245" y="1255463"/>
                  </a:lnTo>
                  <a:lnTo>
                    <a:pt x="3663146" y="1244365"/>
                  </a:lnTo>
                  <a:lnTo>
                    <a:pt x="3667090" y="1245663"/>
                  </a:lnTo>
                  <a:lnTo>
                    <a:pt x="3667399" y="1259134"/>
                  </a:lnTo>
                  <a:close/>
                </a:path>
                <a:path w="3816350" h="1881504">
                  <a:moveTo>
                    <a:pt x="3671622" y="1260524"/>
                  </a:moveTo>
                  <a:lnTo>
                    <a:pt x="3667399" y="1259134"/>
                  </a:lnTo>
                  <a:lnTo>
                    <a:pt x="3675306" y="1248366"/>
                  </a:lnTo>
                  <a:lnTo>
                    <a:pt x="3671622" y="1260524"/>
                  </a:lnTo>
                  <a:close/>
                </a:path>
                <a:path w="3816350" h="1881504">
                  <a:moveTo>
                    <a:pt x="3675554" y="1261818"/>
                  </a:moveTo>
                  <a:lnTo>
                    <a:pt x="3673695" y="1261206"/>
                  </a:lnTo>
                  <a:lnTo>
                    <a:pt x="3677379" y="1249049"/>
                  </a:lnTo>
                  <a:lnTo>
                    <a:pt x="3678523" y="1249425"/>
                  </a:lnTo>
                  <a:lnTo>
                    <a:pt x="3675554" y="1261818"/>
                  </a:lnTo>
                  <a:close/>
                </a:path>
                <a:path w="3816350" h="1881504">
                  <a:moveTo>
                    <a:pt x="3681098" y="1277013"/>
                  </a:moveTo>
                  <a:lnTo>
                    <a:pt x="1626650" y="600883"/>
                  </a:lnTo>
                  <a:lnTo>
                    <a:pt x="1635627" y="590467"/>
                  </a:lnTo>
                  <a:lnTo>
                    <a:pt x="3685783" y="1265185"/>
                  </a:lnTo>
                  <a:lnTo>
                    <a:pt x="3681098" y="1277013"/>
                  </a:lnTo>
                  <a:close/>
                </a:path>
                <a:path w="3816350" h="1881504">
                  <a:moveTo>
                    <a:pt x="3693543" y="1281108"/>
                  </a:moveTo>
                  <a:lnTo>
                    <a:pt x="3689180" y="1279673"/>
                  </a:lnTo>
                  <a:lnTo>
                    <a:pt x="3686999" y="1265585"/>
                  </a:lnTo>
                  <a:lnTo>
                    <a:pt x="3694151" y="1267939"/>
                  </a:lnTo>
                  <a:lnTo>
                    <a:pt x="3693543" y="1281108"/>
                  </a:lnTo>
                  <a:close/>
                </a:path>
                <a:path w="3816350" h="1881504">
                  <a:moveTo>
                    <a:pt x="3686497" y="1292160"/>
                  </a:moveTo>
                  <a:lnTo>
                    <a:pt x="1614455" y="610240"/>
                  </a:lnTo>
                  <a:lnTo>
                    <a:pt x="1618711" y="598270"/>
                  </a:lnTo>
                  <a:lnTo>
                    <a:pt x="3692112" y="1280638"/>
                  </a:lnTo>
                  <a:lnTo>
                    <a:pt x="3686497" y="1292160"/>
                  </a:lnTo>
                  <a:close/>
                </a:path>
                <a:path w="3816350" h="1881504">
                  <a:moveTo>
                    <a:pt x="3689143" y="1293031"/>
                  </a:moveTo>
                  <a:lnTo>
                    <a:pt x="3686497" y="1292160"/>
                  </a:lnTo>
                  <a:lnTo>
                    <a:pt x="3692970" y="1280920"/>
                  </a:lnTo>
                  <a:lnTo>
                    <a:pt x="3689143" y="1293031"/>
                  </a:lnTo>
                  <a:close/>
                </a:path>
                <a:path w="3816350" h="1881504">
                  <a:moveTo>
                    <a:pt x="3698547" y="1309496"/>
                  </a:moveTo>
                  <a:lnTo>
                    <a:pt x="1601187" y="619243"/>
                  </a:lnTo>
                  <a:lnTo>
                    <a:pt x="1607446" y="607933"/>
                  </a:lnTo>
                  <a:lnTo>
                    <a:pt x="3701874" y="1297220"/>
                  </a:lnTo>
                  <a:lnTo>
                    <a:pt x="3698547" y="1309496"/>
                  </a:lnTo>
                  <a:close/>
                </a:path>
                <a:path w="3816350" h="1881504">
                  <a:moveTo>
                    <a:pt x="3697438" y="1322501"/>
                  </a:moveTo>
                  <a:lnTo>
                    <a:pt x="1585845" y="627564"/>
                  </a:lnTo>
                  <a:lnTo>
                    <a:pt x="1590316" y="615665"/>
                  </a:lnTo>
                  <a:lnTo>
                    <a:pt x="3704484" y="1311449"/>
                  </a:lnTo>
                  <a:lnTo>
                    <a:pt x="3703649" y="1317815"/>
                  </a:lnTo>
                  <a:lnTo>
                    <a:pt x="3697438" y="1322501"/>
                  </a:lnTo>
                  <a:close/>
                </a:path>
                <a:path w="3816350" h="1881504">
                  <a:moveTo>
                    <a:pt x="3703649" y="1317815"/>
                  </a:moveTo>
                  <a:lnTo>
                    <a:pt x="3704484" y="1311449"/>
                  </a:lnTo>
                  <a:lnTo>
                    <a:pt x="3709776" y="1313191"/>
                  </a:lnTo>
                  <a:lnTo>
                    <a:pt x="3703649" y="1317815"/>
                  </a:lnTo>
                  <a:close/>
                </a:path>
                <a:path w="3816350" h="1881504">
                  <a:moveTo>
                    <a:pt x="3709454" y="1326455"/>
                  </a:moveTo>
                  <a:lnTo>
                    <a:pt x="3702802" y="1324266"/>
                  </a:lnTo>
                  <a:lnTo>
                    <a:pt x="3703649" y="1317815"/>
                  </a:lnTo>
                  <a:lnTo>
                    <a:pt x="3709776" y="1313191"/>
                  </a:lnTo>
                  <a:lnTo>
                    <a:pt x="3712709" y="1314156"/>
                  </a:lnTo>
                  <a:lnTo>
                    <a:pt x="3709454" y="1326455"/>
                  </a:lnTo>
                  <a:close/>
                </a:path>
                <a:path w="3816350" h="1881504">
                  <a:moveTo>
                    <a:pt x="3716140" y="1342026"/>
                  </a:moveTo>
                  <a:lnTo>
                    <a:pt x="1575867" y="637651"/>
                  </a:lnTo>
                  <a:lnTo>
                    <a:pt x="1580481" y="625799"/>
                  </a:lnTo>
                  <a:lnTo>
                    <a:pt x="3714031" y="1327961"/>
                  </a:lnTo>
                  <a:lnTo>
                    <a:pt x="3716140" y="1342026"/>
                  </a:lnTo>
                  <a:close/>
                </a:path>
                <a:path w="3816350" h="1881504">
                  <a:moveTo>
                    <a:pt x="3717928" y="1342614"/>
                  </a:moveTo>
                  <a:lnTo>
                    <a:pt x="3716140" y="1342026"/>
                  </a:lnTo>
                  <a:lnTo>
                    <a:pt x="3716677" y="1328832"/>
                  </a:lnTo>
                  <a:lnTo>
                    <a:pt x="3729694" y="1333116"/>
                  </a:lnTo>
                  <a:lnTo>
                    <a:pt x="3717928" y="1342614"/>
                  </a:lnTo>
                  <a:close/>
                </a:path>
                <a:path w="3816350" h="1881504">
                  <a:moveTo>
                    <a:pt x="3723470" y="1357808"/>
                  </a:moveTo>
                  <a:lnTo>
                    <a:pt x="1558809" y="645407"/>
                  </a:lnTo>
                  <a:lnTo>
                    <a:pt x="1564853" y="634026"/>
                  </a:lnTo>
                  <a:lnTo>
                    <a:pt x="3724079" y="1344638"/>
                  </a:lnTo>
                  <a:lnTo>
                    <a:pt x="3723470" y="1357808"/>
                  </a:lnTo>
                  <a:close/>
                </a:path>
                <a:path w="3816350" h="1881504">
                  <a:moveTo>
                    <a:pt x="1556269" y="657941"/>
                  </a:moveTo>
                  <a:lnTo>
                    <a:pt x="1549188" y="655611"/>
                  </a:lnTo>
                  <a:lnTo>
                    <a:pt x="1554732" y="644065"/>
                  </a:lnTo>
                  <a:lnTo>
                    <a:pt x="1559524" y="645642"/>
                  </a:lnTo>
                  <a:lnTo>
                    <a:pt x="1556269" y="657941"/>
                  </a:lnTo>
                  <a:close/>
                </a:path>
                <a:path w="3816350" h="1881504">
                  <a:moveTo>
                    <a:pt x="3736593" y="1375497"/>
                  </a:moveTo>
                  <a:lnTo>
                    <a:pt x="1556269" y="657941"/>
                  </a:lnTo>
                  <a:lnTo>
                    <a:pt x="1560096" y="645830"/>
                  </a:lnTo>
                  <a:lnTo>
                    <a:pt x="3740563" y="1363434"/>
                  </a:lnTo>
                  <a:lnTo>
                    <a:pt x="3736593" y="1375497"/>
                  </a:lnTo>
                  <a:close/>
                </a:path>
                <a:path w="3816350" h="1881504">
                  <a:moveTo>
                    <a:pt x="3743459" y="1377757"/>
                  </a:moveTo>
                  <a:lnTo>
                    <a:pt x="3738309" y="1376062"/>
                  </a:lnTo>
                  <a:lnTo>
                    <a:pt x="3742279" y="1363998"/>
                  </a:lnTo>
                  <a:lnTo>
                    <a:pt x="3751148" y="1366917"/>
                  </a:lnTo>
                  <a:lnTo>
                    <a:pt x="3743459" y="1377757"/>
                  </a:lnTo>
                  <a:close/>
                </a:path>
                <a:path w="3816350" h="1881504">
                  <a:moveTo>
                    <a:pt x="1533346" y="663767"/>
                  </a:moveTo>
                  <a:lnTo>
                    <a:pt x="1531558" y="663178"/>
                  </a:lnTo>
                  <a:lnTo>
                    <a:pt x="1535099" y="650974"/>
                  </a:lnTo>
                  <a:lnTo>
                    <a:pt x="1533346" y="663767"/>
                  </a:lnTo>
                  <a:close/>
                </a:path>
                <a:path w="3816350" h="1881504">
                  <a:moveTo>
                    <a:pt x="3737415" y="1389138"/>
                  </a:moveTo>
                  <a:lnTo>
                    <a:pt x="1536278" y="664732"/>
                  </a:lnTo>
                  <a:lnTo>
                    <a:pt x="1544182" y="653963"/>
                  </a:lnTo>
                  <a:lnTo>
                    <a:pt x="3742458" y="1377427"/>
                  </a:lnTo>
                  <a:lnTo>
                    <a:pt x="3737415" y="1389138"/>
                  </a:lnTo>
                  <a:close/>
                </a:path>
                <a:path w="3816350" h="1881504">
                  <a:moveTo>
                    <a:pt x="3747141" y="1392339"/>
                  </a:moveTo>
                  <a:lnTo>
                    <a:pt x="3745568" y="1391821"/>
                  </a:lnTo>
                  <a:lnTo>
                    <a:pt x="3749753" y="1379828"/>
                  </a:lnTo>
                  <a:lnTo>
                    <a:pt x="3747141" y="1392339"/>
                  </a:lnTo>
                  <a:close/>
                </a:path>
                <a:path w="3816350" h="1881504">
                  <a:moveTo>
                    <a:pt x="3753184" y="1407698"/>
                  </a:moveTo>
                  <a:lnTo>
                    <a:pt x="1527659" y="675265"/>
                  </a:lnTo>
                  <a:lnTo>
                    <a:pt x="1531629" y="663202"/>
                  </a:lnTo>
                  <a:lnTo>
                    <a:pt x="3757083" y="1395610"/>
                  </a:lnTo>
                  <a:lnTo>
                    <a:pt x="3753184" y="1407698"/>
                  </a:lnTo>
                  <a:close/>
                </a:path>
                <a:path w="3816350" h="1881504">
                  <a:moveTo>
                    <a:pt x="3762446" y="1424116"/>
                  </a:moveTo>
                  <a:lnTo>
                    <a:pt x="1511530" y="683327"/>
                  </a:lnTo>
                  <a:lnTo>
                    <a:pt x="1518218" y="672158"/>
                  </a:lnTo>
                  <a:lnTo>
                    <a:pt x="3763269" y="1411016"/>
                  </a:lnTo>
                  <a:lnTo>
                    <a:pt x="3762446" y="1424116"/>
                  </a:lnTo>
                  <a:close/>
                </a:path>
                <a:path w="3816350" h="1881504">
                  <a:moveTo>
                    <a:pt x="3772994" y="1440957"/>
                  </a:moveTo>
                  <a:lnTo>
                    <a:pt x="1500122" y="692943"/>
                  </a:lnTo>
                  <a:lnTo>
                    <a:pt x="1505522" y="681350"/>
                  </a:lnTo>
                  <a:lnTo>
                    <a:pt x="3772101" y="1427293"/>
                  </a:lnTo>
                  <a:lnTo>
                    <a:pt x="3772994" y="1440957"/>
                  </a:lnTo>
                  <a:close/>
                </a:path>
                <a:path w="3816350" h="1881504">
                  <a:moveTo>
                    <a:pt x="3794915" y="1461542"/>
                  </a:moveTo>
                  <a:lnTo>
                    <a:pt x="1480274" y="699781"/>
                  </a:lnTo>
                  <a:lnTo>
                    <a:pt x="1488392" y="689083"/>
                  </a:lnTo>
                  <a:lnTo>
                    <a:pt x="3792019" y="1447218"/>
                  </a:lnTo>
                  <a:lnTo>
                    <a:pt x="3794915" y="1461542"/>
                  </a:lnTo>
                  <a:close/>
                </a:path>
                <a:path w="3816350" h="1881504">
                  <a:moveTo>
                    <a:pt x="1467221" y="708855"/>
                  </a:moveTo>
                  <a:lnTo>
                    <a:pt x="1461213" y="706878"/>
                  </a:lnTo>
                  <a:lnTo>
                    <a:pt x="1471191" y="696792"/>
                  </a:lnTo>
                  <a:lnTo>
                    <a:pt x="1471334" y="696839"/>
                  </a:lnTo>
                  <a:lnTo>
                    <a:pt x="1467221" y="708855"/>
                  </a:lnTo>
                  <a:close/>
                </a:path>
                <a:path w="3816350" h="1881504">
                  <a:moveTo>
                    <a:pt x="3787511" y="1472475"/>
                  </a:moveTo>
                  <a:lnTo>
                    <a:pt x="1472370" y="710550"/>
                  </a:lnTo>
                  <a:lnTo>
                    <a:pt x="1478987" y="699357"/>
                  </a:lnTo>
                  <a:lnTo>
                    <a:pt x="3793055" y="1460930"/>
                  </a:lnTo>
                  <a:lnTo>
                    <a:pt x="3787511" y="1472475"/>
                  </a:lnTo>
                  <a:close/>
                </a:path>
                <a:path w="3816350" h="1881504">
                  <a:moveTo>
                    <a:pt x="1455455" y="718353"/>
                  </a:moveTo>
                  <a:lnTo>
                    <a:pt x="1455026" y="718212"/>
                  </a:lnTo>
                  <a:lnTo>
                    <a:pt x="1459425" y="706289"/>
                  </a:lnTo>
                  <a:lnTo>
                    <a:pt x="1455455" y="718353"/>
                  </a:lnTo>
                  <a:close/>
                </a:path>
                <a:path w="3816350" h="1881504">
                  <a:moveTo>
                    <a:pt x="3798418" y="1489435"/>
                  </a:moveTo>
                  <a:lnTo>
                    <a:pt x="1456098" y="718565"/>
                  </a:lnTo>
                  <a:lnTo>
                    <a:pt x="1462357" y="707254"/>
                  </a:lnTo>
                  <a:lnTo>
                    <a:pt x="3798597" y="1476124"/>
                  </a:lnTo>
                  <a:lnTo>
                    <a:pt x="3798418" y="1489435"/>
                  </a:lnTo>
                  <a:close/>
                </a:path>
                <a:path w="3816350" h="1881504">
                  <a:moveTo>
                    <a:pt x="3810147" y="1493295"/>
                  </a:moveTo>
                  <a:lnTo>
                    <a:pt x="3806070" y="1491953"/>
                  </a:lnTo>
                  <a:lnTo>
                    <a:pt x="3811256" y="1480290"/>
                  </a:lnTo>
                  <a:lnTo>
                    <a:pt x="3815905" y="1481820"/>
                  </a:lnTo>
                  <a:lnTo>
                    <a:pt x="3810147" y="1493295"/>
                  </a:lnTo>
                  <a:close/>
                </a:path>
                <a:path w="3816350" h="1881504">
                  <a:moveTo>
                    <a:pt x="3805748" y="1505217"/>
                  </a:moveTo>
                  <a:lnTo>
                    <a:pt x="1442856" y="727577"/>
                  </a:lnTo>
                  <a:lnTo>
                    <a:pt x="1448490" y="716061"/>
                  </a:lnTo>
                  <a:lnTo>
                    <a:pt x="3804426" y="1491412"/>
                  </a:lnTo>
                  <a:lnTo>
                    <a:pt x="3805748" y="1505217"/>
                  </a:lnTo>
                  <a:close/>
                </a:path>
                <a:path w="3816350" h="1881504">
                  <a:moveTo>
                    <a:pt x="3810432" y="1520129"/>
                  </a:moveTo>
                  <a:lnTo>
                    <a:pt x="1428347" y="736172"/>
                  </a:lnTo>
                  <a:lnTo>
                    <a:pt x="1431673" y="723896"/>
                  </a:lnTo>
                  <a:lnTo>
                    <a:pt x="3814259" y="1508018"/>
                  </a:lnTo>
                  <a:lnTo>
                    <a:pt x="3810432" y="1520129"/>
                  </a:lnTo>
                  <a:close/>
                </a:path>
                <a:path w="3816350" h="1881504">
                  <a:moveTo>
                    <a:pt x="3801455" y="1530545"/>
                  </a:moveTo>
                  <a:lnTo>
                    <a:pt x="1410645" y="743716"/>
                  </a:lnTo>
                  <a:lnTo>
                    <a:pt x="1413685" y="731346"/>
                  </a:lnTo>
                  <a:lnTo>
                    <a:pt x="3803637" y="1517893"/>
                  </a:lnTo>
                  <a:lnTo>
                    <a:pt x="3801455" y="1530545"/>
                  </a:lnTo>
                  <a:close/>
                </a:path>
                <a:path w="3816350" h="1881504">
                  <a:moveTo>
                    <a:pt x="3783965" y="1538159"/>
                  </a:moveTo>
                  <a:lnTo>
                    <a:pt x="1406674" y="755779"/>
                  </a:lnTo>
                  <a:lnTo>
                    <a:pt x="1411002" y="743834"/>
                  </a:lnTo>
                  <a:lnTo>
                    <a:pt x="3794087" y="1528119"/>
                  </a:lnTo>
                  <a:lnTo>
                    <a:pt x="3783965" y="1538159"/>
                  </a:lnTo>
                  <a:close/>
                </a:path>
                <a:path w="3816350" h="1881504">
                  <a:moveTo>
                    <a:pt x="3798270" y="1542866"/>
                  </a:moveTo>
                  <a:lnTo>
                    <a:pt x="3794765" y="1541713"/>
                  </a:lnTo>
                  <a:lnTo>
                    <a:pt x="3798735" y="1529649"/>
                  </a:lnTo>
                  <a:lnTo>
                    <a:pt x="3805816" y="1531980"/>
                  </a:lnTo>
                  <a:lnTo>
                    <a:pt x="3798270" y="1542866"/>
                  </a:lnTo>
                  <a:close/>
                </a:path>
                <a:path w="3816350" h="1881504">
                  <a:moveTo>
                    <a:pt x="3767819" y="1546215"/>
                  </a:moveTo>
                  <a:lnTo>
                    <a:pt x="1386254" y="762429"/>
                  </a:lnTo>
                  <a:lnTo>
                    <a:pt x="1394659" y="751825"/>
                  </a:lnTo>
                  <a:lnTo>
                    <a:pt x="3776599" y="1535734"/>
                  </a:lnTo>
                  <a:lnTo>
                    <a:pt x="3767819" y="1546215"/>
                  </a:lnTo>
                  <a:close/>
                </a:path>
                <a:path w="3816350" h="1881504">
                  <a:moveTo>
                    <a:pt x="3744199" y="1551811"/>
                  </a:moveTo>
                  <a:lnTo>
                    <a:pt x="1382999" y="774728"/>
                  </a:lnTo>
                  <a:lnTo>
                    <a:pt x="1384395" y="761817"/>
                  </a:lnTo>
                  <a:lnTo>
                    <a:pt x="3748598" y="1539889"/>
                  </a:lnTo>
                  <a:lnTo>
                    <a:pt x="3744199" y="1551811"/>
                  </a:lnTo>
                  <a:close/>
                </a:path>
                <a:path w="3816350" h="1881504">
                  <a:moveTo>
                    <a:pt x="3753166" y="1547378"/>
                  </a:moveTo>
                  <a:lnTo>
                    <a:pt x="3755392" y="1542125"/>
                  </a:lnTo>
                  <a:lnTo>
                    <a:pt x="3757421" y="1542793"/>
                  </a:lnTo>
                  <a:lnTo>
                    <a:pt x="3753166" y="1547378"/>
                  </a:lnTo>
                  <a:close/>
                </a:path>
                <a:path w="3816350" h="1881504">
                  <a:moveTo>
                    <a:pt x="3750421" y="1553859"/>
                  </a:moveTo>
                  <a:lnTo>
                    <a:pt x="3747917" y="1553035"/>
                  </a:lnTo>
                  <a:lnTo>
                    <a:pt x="3753166" y="1547378"/>
                  </a:lnTo>
                  <a:lnTo>
                    <a:pt x="3750421" y="1553859"/>
                  </a:lnTo>
                  <a:close/>
                </a:path>
                <a:path w="3816350" h="1881504">
                  <a:moveTo>
                    <a:pt x="3711863" y="1554540"/>
                  </a:moveTo>
                  <a:lnTo>
                    <a:pt x="1357573" y="779730"/>
                  </a:lnTo>
                  <a:lnTo>
                    <a:pt x="1361615" y="767690"/>
                  </a:lnTo>
                  <a:lnTo>
                    <a:pt x="3721776" y="1544432"/>
                  </a:lnTo>
                  <a:lnTo>
                    <a:pt x="3711863" y="1554540"/>
                  </a:lnTo>
                  <a:close/>
                </a:path>
                <a:path w="3816350" h="1881504">
                  <a:moveTo>
                    <a:pt x="3734294" y="1561922"/>
                  </a:moveTo>
                  <a:lnTo>
                    <a:pt x="3730289" y="1560604"/>
                  </a:lnTo>
                  <a:lnTo>
                    <a:pt x="3736333" y="1549223"/>
                  </a:lnTo>
                  <a:lnTo>
                    <a:pt x="3736762" y="1549364"/>
                  </a:lnTo>
                  <a:lnTo>
                    <a:pt x="3734294" y="1561922"/>
                  </a:lnTo>
                  <a:close/>
                </a:path>
                <a:path w="3816350" h="1881504">
                  <a:moveTo>
                    <a:pt x="3740371" y="1563922"/>
                  </a:moveTo>
                  <a:lnTo>
                    <a:pt x="3736795" y="1562745"/>
                  </a:lnTo>
                  <a:lnTo>
                    <a:pt x="3741266" y="1550846"/>
                  </a:lnTo>
                  <a:lnTo>
                    <a:pt x="3745486" y="1552235"/>
                  </a:lnTo>
                  <a:lnTo>
                    <a:pt x="3740371" y="1563922"/>
                  </a:lnTo>
                  <a:close/>
                </a:path>
                <a:path w="3816350" h="1881504">
                  <a:moveTo>
                    <a:pt x="3688124" y="1560097"/>
                  </a:moveTo>
                  <a:lnTo>
                    <a:pt x="1357537" y="793088"/>
                  </a:lnTo>
                  <a:lnTo>
                    <a:pt x="1362007" y="781190"/>
                  </a:lnTo>
                  <a:lnTo>
                    <a:pt x="3697101" y="1549681"/>
                  </a:lnTo>
                  <a:lnTo>
                    <a:pt x="3688124" y="1560097"/>
                  </a:lnTo>
                  <a:close/>
                </a:path>
                <a:path w="3816350" h="1881504">
                  <a:moveTo>
                    <a:pt x="3689054" y="1560403"/>
                  </a:moveTo>
                  <a:lnTo>
                    <a:pt x="3688124" y="1560097"/>
                  </a:lnTo>
                  <a:lnTo>
                    <a:pt x="3697101" y="1549681"/>
                  </a:lnTo>
                  <a:lnTo>
                    <a:pt x="3689054" y="1560403"/>
                  </a:lnTo>
                  <a:close/>
                </a:path>
                <a:path w="3816350" h="1881504">
                  <a:moveTo>
                    <a:pt x="3692845" y="1561651"/>
                  </a:moveTo>
                  <a:lnTo>
                    <a:pt x="3689054" y="1560403"/>
                  </a:lnTo>
                  <a:lnTo>
                    <a:pt x="3697101" y="1549681"/>
                  </a:lnTo>
                  <a:lnTo>
                    <a:pt x="3699676" y="1550529"/>
                  </a:lnTo>
                  <a:lnTo>
                    <a:pt x="3692845" y="1561651"/>
                  </a:lnTo>
                  <a:close/>
                </a:path>
                <a:path w="3816350" h="1881504">
                  <a:moveTo>
                    <a:pt x="3711657" y="1567842"/>
                  </a:moveTo>
                  <a:lnTo>
                    <a:pt x="3702574" y="1564853"/>
                  </a:lnTo>
                  <a:lnTo>
                    <a:pt x="3714268" y="1555331"/>
                  </a:lnTo>
                  <a:lnTo>
                    <a:pt x="3716270" y="1555990"/>
                  </a:lnTo>
                  <a:lnTo>
                    <a:pt x="3711657" y="1567842"/>
                  </a:lnTo>
                  <a:close/>
                </a:path>
                <a:path w="3816350" h="1881504">
                  <a:moveTo>
                    <a:pt x="3715161" y="1568995"/>
                  </a:moveTo>
                  <a:lnTo>
                    <a:pt x="3711657" y="1567842"/>
                  </a:lnTo>
                  <a:lnTo>
                    <a:pt x="3717558" y="1556414"/>
                  </a:lnTo>
                  <a:lnTo>
                    <a:pt x="3718917" y="1556861"/>
                  </a:lnTo>
                  <a:lnTo>
                    <a:pt x="3715161" y="1568995"/>
                  </a:lnTo>
                  <a:close/>
                </a:path>
                <a:path w="3816350" h="1881504">
                  <a:moveTo>
                    <a:pt x="3718594" y="1570125"/>
                  </a:moveTo>
                  <a:lnTo>
                    <a:pt x="3715233" y="1569019"/>
                  </a:lnTo>
                  <a:lnTo>
                    <a:pt x="3719847" y="1557167"/>
                  </a:lnTo>
                  <a:lnTo>
                    <a:pt x="3723065" y="1558226"/>
                  </a:lnTo>
                  <a:lnTo>
                    <a:pt x="3718594" y="1570125"/>
                  </a:lnTo>
                  <a:close/>
                </a:path>
                <a:path w="3816350" h="1881504">
                  <a:moveTo>
                    <a:pt x="1361577" y="807788"/>
                  </a:moveTo>
                  <a:lnTo>
                    <a:pt x="1348059" y="803339"/>
                  </a:lnTo>
                  <a:lnTo>
                    <a:pt x="1346737" y="789534"/>
                  </a:lnTo>
                  <a:lnTo>
                    <a:pt x="1354604" y="792123"/>
                  </a:lnTo>
                  <a:lnTo>
                    <a:pt x="1361577" y="807788"/>
                  </a:lnTo>
                  <a:close/>
                </a:path>
                <a:path w="3816350" h="1881504">
                  <a:moveTo>
                    <a:pt x="3688732" y="1573667"/>
                  </a:moveTo>
                  <a:lnTo>
                    <a:pt x="1362292" y="808023"/>
                  </a:lnTo>
                  <a:lnTo>
                    <a:pt x="1355820" y="792523"/>
                  </a:lnTo>
                  <a:lnTo>
                    <a:pt x="3691343" y="1561156"/>
                  </a:lnTo>
                  <a:lnTo>
                    <a:pt x="3688732" y="1573667"/>
                  </a:lnTo>
                  <a:close/>
                </a:path>
                <a:path w="3816350" h="1881504">
                  <a:moveTo>
                    <a:pt x="3690162" y="1574138"/>
                  </a:moveTo>
                  <a:lnTo>
                    <a:pt x="3689375" y="1573879"/>
                  </a:lnTo>
                  <a:lnTo>
                    <a:pt x="3692845" y="1561651"/>
                  </a:lnTo>
                  <a:lnTo>
                    <a:pt x="3694704" y="1562263"/>
                  </a:lnTo>
                  <a:lnTo>
                    <a:pt x="3690162" y="1574138"/>
                  </a:lnTo>
                  <a:close/>
                </a:path>
                <a:path w="3816350" h="1881504">
                  <a:moveTo>
                    <a:pt x="3661374" y="1578034"/>
                  </a:moveTo>
                  <a:lnTo>
                    <a:pt x="1320773" y="807729"/>
                  </a:lnTo>
                  <a:lnTo>
                    <a:pt x="1326460" y="796231"/>
                  </a:lnTo>
                  <a:lnTo>
                    <a:pt x="3669707" y="1567406"/>
                  </a:lnTo>
                  <a:lnTo>
                    <a:pt x="3661374" y="1578034"/>
                  </a:lnTo>
                  <a:close/>
                </a:path>
                <a:path w="3816350" h="1881504">
                  <a:moveTo>
                    <a:pt x="3621572" y="1578305"/>
                  </a:moveTo>
                  <a:lnTo>
                    <a:pt x="1306432" y="816380"/>
                  </a:lnTo>
                  <a:lnTo>
                    <a:pt x="1307184" y="803257"/>
                  </a:lnTo>
                  <a:lnTo>
                    <a:pt x="3631192" y="1568101"/>
                  </a:lnTo>
                  <a:lnTo>
                    <a:pt x="3621572" y="1578305"/>
                  </a:lnTo>
                  <a:close/>
                </a:path>
                <a:path w="3816350" h="1881504">
                  <a:moveTo>
                    <a:pt x="3621572" y="1578305"/>
                  </a:moveTo>
                  <a:lnTo>
                    <a:pt x="3631192" y="1568101"/>
                  </a:lnTo>
                  <a:lnTo>
                    <a:pt x="3629515" y="1571491"/>
                  </a:lnTo>
                  <a:lnTo>
                    <a:pt x="3621572" y="1578305"/>
                  </a:lnTo>
                  <a:close/>
                </a:path>
                <a:path w="3816350" h="1881504">
                  <a:moveTo>
                    <a:pt x="3629515" y="1571491"/>
                  </a:moveTo>
                  <a:lnTo>
                    <a:pt x="3631192" y="1568101"/>
                  </a:lnTo>
                  <a:lnTo>
                    <a:pt x="3632837" y="1568642"/>
                  </a:lnTo>
                  <a:lnTo>
                    <a:pt x="3629515" y="1571491"/>
                  </a:lnTo>
                  <a:close/>
                </a:path>
                <a:path w="3816350" h="1881504">
                  <a:moveTo>
                    <a:pt x="3632515" y="1581906"/>
                  </a:moveTo>
                  <a:lnTo>
                    <a:pt x="3625505" y="1579599"/>
                  </a:lnTo>
                  <a:lnTo>
                    <a:pt x="3626521" y="1577545"/>
                  </a:lnTo>
                  <a:lnTo>
                    <a:pt x="3632837" y="1568642"/>
                  </a:lnTo>
                  <a:lnTo>
                    <a:pt x="3633552" y="1568877"/>
                  </a:lnTo>
                  <a:lnTo>
                    <a:pt x="3632515" y="1581906"/>
                  </a:lnTo>
                  <a:close/>
                </a:path>
                <a:path w="3816350" h="1881504">
                  <a:moveTo>
                    <a:pt x="3625148" y="1579482"/>
                  </a:moveTo>
                  <a:lnTo>
                    <a:pt x="3621572" y="1578305"/>
                  </a:lnTo>
                  <a:lnTo>
                    <a:pt x="3629515" y="1571491"/>
                  </a:lnTo>
                  <a:lnTo>
                    <a:pt x="3626521" y="1577545"/>
                  </a:lnTo>
                  <a:lnTo>
                    <a:pt x="3625148" y="1579482"/>
                  </a:lnTo>
                  <a:close/>
                </a:path>
                <a:path w="3816350" h="1881504">
                  <a:moveTo>
                    <a:pt x="3625505" y="1579599"/>
                  </a:moveTo>
                  <a:lnTo>
                    <a:pt x="3625148" y="1579482"/>
                  </a:lnTo>
                  <a:lnTo>
                    <a:pt x="3626521" y="1577545"/>
                  </a:lnTo>
                  <a:lnTo>
                    <a:pt x="3625505" y="1579599"/>
                  </a:lnTo>
                  <a:close/>
                </a:path>
                <a:path w="3816350" h="1881504">
                  <a:moveTo>
                    <a:pt x="3596431" y="1583401"/>
                  </a:moveTo>
                  <a:lnTo>
                    <a:pt x="1285083" y="822724"/>
                  </a:lnTo>
                  <a:lnTo>
                    <a:pt x="1291270" y="811390"/>
                  </a:lnTo>
                  <a:lnTo>
                    <a:pt x="3600830" y="1571479"/>
                  </a:lnTo>
                  <a:lnTo>
                    <a:pt x="3596431" y="1583401"/>
                  </a:lnTo>
                  <a:close/>
                </a:path>
                <a:path w="3816350" h="1881504">
                  <a:moveTo>
                    <a:pt x="3566212" y="1586826"/>
                  </a:moveTo>
                  <a:lnTo>
                    <a:pt x="1268543" y="830650"/>
                  </a:lnTo>
                  <a:lnTo>
                    <a:pt x="1276862" y="820018"/>
                  </a:lnTo>
                  <a:lnTo>
                    <a:pt x="3568180" y="1574103"/>
                  </a:lnTo>
                  <a:lnTo>
                    <a:pt x="3569449" y="1579312"/>
                  </a:lnTo>
                  <a:lnTo>
                    <a:pt x="3566212" y="1586826"/>
                  </a:lnTo>
                  <a:close/>
                </a:path>
                <a:path w="3816350" h="1881504">
                  <a:moveTo>
                    <a:pt x="3569449" y="1579312"/>
                  </a:moveTo>
                  <a:lnTo>
                    <a:pt x="3568180" y="1574103"/>
                  </a:lnTo>
                  <a:lnTo>
                    <a:pt x="3571256" y="1575115"/>
                  </a:lnTo>
                  <a:lnTo>
                    <a:pt x="3569449" y="1579312"/>
                  </a:lnTo>
                  <a:close/>
                </a:path>
                <a:path w="3816350" h="1881504">
                  <a:moveTo>
                    <a:pt x="3571461" y="1587575"/>
                  </a:moveTo>
                  <a:lnTo>
                    <a:pt x="3569449" y="1579312"/>
                  </a:lnTo>
                  <a:lnTo>
                    <a:pt x="3571256" y="1575115"/>
                  </a:lnTo>
                  <a:lnTo>
                    <a:pt x="3579052" y="1577681"/>
                  </a:lnTo>
                  <a:lnTo>
                    <a:pt x="3571461" y="1587575"/>
                  </a:lnTo>
                  <a:close/>
                </a:path>
                <a:path w="3816350" h="1881504">
                  <a:moveTo>
                    <a:pt x="3571720" y="1588638"/>
                  </a:moveTo>
                  <a:lnTo>
                    <a:pt x="3570862" y="1588356"/>
                  </a:lnTo>
                  <a:lnTo>
                    <a:pt x="3571461" y="1587575"/>
                  </a:lnTo>
                  <a:lnTo>
                    <a:pt x="3571720" y="1588638"/>
                  </a:lnTo>
                  <a:close/>
                </a:path>
                <a:path w="3816350" h="1881504">
                  <a:moveTo>
                    <a:pt x="3538569" y="1591098"/>
                  </a:moveTo>
                  <a:lnTo>
                    <a:pt x="1257617" y="840425"/>
                  </a:lnTo>
                  <a:lnTo>
                    <a:pt x="1264703" y="829387"/>
                  </a:lnTo>
                  <a:lnTo>
                    <a:pt x="3548189" y="1580894"/>
                  </a:lnTo>
                  <a:lnTo>
                    <a:pt x="3538569" y="1591098"/>
                  </a:lnTo>
                  <a:close/>
                </a:path>
                <a:path w="3816350" h="1881504">
                  <a:moveTo>
                    <a:pt x="3498266" y="1591204"/>
                  </a:moveTo>
                  <a:lnTo>
                    <a:pt x="1244349" y="849428"/>
                  </a:lnTo>
                  <a:lnTo>
                    <a:pt x="1250751" y="838165"/>
                  </a:lnTo>
                  <a:lnTo>
                    <a:pt x="3516040" y="1583684"/>
                  </a:lnTo>
                  <a:lnTo>
                    <a:pt x="3498266" y="1591204"/>
                  </a:lnTo>
                  <a:close/>
                </a:path>
                <a:path w="3816350" h="1881504">
                  <a:moveTo>
                    <a:pt x="3476452" y="1597395"/>
                  </a:moveTo>
                  <a:lnTo>
                    <a:pt x="1231653" y="858620"/>
                  </a:lnTo>
                  <a:lnTo>
                    <a:pt x="1242060" y="848675"/>
                  </a:lnTo>
                  <a:lnTo>
                    <a:pt x="3486213" y="1587238"/>
                  </a:lnTo>
                  <a:lnTo>
                    <a:pt x="3476452" y="1597395"/>
                  </a:lnTo>
                  <a:close/>
                </a:path>
                <a:path w="3816350" h="1881504">
                  <a:moveTo>
                    <a:pt x="3384080" y="1593736"/>
                  </a:moveTo>
                  <a:lnTo>
                    <a:pt x="1204831" y="876533"/>
                  </a:lnTo>
                  <a:lnTo>
                    <a:pt x="1212521" y="865694"/>
                  </a:lnTo>
                  <a:lnTo>
                    <a:pt x="1215882" y="866800"/>
                  </a:lnTo>
                  <a:lnTo>
                    <a:pt x="1223858" y="856055"/>
                  </a:lnTo>
                  <a:lnTo>
                    <a:pt x="3383796" y="1566902"/>
                  </a:lnTo>
                  <a:lnTo>
                    <a:pt x="3385261" y="1580754"/>
                  </a:lnTo>
                  <a:lnTo>
                    <a:pt x="3384080" y="1593736"/>
                  </a:lnTo>
                  <a:close/>
                </a:path>
                <a:path w="3816350" h="1881504">
                  <a:moveTo>
                    <a:pt x="3432394" y="1596266"/>
                  </a:moveTo>
                  <a:lnTo>
                    <a:pt x="3386549" y="1581178"/>
                  </a:lnTo>
                  <a:lnTo>
                    <a:pt x="3385584" y="1567490"/>
                  </a:lnTo>
                  <a:lnTo>
                    <a:pt x="3438009" y="1584744"/>
                  </a:lnTo>
                  <a:lnTo>
                    <a:pt x="3432394" y="1596266"/>
                  </a:lnTo>
                  <a:close/>
                </a:path>
                <a:path w="3816350" h="1881504">
                  <a:moveTo>
                    <a:pt x="3443480" y="1599914"/>
                  </a:moveTo>
                  <a:lnTo>
                    <a:pt x="3438009" y="1584744"/>
                  </a:lnTo>
                  <a:lnTo>
                    <a:pt x="3446306" y="1587474"/>
                  </a:lnTo>
                  <a:lnTo>
                    <a:pt x="3443480" y="1599914"/>
                  </a:lnTo>
                  <a:close/>
                </a:path>
                <a:path w="3816350" h="1881504">
                  <a:moveTo>
                    <a:pt x="3388016" y="1595031"/>
                  </a:moveTo>
                  <a:lnTo>
                    <a:pt x="3385512" y="1594207"/>
                  </a:lnTo>
                  <a:lnTo>
                    <a:pt x="3387051" y="1581343"/>
                  </a:lnTo>
                  <a:lnTo>
                    <a:pt x="3388553" y="1581837"/>
                  </a:lnTo>
                  <a:lnTo>
                    <a:pt x="3388016" y="1595031"/>
                  </a:lnTo>
                  <a:close/>
                </a:path>
                <a:path w="3816350" h="1881504">
                  <a:moveTo>
                    <a:pt x="3394452" y="1597149"/>
                  </a:moveTo>
                  <a:lnTo>
                    <a:pt x="3388016" y="1595031"/>
                  </a:lnTo>
                  <a:lnTo>
                    <a:pt x="3394417" y="1583767"/>
                  </a:lnTo>
                  <a:lnTo>
                    <a:pt x="3398923" y="1585250"/>
                  </a:lnTo>
                  <a:lnTo>
                    <a:pt x="3394452" y="1597149"/>
                  </a:lnTo>
                  <a:close/>
                </a:path>
                <a:path w="3816350" h="1881504">
                  <a:moveTo>
                    <a:pt x="3352145" y="1596596"/>
                  </a:moveTo>
                  <a:lnTo>
                    <a:pt x="1193280" y="886102"/>
                  </a:lnTo>
                  <a:lnTo>
                    <a:pt x="1197179" y="874015"/>
                  </a:lnTo>
                  <a:lnTo>
                    <a:pt x="3355329" y="1584273"/>
                  </a:lnTo>
                  <a:lnTo>
                    <a:pt x="3352145" y="1596596"/>
                  </a:lnTo>
                  <a:close/>
                </a:path>
                <a:path w="3816350" h="1881504">
                  <a:moveTo>
                    <a:pt x="3354076" y="1597231"/>
                  </a:moveTo>
                  <a:lnTo>
                    <a:pt x="3353075" y="1596902"/>
                  </a:lnTo>
                  <a:lnTo>
                    <a:pt x="3355329" y="1584273"/>
                  </a:lnTo>
                  <a:lnTo>
                    <a:pt x="3360836" y="1586086"/>
                  </a:lnTo>
                  <a:lnTo>
                    <a:pt x="3354076" y="1597231"/>
                  </a:lnTo>
                  <a:close/>
                </a:path>
                <a:path w="3816350" h="1881504">
                  <a:moveTo>
                    <a:pt x="3375425" y="1604257"/>
                  </a:moveTo>
                  <a:lnTo>
                    <a:pt x="3360442" y="1599326"/>
                  </a:lnTo>
                  <a:lnTo>
                    <a:pt x="3360836" y="1586086"/>
                  </a:lnTo>
                  <a:lnTo>
                    <a:pt x="3378341" y="1591847"/>
                  </a:lnTo>
                  <a:lnTo>
                    <a:pt x="3375425" y="1604257"/>
                  </a:lnTo>
                  <a:close/>
                </a:path>
                <a:path w="3816350" h="1881504">
                  <a:moveTo>
                    <a:pt x="3331940" y="1603316"/>
                  </a:moveTo>
                  <a:lnTo>
                    <a:pt x="1179368" y="894893"/>
                  </a:lnTo>
                  <a:lnTo>
                    <a:pt x="1185770" y="883630"/>
                  </a:lnTo>
                  <a:lnTo>
                    <a:pt x="3341346" y="1593042"/>
                  </a:lnTo>
                  <a:lnTo>
                    <a:pt x="3331940" y="1603316"/>
                  </a:lnTo>
                  <a:close/>
                </a:path>
                <a:path w="3816350" h="1881504">
                  <a:moveTo>
                    <a:pt x="3276117" y="1598315"/>
                  </a:moveTo>
                  <a:lnTo>
                    <a:pt x="1168389" y="904650"/>
                  </a:lnTo>
                  <a:lnTo>
                    <a:pt x="1170071" y="891833"/>
                  </a:lnTo>
                  <a:lnTo>
                    <a:pt x="3279157" y="1585945"/>
                  </a:lnTo>
                  <a:lnTo>
                    <a:pt x="3276117" y="1598315"/>
                  </a:lnTo>
                  <a:close/>
                </a:path>
                <a:path w="3816350" h="1881504">
                  <a:moveTo>
                    <a:pt x="3306156" y="1608200"/>
                  </a:moveTo>
                  <a:lnTo>
                    <a:pt x="3276117" y="1598315"/>
                  </a:lnTo>
                  <a:lnTo>
                    <a:pt x="3281374" y="1586675"/>
                  </a:lnTo>
                  <a:lnTo>
                    <a:pt x="3311914" y="1596725"/>
                  </a:lnTo>
                  <a:lnTo>
                    <a:pt x="3306156" y="1608200"/>
                  </a:lnTo>
                  <a:close/>
                </a:path>
                <a:path w="3816350" h="1881504">
                  <a:moveTo>
                    <a:pt x="3311520" y="1609966"/>
                  </a:moveTo>
                  <a:lnTo>
                    <a:pt x="3311914" y="1596725"/>
                  </a:lnTo>
                  <a:lnTo>
                    <a:pt x="3315561" y="1597926"/>
                  </a:lnTo>
                  <a:lnTo>
                    <a:pt x="3311520" y="1609966"/>
                  </a:lnTo>
                  <a:close/>
                </a:path>
                <a:path w="3816350" h="1881504">
                  <a:moveTo>
                    <a:pt x="3265424" y="1608165"/>
                  </a:moveTo>
                  <a:lnTo>
                    <a:pt x="1146968" y="910970"/>
                  </a:lnTo>
                  <a:lnTo>
                    <a:pt x="1154300" y="900013"/>
                  </a:lnTo>
                  <a:lnTo>
                    <a:pt x="3269444" y="1596118"/>
                  </a:lnTo>
                  <a:lnTo>
                    <a:pt x="3265424" y="1608165"/>
                  </a:lnTo>
                  <a:close/>
                </a:path>
                <a:path w="3816350" h="1881504">
                  <a:moveTo>
                    <a:pt x="3227838" y="1609166"/>
                  </a:moveTo>
                  <a:lnTo>
                    <a:pt x="1141424" y="922516"/>
                  </a:lnTo>
                  <a:lnTo>
                    <a:pt x="1140102" y="908711"/>
                  </a:lnTo>
                  <a:lnTo>
                    <a:pt x="3232810" y="1597432"/>
                  </a:lnTo>
                  <a:lnTo>
                    <a:pt x="3227838" y="1609166"/>
                  </a:lnTo>
                  <a:close/>
                </a:path>
                <a:path w="3816350" h="1881504">
                  <a:moveTo>
                    <a:pt x="3247078" y="1615498"/>
                  </a:moveTo>
                  <a:lnTo>
                    <a:pt x="3239711" y="1613073"/>
                  </a:lnTo>
                  <a:lnTo>
                    <a:pt x="3244396" y="1601245"/>
                  </a:lnTo>
                  <a:lnTo>
                    <a:pt x="3257342" y="1605506"/>
                  </a:lnTo>
                  <a:lnTo>
                    <a:pt x="3247078" y="1615498"/>
                  </a:lnTo>
                  <a:close/>
                </a:path>
                <a:path w="3816350" h="1881504">
                  <a:moveTo>
                    <a:pt x="3202483" y="1614192"/>
                  </a:moveTo>
                  <a:lnTo>
                    <a:pt x="1122792" y="929754"/>
                  </a:lnTo>
                  <a:lnTo>
                    <a:pt x="1126262" y="917526"/>
                  </a:lnTo>
                  <a:lnTo>
                    <a:pt x="3204451" y="1601469"/>
                  </a:lnTo>
                  <a:lnTo>
                    <a:pt x="3202483" y="1614192"/>
                  </a:lnTo>
                  <a:close/>
                </a:path>
                <a:path w="3816350" h="1881504">
                  <a:moveTo>
                    <a:pt x="3170477" y="1617028"/>
                  </a:moveTo>
                  <a:lnTo>
                    <a:pt x="1109453" y="938734"/>
                  </a:lnTo>
                  <a:lnTo>
                    <a:pt x="1114496" y="927024"/>
                  </a:lnTo>
                  <a:lnTo>
                    <a:pt x="3172015" y="1604164"/>
                  </a:lnTo>
                  <a:lnTo>
                    <a:pt x="3170477" y="1617028"/>
                  </a:lnTo>
                  <a:close/>
                </a:path>
                <a:path w="3816350" h="1881504">
                  <a:moveTo>
                    <a:pt x="1094612" y="947220"/>
                  </a:moveTo>
                  <a:lnTo>
                    <a:pt x="1102086" y="936310"/>
                  </a:lnTo>
                  <a:lnTo>
                    <a:pt x="1100317" y="941284"/>
                  </a:lnTo>
                  <a:lnTo>
                    <a:pt x="1094612" y="947220"/>
                  </a:lnTo>
                  <a:close/>
                </a:path>
                <a:path w="3816350" h="1881504">
                  <a:moveTo>
                    <a:pt x="3129459" y="1616899"/>
                  </a:moveTo>
                  <a:lnTo>
                    <a:pt x="1097830" y="948279"/>
                  </a:lnTo>
                  <a:lnTo>
                    <a:pt x="1100317" y="941284"/>
                  </a:lnTo>
                  <a:lnTo>
                    <a:pt x="1104375" y="937063"/>
                  </a:lnTo>
                  <a:lnTo>
                    <a:pt x="3133429" y="1604836"/>
                  </a:lnTo>
                  <a:lnTo>
                    <a:pt x="3129459" y="1616899"/>
                  </a:lnTo>
                  <a:close/>
                </a:path>
                <a:path w="3816350" h="1881504">
                  <a:moveTo>
                    <a:pt x="3134895" y="1618688"/>
                  </a:moveTo>
                  <a:lnTo>
                    <a:pt x="3133429" y="1604836"/>
                  </a:lnTo>
                  <a:lnTo>
                    <a:pt x="3139365" y="1606789"/>
                  </a:lnTo>
                  <a:lnTo>
                    <a:pt x="3134895" y="1618688"/>
                  </a:lnTo>
                  <a:close/>
                </a:path>
                <a:path w="3816350" h="1881504">
                  <a:moveTo>
                    <a:pt x="3138828" y="1619983"/>
                  </a:moveTo>
                  <a:lnTo>
                    <a:pt x="3136969" y="1619371"/>
                  </a:lnTo>
                  <a:lnTo>
                    <a:pt x="3140796" y="1607260"/>
                  </a:lnTo>
                  <a:lnTo>
                    <a:pt x="3146303" y="1609072"/>
                  </a:lnTo>
                  <a:lnTo>
                    <a:pt x="3138828" y="1619983"/>
                  </a:lnTo>
                  <a:close/>
                </a:path>
                <a:path w="3816350" h="1881504">
                  <a:moveTo>
                    <a:pt x="3149558" y="1623514"/>
                  </a:moveTo>
                  <a:lnTo>
                    <a:pt x="3150310" y="1610391"/>
                  </a:lnTo>
                  <a:lnTo>
                    <a:pt x="3153600" y="1611474"/>
                  </a:lnTo>
                  <a:lnTo>
                    <a:pt x="3149558" y="1623514"/>
                  </a:lnTo>
                  <a:close/>
                </a:path>
                <a:path w="3816350" h="1881504">
                  <a:moveTo>
                    <a:pt x="1091945" y="959713"/>
                  </a:moveTo>
                  <a:lnTo>
                    <a:pt x="1087940" y="958394"/>
                  </a:lnTo>
                  <a:lnTo>
                    <a:pt x="1093555" y="946872"/>
                  </a:lnTo>
                  <a:lnTo>
                    <a:pt x="1095415" y="947484"/>
                  </a:lnTo>
                  <a:lnTo>
                    <a:pt x="1091945" y="959713"/>
                  </a:lnTo>
                  <a:close/>
                </a:path>
                <a:path w="3816350" h="1881504">
                  <a:moveTo>
                    <a:pt x="1094432" y="960531"/>
                  </a:moveTo>
                  <a:lnTo>
                    <a:pt x="1093431" y="960201"/>
                  </a:lnTo>
                  <a:lnTo>
                    <a:pt x="1099761" y="948915"/>
                  </a:lnTo>
                  <a:lnTo>
                    <a:pt x="1094432" y="960531"/>
                  </a:lnTo>
                  <a:close/>
                </a:path>
                <a:path w="3816350" h="1881504">
                  <a:moveTo>
                    <a:pt x="3103460" y="1621713"/>
                  </a:moveTo>
                  <a:lnTo>
                    <a:pt x="1096792" y="961308"/>
                  </a:lnTo>
                  <a:lnTo>
                    <a:pt x="1103123" y="950021"/>
                  </a:lnTo>
                  <a:lnTo>
                    <a:pt x="3107574" y="1609696"/>
                  </a:lnTo>
                  <a:lnTo>
                    <a:pt x="3103460" y="1621713"/>
                  </a:lnTo>
                  <a:close/>
                </a:path>
                <a:path w="3816350" h="1881504">
                  <a:moveTo>
                    <a:pt x="3108896" y="1623502"/>
                  </a:moveTo>
                  <a:lnTo>
                    <a:pt x="3107717" y="1609744"/>
                  </a:lnTo>
                  <a:lnTo>
                    <a:pt x="3116728" y="1612709"/>
                  </a:lnTo>
                  <a:lnTo>
                    <a:pt x="3108896" y="1623502"/>
                  </a:lnTo>
                  <a:close/>
                </a:path>
                <a:path w="3816350" h="1881504">
                  <a:moveTo>
                    <a:pt x="1071883" y="966480"/>
                  </a:moveTo>
                  <a:lnTo>
                    <a:pt x="1067091" y="964903"/>
                  </a:lnTo>
                  <a:lnTo>
                    <a:pt x="1068129" y="951874"/>
                  </a:lnTo>
                  <a:lnTo>
                    <a:pt x="1076139" y="954511"/>
                  </a:lnTo>
                  <a:lnTo>
                    <a:pt x="1071883" y="966480"/>
                  </a:lnTo>
                  <a:close/>
                </a:path>
                <a:path w="3816350" h="1881504">
                  <a:moveTo>
                    <a:pt x="1075101" y="967539"/>
                  </a:moveTo>
                  <a:lnTo>
                    <a:pt x="1076139" y="954511"/>
                  </a:lnTo>
                  <a:lnTo>
                    <a:pt x="1082361" y="956558"/>
                  </a:lnTo>
                  <a:lnTo>
                    <a:pt x="1075101" y="967539"/>
                  </a:lnTo>
                  <a:close/>
                </a:path>
                <a:path w="3816350" h="1881504">
                  <a:moveTo>
                    <a:pt x="3069880" y="1624032"/>
                  </a:moveTo>
                  <a:lnTo>
                    <a:pt x="1088388" y="971912"/>
                  </a:lnTo>
                  <a:lnTo>
                    <a:pt x="1092501" y="959895"/>
                  </a:lnTo>
                  <a:lnTo>
                    <a:pt x="3076354" y="1612792"/>
                  </a:lnTo>
                  <a:lnTo>
                    <a:pt x="3069880" y="1624032"/>
                  </a:lnTo>
                  <a:close/>
                </a:path>
                <a:path w="3816350" h="1881504">
                  <a:moveTo>
                    <a:pt x="1062048" y="976613"/>
                  </a:moveTo>
                  <a:lnTo>
                    <a:pt x="1055325" y="974401"/>
                  </a:lnTo>
                  <a:lnTo>
                    <a:pt x="1059438" y="962384"/>
                  </a:lnTo>
                  <a:lnTo>
                    <a:pt x="1063515" y="963726"/>
                  </a:lnTo>
                  <a:lnTo>
                    <a:pt x="1062048" y="976613"/>
                  </a:lnTo>
                  <a:close/>
                </a:path>
                <a:path w="3816350" h="1881504">
                  <a:moveTo>
                    <a:pt x="1068342" y="978685"/>
                  </a:moveTo>
                  <a:lnTo>
                    <a:pt x="1063515" y="963726"/>
                  </a:lnTo>
                  <a:lnTo>
                    <a:pt x="1067091" y="964903"/>
                  </a:lnTo>
                  <a:lnTo>
                    <a:pt x="1068342" y="978685"/>
                  </a:lnTo>
                  <a:close/>
                </a:path>
                <a:path w="3816350" h="1881504">
                  <a:moveTo>
                    <a:pt x="3048531" y="1630375"/>
                  </a:moveTo>
                  <a:lnTo>
                    <a:pt x="1073099" y="980250"/>
                  </a:lnTo>
                  <a:lnTo>
                    <a:pt x="1080858" y="969434"/>
                  </a:lnTo>
                  <a:lnTo>
                    <a:pt x="3055362" y="1619253"/>
                  </a:lnTo>
                  <a:lnTo>
                    <a:pt x="3048531" y="1630375"/>
                  </a:lnTo>
                  <a:close/>
                </a:path>
                <a:path w="3816350" h="1881504">
                  <a:moveTo>
                    <a:pt x="1053126" y="987047"/>
                  </a:moveTo>
                  <a:lnTo>
                    <a:pt x="1046975" y="985023"/>
                  </a:lnTo>
                  <a:lnTo>
                    <a:pt x="1050803" y="972912"/>
                  </a:lnTo>
                  <a:lnTo>
                    <a:pt x="1056167" y="974678"/>
                  </a:lnTo>
                  <a:lnTo>
                    <a:pt x="1053126" y="987047"/>
                  </a:lnTo>
                  <a:close/>
                </a:path>
                <a:path w="3816350" h="1881504">
                  <a:moveTo>
                    <a:pt x="3011875" y="1631682"/>
                  </a:moveTo>
                  <a:lnTo>
                    <a:pt x="1056917" y="988295"/>
                  </a:lnTo>
                  <a:lnTo>
                    <a:pt x="1061316" y="976373"/>
                  </a:lnTo>
                  <a:lnTo>
                    <a:pt x="3020423" y="1621125"/>
                  </a:lnTo>
                  <a:lnTo>
                    <a:pt x="3011875" y="1631682"/>
                  </a:lnTo>
                  <a:close/>
                </a:path>
                <a:path w="3816350" h="1881504">
                  <a:moveTo>
                    <a:pt x="3013091" y="1632082"/>
                  </a:moveTo>
                  <a:lnTo>
                    <a:pt x="3023498" y="1622137"/>
                  </a:lnTo>
                  <a:lnTo>
                    <a:pt x="3028004" y="1623620"/>
                  </a:lnTo>
                  <a:lnTo>
                    <a:pt x="3013091" y="1632082"/>
                  </a:lnTo>
                  <a:close/>
                </a:path>
                <a:path w="3816350" h="1881504">
                  <a:moveTo>
                    <a:pt x="2983302" y="1635648"/>
                  </a:moveTo>
                  <a:lnTo>
                    <a:pt x="1042076" y="996781"/>
                  </a:lnTo>
                  <a:lnTo>
                    <a:pt x="1048406" y="985494"/>
                  </a:lnTo>
                  <a:lnTo>
                    <a:pt x="2985842" y="1623114"/>
                  </a:lnTo>
                  <a:lnTo>
                    <a:pt x="2983302" y="1635648"/>
                  </a:lnTo>
                  <a:close/>
                </a:path>
                <a:path w="3816350" h="1881504">
                  <a:moveTo>
                    <a:pt x="3006905" y="1643416"/>
                  </a:moveTo>
                  <a:lnTo>
                    <a:pt x="3001684" y="1641698"/>
                  </a:lnTo>
                  <a:lnTo>
                    <a:pt x="3005940" y="1629729"/>
                  </a:lnTo>
                  <a:lnTo>
                    <a:pt x="3010661" y="1631282"/>
                  </a:lnTo>
                  <a:lnTo>
                    <a:pt x="3006905" y="1643416"/>
                  </a:lnTo>
                  <a:close/>
                </a:path>
                <a:path w="3816350" h="1881504">
                  <a:moveTo>
                    <a:pt x="2942427" y="1635567"/>
                  </a:moveTo>
                  <a:lnTo>
                    <a:pt x="1031883" y="1006796"/>
                  </a:lnTo>
                  <a:lnTo>
                    <a:pt x="1036189" y="994843"/>
                  </a:lnTo>
                  <a:lnTo>
                    <a:pt x="2942821" y="1622326"/>
                  </a:lnTo>
                  <a:lnTo>
                    <a:pt x="2942592" y="1634459"/>
                  </a:lnTo>
                  <a:lnTo>
                    <a:pt x="2942427" y="1635567"/>
                  </a:lnTo>
                  <a:close/>
                </a:path>
                <a:path w="3816350" h="1881504">
                  <a:moveTo>
                    <a:pt x="2954657" y="1639591"/>
                  </a:moveTo>
                  <a:lnTo>
                    <a:pt x="2942570" y="1635614"/>
                  </a:lnTo>
                  <a:lnTo>
                    <a:pt x="2942592" y="1634459"/>
                  </a:lnTo>
                  <a:lnTo>
                    <a:pt x="2944323" y="1622820"/>
                  </a:lnTo>
                  <a:lnTo>
                    <a:pt x="2962275" y="1628728"/>
                  </a:lnTo>
                  <a:lnTo>
                    <a:pt x="2954657" y="1639591"/>
                  </a:lnTo>
                  <a:close/>
                </a:path>
                <a:path w="3816350" h="1881504">
                  <a:moveTo>
                    <a:pt x="2942570" y="1635614"/>
                  </a:moveTo>
                  <a:lnTo>
                    <a:pt x="2942427" y="1635567"/>
                  </a:lnTo>
                  <a:lnTo>
                    <a:pt x="2942592" y="1634459"/>
                  </a:lnTo>
                  <a:lnTo>
                    <a:pt x="2942570" y="1635614"/>
                  </a:lnTo>
                  <a:close/>
                </a:path>
                <a:path w="3816350" h="1881504">
                  <a:moveTo>
                    <a:pt x="2924868" y="1643158"/>
                  </a:moveTo>
                  <a:lnTo>
                    <a:pt x="1018050" y="1015614"/>
                  </a:lnTo>
                  <a:lnTo>
                    <a:pt x="1025067" y="1004553"/>
                  </a:lnTo>
                  <a:lnTo>
                    <a:pt x="2927837" y="1630765"/>
                  </a:lnTo>
                  <a:lnTo>
                    <a:pt x="2926894" y="1637954"/>
                  </a:lnTo>
                  <a:lnTo>
                    <a:pt x="2924868" y="1643158"/>
                  </a:lnTo>
                  <a:close/>
                </a:path>
                <a:path w="3816350" h="1881504">
                  <a:moveTo>
                    <a:pt x="2926894" y="1637954"/>
                  </a:moveTo>
                  <a:lnTo>
                    <a:pt x="2927837" y="1630765"/>
                  </a:lnTo>
                  <a:lnTo>
                    <a:pt x="2929482" y="1631306"/>
                  </a:lnTo>
                  <a:lnTo>
                    <a:pt x="2926894" y="1637954"/>
                  </a:lnTo>
                  <a:close/>
                </a:path>
                <a:path w="3816350" h="1881504">
                  <a:moveTo>
                    <a:pt x="2926155" y="1643581"/>
                  </a:moveTo>
                  <a:lnTo>
                    <a:pt x="2926894" y="1637954"/>
                  </a:lnTo>
                  <a:lnTo>
                    <a:pt x="2929482" y="1631306"/>
                  </a:lnTo>
                  <a:lnTo>
                    <a:pt x="2933416" y="1632601"/>
                  </a:lnTo>
                  <a:lnTo>
                    <a:pt x="2926155" y="1643581"/>
                  </a:lnTo>
                  <a:close/>
                </a:path>
                <a:path w="3816350" h="1881504">
                  <a:moveTo>
                    <a:pt x="2883993" y="1643076"/>
                  </a:moveTo>
                  <a:lnTo>
                    <a:pt x="1005869" y="1024975"/>
                  </a:lnTo>
                  <a:lnTo>
                    <a:pt x="1003581" y="1010852"/>
                  </a:lnTo>
                  <a:lnTo>
                    <a:pt x="2891682" y="1632236"/>
                  </a:lnTo>
                  <a:lnTo>
                    <a:pt x="2883993" y="1643076"/>
                  </a:lnTo>
                  <a:close/>
                </a:path>
                <a:path w="3816350" h="1881504">
                  <a:moveTo>
                    <a:pt x="2892289" y="1645806"/>
                  </a:moveTo>
                  <a:lnTo>
                    <a:pt x="2891682" y="1632236"/>
                  </a:lnTo>
                  <a:lnTo>
                    <a:pt x="2900765" y="1635225"/>
                  </a:lnTo>
                  <a:lnTo>
                    <a:pt x="2892289" y="1645806"/>
                  </a:lnTo>
                  <a:close/>
                </a:path>
                <a:path w="3816350" h="1881504">
                  <a:moveTo>
                    <a:pt x="2902732" y="1649243"/>
                  </a:moveTo>
                  <a:lnTo>
                    <a:pt x="2897081" y="1647383"/>
                  </a:lnTo>
                  <a:lnTo>
                    <a:pt x="2902196" y="1635696"/>
                  </a:lnTo>
                  <a:lnTo>
                    <a:pt x="2905987" y="1636944"/>
                  </a:lnTo>
                  <a:lnTo>
                    <a:pt x="2902732" y="1649243"/>
                  </a:lnTo>
                  <a:close/>
                </a:path>
                <a:path w="3816350" h="1881504">
                  <a:moveTo>
                    <a:pt x="2907881" y="1650937"/>
                  </a:moveTo>
                  <a:lnTo>
                    <a:pt x="2911851" y="1638874"/>
                  </a:lnTo>
                  <a:lnTo>
                    <a:pt x="2913782" y="1639509"/>
                  </a:lnTo>
                  <a:lnTo>
                    <a:pt x="2907881" y="1650937"/>
                  </a:lnTo>
                  <a:close/>
                </a:path>
                <a:path w="3816350" h="1881504">
                  <a:moveTo>
                    <a:pt x="2917537" y="1654115"/>
                  </a:moveTo>
                  <a:lnTo>
                    <a:pt x="2913031" y="1652632"/>
                  </a:lnTo>
                  <a:lnTo>
                    <a:pt x="2918289" y="1640993"/>
                  </a:lnTo>
                  <a:lnTo>
                    <a:pt x="2924225" y="1642946"/>
                  </a:lnTo>
                  <a:lnTo>
                    <a:pt x="2917537" y="1654115"/>
                  </a:lnTo>
                  <a:close/>
                </a:path>
                <a:path w="3816350" h="1881504">
                  <a:moveTo>
                    <a:pt x="987218" y="1032207"/>
                  </a:moveTo>
                  <a:lnTo>
                    <a:pt x="983113" y="1030856"/>
                  </a:lnTo>
                  <a:lnTo>
                    <a:pt x="986968" y="1018755"/>
                  </a:lnTo>
                  <a:lnTo>
                    <a:pt x="989651" y="1019637"/>
                  </a:lnTo>
                  <a:lnTo>
                    <a:pt x="987218" y="1032207"/>
                  </a:lnTo>
                  <a:close/>
                </a:path>
                <a:path w="3816350" h="1881504">
                  <a:moveTo>
                    <a:pt x="2858137" y="1647937"/>
                  </a:moveTo>
                  <a:lnTo>
                    <a:pt x="990921" y="1033426"/>
                  </a:lnTo>
                  <a:lnTo>
                    <a:pt x="1000641" y="1023254"/>
                  </a:lnTo>
                  <a:lnTo>
                    <a:pt x="2866041" y="1637168"/>
                  </a:lnTo>
                  <a:lnTo>
                    <a:pt x="2858137" y="1647937"/>
                  </a:lnTo>
                  <a:close/>
                </a:path>
                <a:path w="3816350" h="1881504">
                  <a:moveTo>
                    <a:pt x="2865785" y="1646675"/>
                  </a:moveTo>
                  <a:lnTo>
                    <a:pt x="2867042" y="1637497"/>
                  </a:lnTo>
                  <a:lnTo>
                    <a:pt x="2869403" y="1638274"/>
                  </a:lnTo>
                  <a:lnTo>
                    <a:pt x="2865785" y="1646675"/>
                  </a:lnTo>
                  <a:close/>
                </a:path>
                <a:path w="3816350" h="1881504">
                  <a:moveTo>
                    <a:pt x="2868222" y="1651255"/>
                  </a:moveTo>
                  <a:lnTo>
                    <a:pt x="2865289" y="1650290"/>
                  </a:lnTo>
                  <a:lnTo>
                    <a:pt x="2865589" y="1648102"/>
                  </a:lnTo>
                  <a:lnTo>
                    <a:pt x="2871548" y="1638980"/>
                  </a:lnTo>
                  <a:lnTo>
                    <a:pt x="2871692" y="1639027"/>
                  </a:lnTo>
                  <a:lnTo>
                    <a:pt x="2868222" y="1651255"/>
                  </a:lnTo>
                  <a:close/>
                </a:path>
                <a:path w="3816350" h="1881504">
                  <a:moveTo>
                    <a:pt x="2869080" y="1651538"/>
                  </a:moveTo>
                  <a:lnTo>
                    <a:pt x="2873122" y="1639498"/>
                  </a:lnTo>
                  <a:lnTo>
                    <a:pt x="2875554" y="1640298"/>
                  </a:lnTo>
                  <a:lnTo>
                    <a:pt x="2869080" y="1651538"/>
                  </a:lnTo>
                  <a:close/>
                </a:path>
                <a:path w="3816350" h="1881504">
                  <a:moveTo>
                    <a:pt x="2884672" y="1656669"/>
                  </a:moveTo>
                  <a:lnTo>
                    <a:pt x="2889000" y="1644724"/>
                  </a:lnTo>
                  <a:lnTo>
                    <a:pt x="2891003" y="1645383"/>
                  </a:lnTo>
                  <a:lnTo>
                    <a:pt x="2884672" y="1656669"/>
                  </a:lnTo>
                  <a:close/>
                </a:path>
                <a:path w="3816350" h="1881504">
                  <a:moveTo>
                    <a:pt x="2864360" y="1649984"/>
                  </a:moveTo>
                  <a:lnTo>
                    <a:pt x="2865785" y="1646675"/>
                  </a:lnTo>
                  <a:lnTo>
                    <a:pt x="2865589" y="1648102"/>
                  </a:lnTo>
                  <a:lnTo>
                    <a:pt x="2864360" y="1649984"/>
                  </a:lnTo>
                  <a:close/>
                </a:path>
                <a:path w="3816350" h="1881504">
                  <a:moveTo>
                    <a:pt x="972281" y="1040661"/>
                  </a:moveTo>
                  <a:lnTo>
                    <a:pt x="968841" y="1039529"/>
                  </a:lnTo>
                  <a:lnTo>
                    <a:pt x="973627" y="1027734"/>
                  </a:lnTo>
                  <a:lnTo>
                    <a:pt x="972281" y="1040661"/>
                  </a:lnTo>
                  <a:close/>
                </a:path>
                <a:path w="3816350" h="1881504">
                  <a:moveTo>
                    <a:pt x="977367" y="1042335"/>
                  </a:moveTo>
                  <a:lnTo>
                    <a:pt x="973955" y="1041212"/>
                  </a:lnTo>
                  <a:lnTo>
                    <a:pt x="975772" y="1028440"/>
                  </a:lnTo>
                  <a:lnTo>
                    <a:pt x="979992" y="1029829"/>
                  </a:lnTo>
                  <a:lnTo>
                    <a:pt x="977367" y="1042335"/>
                  </a:lnTo>
                  <a:close/>
                </a:path>
                <a:path w="3816350" h="1881504">
                  <a:moveTo>
                    <a:pt x="2828920" y="1651691"/>
                  </a:moveTo>
                  <a:lnTo>
                    <a:pt x="980685" y="1043427"/>
                  </a:lnTo>
                  <a:lnTo>
                    <a:pt x="987645" y="1032348"/>
                  </a:lnTo>
                  <a:lnTo>
                    <a:pt x="2831746" y="1639251"/>
                  </a:lnTo>
                  <a:lnTo>
                    <a:pt x="2828920" y="1651691"/>
                  </a:lnTo>
                  <a:close/>
                </a:path>
                <a:path w="3816350" h="1881504">
                  <a:moveTo>
                    <a:pt x="2830708" y="1652280"/>
                  </a:moveTo>
                  <a:lnTo>
                    <a:pt x="2833248" y="1639745"/>
                  </a:lnTo>
                  <a:lnTo>
                    <a:pt x="2837682" y="1641205"/>
                  </a:lnTo>
                  <a:lnTo>
                    <a:pt x="2830708" y="1652280"/>
                  </a:lnTo>
                  <a:close/>
                </a:path>
                <a:path w="3816350" h="1881504">
                  <a:moveTo>
                    <a:pt x="2842652" y="1656210"/>
                  </a:moveTo>
                  <a:lnTo>
                    <a:pt x="2837860" y="1654633"/>
                  </a:lnTo>
                  <a:lnTo>
                    <a:pt x="2842760" y="1642876"/>
                  </a:lnTo>
                  <a:lnTo>
                    <a:pt x="2847123" y="1644312"/>
                  </a:lnTo>
                  <a:lnTo>
                    <a:pt x="2842652" y="1656210"/>
                  </a:lnTo>
                  <a:close/>
                </a:path>
                <a:path w="3816350" h="1881504">
                  <a:moveTo>
                    <a:pt x="2850591" y="1658823"/>
                  </a:moveTo>
                  <a:lnTo>
                    <a:pt x="2846085" y="1657340"/>
                  </a:lnTo>
                  <a:lnTo>
                    <a:pt x="2848124" y="1644641"/>
                  </a:lnTo>
                  <a:lnTo>
                    <a:pt x="2855777" y="1647160"/>
                  </a:lnTo>
                  <a:lnTo>
                    <a:pt x="2850591" y="1658823"/>
                  </a:lnTo>
                  <a:close/>
                </a:path>
                <a:path w="3816350" h="1881504">
                  <a:moveTo>
                    <a:pt x="2807820" y="1658117"/>
                  </a:moveTo>
                  <a:lnTo>
                    <a:pt x="963333" y="1051087"/>
                  </a:lnTo>
                  <a:lnTo>
                    <a:pt x="969599" y="1039779"/>
                  </a:lnTo>
                  <a:lnTo>
                    <a:pt x="2810611" y="1645665"/>
                  </a:lnTo>
                  <a:lnTo>
                    <a:pt x="2807820" y="1658117"/>
                  </a:lnTo>
                  <a:close/>
                </a:path>
                <a:path w="3816350" h="1881504">
                  <a:moveTo>
                    <a:pt x="2734618" y="1660766"/>
                  </a:moveTo>
                  <a:lnTo>
                    <a:pt x="943971" y="1071455"/>
                  </a:lnTo>
                  <a:lnTo>
                    <a:pt x="948277" y="1059502"/>
                  </a:lnTo>
                  <a:lnTo>
                    <a:pt x="958334" y="1049441"/>
                  </a:lnTo>
                  <a:lnTo>
                    <a:pt x="2773741" y="1646902"/>
                  </a:lnTo>
                  <a:lnTo>
                    <a:pt x="2769771" y="1658965"/>
                  </a:lnTo>
                  <a:lnTo>
                    <a:pt x="2738374" y="1648632"/>
                  </a:lnTo>
                  <a:lnTo>
                    <a:pt x="2734618" y="1660766"/>
                  </a:lnTo>
                  <a:close/>
                </a:path>
                <a:path w="3816350" h="1881504">
                  <a:moveTo>
                    <a:pt x="2771702" y="1659601"/>
                  </a:moveTo>
                  <a:lnTo>
                    <a:pt x="2770343" y="1659153"/>
                  </a:lnTo>
                  <a:lnTo>
                    <a:pt x="2773741" y="1646902"/>
                  </a:lnTo>
                  <a:lnTo>
                    <a:pt x="2779034" y="1648643"/>
                  </a:lnTo>
                  <a:lnTo>
                    <a:pt x="2771702" y="1659601"/>
                  </a:lnTo>
                  <a:close/>
                </a:path>
                <a:path w="3816350" h="1881504">
                  <a:moveTo>
                    <a:pt x="2779212" y="1662072"/>
                  </a:moveTo>
                  <a:lnTo>
                    <a:pt x="2778354" y="1661790"/>
                  </a:lnTo>
                  <a:lnTo>
                    <a:pt x="2780321" y="1649067"/>
                  </a:lnTo>
                  <a:lnTo>
                    <a:pt x="2783253" y="1650032"/>
                  </a:lnTo>
                  <a:lnTo>
                    <a:pt x="2779212" y="1662072"/>
                  </a:lnTo>
                  <a:close/>
                </a:path>
                <a:path w="3816350" h="1881504">
                  <a:moveTo>
                    <a:pt x="2785148" y="1664026"/>
                  </a:moveTo>
                  <a:lnTo>
                    <a:pt x="2782645" y="1663202"/>
                  </a:lnTo>
                  <a:lnTo>
                    <a:pt x="2786114" y="1650974"/>
                  </a:lnTo>
                  <a:lnTo>
                    <a:pt x="2788270" y="1651683"/>
                  </a:lnTo>
                  <a:lnTo>
                    <a:pt x="2785148" y="1664026"/>
                  </a:lnTo>
                  <a:close/>
                </a:path>
                <a:path w="3816350" h="1881504">
                  <a:moveTo>
                    <a:pt x="2792158" y="1666333"/>
                  </a:moveTo>
                  <a:lnTo>
                    <a:pt x="2787294" y="1664732"/>
                  </a:lnTo>
                  <a:lnTo>
                    <a:pt x="2789691" y="1652151"/>
                  </a:lnTo>
                  <a:lnTo>
                    <a:pt x="2795270" y="1653987"/>
                  </a:lnTo>
                  <a:lnTo>
                    <a:pt x="2792158" y="1666333"/>
                  </a:lnTo>
                  <a:close/>
                </a:path>
                <a:path w="3816350" h="1881504">
                  <a:moveTo>
                    <a:pt x="2740268" y="1662626"/>
                  </a:moveTo>
                  <a:lnTo>
                    <a:pt x="2739947" y="1649150"/>
                  </a:lnTo>
                  <a:lnTo>
                    <a:pt x="2743237" y="1650232"/>
                  </a:lnTo>
                  <a:lnTo>
                    <a:pt x="2740268" y="1662626"/>
                  </a:lnTo>
                  <a:close/>
                </a:path>
                <a:path w="3816350" h="1881504">
                  <a:moveTo>
                    <a:pt x="2742199" y="1663261"/>
                  </a:moveTo>
                  <a:lnTo>
                    <a:pt x="2743237" y="1650232"/>
                  </a:lnTo>
                  <a:lnTo>
                    <a:pt x="2752249" y="1653198"/>
                  </a:lnTo>
                  <a:lnTo>
                    <a:pt x="2742199" y="1663261"/>
                  </a:lnTo>
                  <a:close/>
                </a:path>
                <a:path w="3816350" h="1881504">
                  <a:moveTo>
                    <a:pt x="914706" y="1075193"/>
                  </a:moveTo>
                  <a:lnTo>
                    <a:pt x="913583" y="1074824"/>
                  </a:lnTo>
                  <a:lnTo>
                    <a:pt x="917611" y="1062779"/>
                  </a:lnTo>
                  <a:lnTo>
                    <a:pt x="919957" y="1063551"/>
                  </a:lnTo>
                  <a:lnTo>
                    <a:pt x="914706" y="1075193"/>
                  </a:lnTo>
                  <a:close/>
                </a:path>
                <a:path w="3816350" h="1881504">
                  <a:moveTo>
                    <a:pt x="2704114" y="1664097"/>
                  </a:moveTo>
                  <a:lnTo>
                    <a:pt x="927149" y="1079288"/>
                  </a:lnTo>
                  <a:lnTo>
                    <a:pt x="928773" y="1066453"/>
                  </a:lnTo>
                  <a:lnTo>
                    <a:pt x="2710158" y="1652716"/>
                  </a:lnTo>
                  <a:lnTo>
                    <a:pt x="2704114" y="1664097"/>
                  </a:lnTo>
                  <a:close/>
                </a:path>
                <a:path w="3816350" h="1881504">
                  <a:moveTo>
                    <a:pt x="2712624" y="1666898"/>
                  </a:moveTo>
                  <a:lnTo>
                    <a:pt x="2706903" y="1665015"/>
                  </a:lnTo>
                  <a:lnTo>
                    <a:pt x="2710158" y="1652716"/>
                  </a:lnTo>
                  <a:lnTo>
                    <a:pt x="2723604" y="1657141"/>
                  </a:lnTo>
                  <a:lnTo>
                    <a:pt x="2712624" y="1666898"/>
                  </a:lnTo>
                  <a:close/>
                </a:path>
                <a:path w="3816350" h="1881504">
                  <a:moveTo>
                    <a:pt x="912320" y="1084958"/>
                  </a:moveTo>
                  <a:lnTo>
                    <a:pt x="914239" y="1075040"/>
                  </a:lnTo>
                  <a:lnTo>
                    <a:pt x="914854" y="1075242"/>
                  </a:lnTo>
                  <a:lnTo>
                    <a:pt x="912320" y="1084958"/>
                  </a:lnTo>
                  <a:close/>
                </a:path>
                <a:path w="3816350" h="1881504">
                  <a:moveTo>
                    <a:pt x="2655085" y="1661332"/>
                  </a:moveTo>
                  <a:lnTo>
                    <a:pt x="912894" y="1087967"/>
                  </a:lnTo>
                  <a:lnTo>
                    <a:pt x="917929" y="1076254"/>
                  </a:lnTo>
                  <a:lnTo>
                    <a:pt x="2659556" y="1649433"/>
                  </a:lnTo>
                  <a:lnTo>
                    <a:pt x="2655085" y="1661332"/>
                  </a:lnTo>
                  <a:close/>
                </a:path>
                <a:path w="3816350" h="1881504">
                  <a:moveTo>
                    <a:pt x="2683622" y="1670723"/>
                  </a:moveTo>
                  <a:lnTo>
                    <a:pt x="2656230" y="1661708"/>
                  </a:lnTo>
                  <a:lnTo>
                    <a:pt x="2659556" y="1649433"/>
                  </a:lnTo>
                  <a:lnTo>
                    <a:pt x="2688880" y="1659083"/>
                  </a:lnTo>
                  <a:lnTo>
                    <a:pt x="2683622" y="1670723"/>
                  </a:lnTo>
                  <a:close/>
                </a:path>
                <a:path w="3816350" h="1881504">
                  <a:moveTo>
                    <a:pt x="911807" y="1087609"/>
                  </a:moveTo>
                  <a:lnTo>
                    <a:pt x="911642" y="1087555"/>
                  </a:lnTo>
                  <a:lnTo>
                    <a:pt x="912320" y="1084958"/>
                  </a:lnTo>
                  <a:lnTo>
                    <a:pt x="911807" y="1087609"/>
                  </a:lnTo>
                  <a:close/>
                </a:path>
                <a:path w="3816350" h="1881504">
                  <a:moveTo>
                    <a:pt x="896665" y="1095996"/>
                  </a:moveTo>
                  <a:lnTo>
                    <a:pt x="893241" y="1094869"/>
                  </a:lnTo>
                  <a:lnTo>
                    <a:pt x="893778" y="1081676"/>
                  </a:lnTo>
                  <a:lnTo>
                    <a:pt x="898778" y="1083321"/>
                  </a:lnTo>
                  <a:lnTo>
                    <a:pt x="897724" y="1092823"/>
                  </a:lnTo>
                  <a:lnTo>
                    <a:pt x="896665" y="1095996"/>
                  </a:lnTo>
                  <a:close/>
                </a:path>
                <a:path w="3816350" h="1881504">
                  <a:moveTo>
                    <a:pt x="898953" y="1096749"/>
                  </a:moveTo>
                  <a:lnTo>
                    <a:pt x="897347" y="1096220"/>
                  </a:lnTo>
                  <a:lnTo>
                    <a:pt x="897724" y="1092823"/>
                  </a:lnTo>
                  <a:lnTo>
                    <a:pt x="900685" y="1083949"/>
                  </a:lnTo>
                  <a:lnTo>
                    <a:pt x="902366" y="1084502"/>
                  </a:lnTo>
                  <a:lnTo>
                    <a:pt x="898953" y="1096749"/>
                  </a:lnTo>
                  <a:close/>
                </a:path>
                <a:path w="3816350" h="1881504">
                  <a:moveTo>
                    <a:pt x="912893" y="1101337"/>
                  </a:moveTo>
                  <a:lnTo>
                    <a:pt x="907028" y="1099407"/>
                  </a:lnTo>
                  <a:lnTo>
                    <a:pt x="913344" y="1088115"/>
                  </a:lnTo>
                  <a:lnTo>
                    <a:pt x="912893" y="1101337"/>
                  </a:lnTo>
                  <a:close/>
                </a:path>
                <a:path w="3816350" h="1881504">
                  <a:moveTo>
                    <a:pt x="2650329" y="1673136"/>
                  </a:moveTo>
                  <a:lnTo>
                    <a:pt x="912893" y="1101337"/>
                  </a:lnTo>
                  <a:lnTo>
                    <a:pt x="915576" y="1088850"/>
                  </a:lnTo>
                  <a:lnTo>
                    <a:pt x="2654299" y="1661073"/>
                  </a:lnTo>
                  <a:lnTo>
                    <a:pt x="2650329" y="1673136"/>
                  </a:lnTo>
                  <a:close/>
                </a:path>
                <a:path w="3816350" h="1881504">
                  <a:moveTo>
                    <a:pt x="2669281" y="1679374"/>
                  </a:moveTo>
                  <a:lnTo>
                    <a:pt x="2669103" y="1665945"/>
                  </a:lnTo>
                  <a:lnTo>
                    <a:pt x="2674968" y="1667875"/>
                  </a:lnTo>
                  <a:lnTo>
                    <a:pt x="2669281" y="1679374"/>
                  </a:lnTo>
                  <a:close/>
                </a:path>
                <a:path w="3816350" h="1881504">
                  <a:moveTo>
                    <a:pt x="897347" y="1096220"/>
                  </a:moveTo>
                  <a:lnTo>
                    <a:pt x="896665" y="1095996"/>
                  </a:lnTo>
                  <a:lnTo>
                    <a:pt x="897724" y="1092823"/>
                  </a:lnTo>
                  <a:lnTo>
                    <a:pt x="897347" y="1096220"/>
                  </a:lnTo>
                  <a:close/>
                </a:path>
                <a:path w="3816350" h="1881504">
                  <a:moveTo>
                    <a:pt x="887961" y="1099293"/>
                  </a:moveTo>
                  <a:lnTo>
                    <a:pt x="889484" y="1093633"/>
                  </a:lnTo>
                  <a:lnTo>
                    <a:pt x="891966" y="1094450"/>
                  </a:lnTo>
                  <a:lnTo>
                    <a:pt x="887961" y="1099293"/>
                  </a:lnTo>
                  <a:close/>
                </a:path>
                <a:path w="3816350" h="1881504">
                  <a:moveTo>
                    <a:pt x="2610750" y="1673481"/>
                  </a:moveTo>
                  <a:lnTo>
                    <a:pt x="886179" y="1105915"/>
                  </a:lnTo>
                  <a:lnTo>
                    <a:pt x="886217" y="1105775"/>
                  </a:lnTo>
                  <a:lnTo>
                    <a:pt x="891966" y="1094450"/>
                  </a:lnTo>
                  <a:lnTo>
                    <a:pt x="2619996" y="1663154"/>
                  </a:lnTo>
                  <a:lnTo>
                    <a:pt x="2610750" y="1673481"/>
                  </a:lnTo>
                  <a:close/>
                </a:path>
                <a:path w="3816350" h="1881504">
                  <a:moveTo>
                    <a:pt x="2640708" y="1683340"/>
                  </a:moveTo>
                  <a:lnTo>
                    <a:pt x="2637918" y="1682422"/>
                  </a:lnTo>
                  <a:lnTo>
                    <a:pt x="2644821" y="1671324"/>
                  </a:lnTo>
                  <a:lnTo>
                    <a:pt x="2645536" y="1671559"/>
                  </a:lnTo>
                  <a:lnTo>
                    <a:pt x="2640708" y="1683340"/>
                  </a:lnTo>
                  <a:close/>
                </a:path>
                <a:path w="3816350" h="1881504">
                  <a:moveTo>
                    <a:pt x="886150" y="1105906"/>
                  </a:moveTo>
                  <a:lnTo>
                    <a:pt x="883275" y="1104960"/>
                  </a:lnTo>
                  <a:lnTo>
                    <a:pt x="887961" y="1099293"/>
                  </a:lnTo>
                  <a:lnTo>
                    <a:pt x="886217" y="1105775"/>
                  </a:lnTo>
                  <a:lnTo>
                    <a:pt x="886150" y="1105906"/>
                  </a:lnTo>
                  <a:close/>
                </a:path>
                <a:path w="3816350" h="1881504">
                  <a:moveTo>
                    <a:pt x="2584528" y="1678221"/>
                  </a:moveTo>
                  <a:lnTo>
                    <a:pt x="874027" y="1115286"/>
                  </a:lnTo>
                  <a:lnTo>
                    <a:pt x="880622" y="1104086"/>
                  </a:lnTo>
                  <a:lnTo>
                    <a:pt x="2590644" y="1666864"/>
                  </a:lnTo>
                  <a:lnTo>
                    <a:pt x="2584528" y="1678221"/>
                  </a:lnTo>
                  <a:close/>
                </a:path>
                <a:path w="3816350" h="1881504">
                  <a:moveTo>
                    <a:pt x="2538360" y="1676397"/>
                  </a:moveTo>
                  <a:lnTo>
                    <a:pt x="854436" y="1122209"/>
                  </a:lnTo>
                  <a:lnTo>
                    <a:pt x="859079" y="1110367"/>
                  </a:lnTo>
                  <a:lnTo>
                    <a:pt x="2554846" y="1668453"/>
                  </a:lnTo>
                  <a:lnTo>
                    <a:pt x="2538360" y="1676397"/>
                  </a:lnTo>
                  <a:close/>
                </a:path>
                <a:path w="3816350" h="1881504">
                  <a:moveTo>
                    <a:pt x="2559673" y="1683411"/>
                  </a:moveTo>
                  <a:lnTo>
                    <a:pt x="2558099" y="1682893"/>
                  </a:lnTo>
                  <a:lnTo>
                    <a:pt x="2562141" y="1670853"/>
                  </a:lnTo>
                  <a:lnTo>
                    <a:pt x="2563214" y="1671206"/>
                  </a:lnTo>
                  <a:lnTo>
                    <a:pt x="2559673" y="1683411"/>
                  </a:lnTo>
                  <a:close/>
                </a:path>
                <a:path w="3816350" h="1881504">
                  <a:moveTo>
                    <a:pt x="2513506" y="1681588"/>
                  </a:moveTo>
                  <a:lnTo>
                    <a:pt x="844909" y="1132443"/>
                  </a:lnTo>
                  <a:lnTo>
                    <a:pt x="854186" y="1122126"/>
                  </a:lnTo>
                  <a:lnTo>
                    <a:pt x="2515831" y="1668983"/>
                  </a:lnTo>
                  <a:lnTo>
                    <a:pt x="2513506" y="1681588"/>
                  </a:lnTo>
                  <a:close/>
                </a:path>
                <a:path w="3816350" h="1881504">
                  <a:moveTo>
                    <a:pt x="2517940" y="1683047"/>
                  </a:moveTo>
                  <a:lnTo>
                    <a:pt x="2516224" y="1682482"/>
                  </a:lnTo>
                  <a:lnTo>
                    <a:pt x="2515831" y="1668983"/>
                  </a:lnTo>
                  <a:lnTo>
                    <a:pt x="2521982" y="1671007"/>
                  </a:lnTo>
                  <a:lnTo>
                    <a:pt x="2517940" y="1683047"/>
                  </a:lnTo>
                  <a:close/>
                </a:path>
                <a:path w="3816350" h="1881504">
                  <a:moveTo>
                    <a:pt x="839594" y="1144064"/>
                  </a:moveTo>
                  <a:lnTo>
                    <a:pt x="831498" y="1141400"/>
                  </a:lnTo>
                  <a:lnTo>
                    <a:pt x="836863" y="1129795"/>
                  </a:lnTo>
                  <a:lnTo>
                    <a:pt x="839594" y="1144064"/>
                  </a:lnTo>
                  <a:close/>
                </a:path>
                <a:path w="3816350" h="1881504">
                  <a:moveTo>
                    <a:pt x="843371" y="1145307"/>
                  </a:moveTo>
                  <a:lnTo>
                    <a:pt x="839594" y="1144064"/>
                  </a:lnTo>
                  <a:lnTo>
                    <a:pt x="838179" y="1130228"/>
                  </a:lnTo>
                  <a:lnTo>
                    <a:pt x="843371" y="1145307"/>
                  </a:lnTo>
                  <a:close/>
                </a:path>
                <a:path w="3816350" h="1881504">
                  <a:moveTo>
                    <a:pt x="2480927" y="1684236"/>
                  </a:moveTo>
                  <a:lnTo>
                    <a:pt x="843371" y="1145307"/>
                  </a:lnTo>
                  <a:lnTo>
                    <a:pt x="846504" y="1132968"/>
                  </a:lnTo>
                  <a:lnTo>
                    <a:pt x="2485255" y="1672290"/>
                  </a:lnTo>
                  <a:lnTo>
                    <a:pt x="2480927" y="1684236"/>
                  </a:lnTo>
                  <a:close/>
                </a:path>
                <a:path w="3816350" h="1881504">
                  <a:moveTo>
                    <a:pt x="2488008" y="1686566"/>
                  </a:moveTo>
                  <a:lnTo>
                    <a:pt x="2484718" y="1685483"/>
                  </a:lnTo>
                  <a:lnTo>
                    <a:pt x="2485255" y="1672290"/>
                  </a:lnTo>
                  <a:lnTo>
                    <a:pt x="2496627" y="1676033"/>
                  </a:lnTo>
                  <a:lnTo>
                    <a:pt x="2488008" y="1686566"/>
                  </a:lnTo>
                  <a:close/>
                </a:path>
                <a:path w="3816350" h="1881504">
                  <a:moveTo>
                    <a:pt x="2443986" y="1685448"/>
                  </a:moveTo>
                  <a:lnTo>
                    <a:pt x="819310" y="1150759"/>
                  </a:lnTo>
                  <a:lnTo>
                    <a:pt x="822501" y="1138439"/>
                  </a:lnTo>
                  <a:lnTo>
                    <a:pt x="2454526" y="1675547"/>
                  </a:lnTo>
                  <a:lnTo>
                    <a:pt x="2443986" y="1685448"/>
                  </a:lnTo>
                  <a:close/>
                </a:path>
                <a:path w="3816350" h="1881504">
                  <a:moveTo>
                    <a:pt x="2473594" y="1695193"/>
                  </a:moveTo>
                  <a:lnTo>
                    <a:pt x="2465656" y="1692580"/>
                  </a:lnTo>
                  <a:lnTo>
                    <a:pt x="2468768" y="1680234"/>
                  </a:lnTo>
                  <a:lnTo>
                    <a:pt x="2476635" y="1682823"/>
                  </a:lnTo>
                  <a:lnTo>
                    <a:pt x="2473594" y="1695193"/>
                  </a:lnTo>
                  <a:close/>
                </a:path>
                <a:path w="3816350" h="1881504">
                  <a:moveTo>
                    <a:pt x="2479961" y="1697288"/>
                  </a:moveTo>
                  <a:lnTo>
                    <a:pt x="2473739" y="1695240"/>
                  </a:lnTo>
                  <a:lnTo>
                    <a:pt x="2479998" y="1683930"/>
                  </a:lnTo>
                  <a:lnTo>
                    <a:pt x="2485648" y="1685789"/>
                  </a:lnTo>
                  <a:lnTo>
                    <a:pt x="2479961" y="1697288"/>
                  </a:lnTo>
                  <a:close/>
                </a:path>
                <a:path w="3816350" h="1881504">
                  <a:moveTo>
                    <a:pt x="801093" y="1158134"/>
                  </a:moveTo>
                  <a:lnTo>
                    <a:pt x="797710" y="1157020"/>
                  </a:lnTo>
                  <a:lnTo>
                    <a:pt x="802717" y="1145298"/>
                  </a:lnTo>
                  <a:lnTo>
                    <a:pt x="806043" y="1146393"/>
                  </a:lnTo>
                  <a:lnTo>
                    <a:pt x="801093" y="1158134"/>
                  </a:lnTo>
                  <a:close/>
                </a:path>
                <a:path w="3816350" h="1881504">
                  <a:moveTo>
                    <a:pt x="2424854" y="1692522"/>
                  </a:moveTo>
                  <a:lnTo>
                    <a:pt x="810198" y="1161130"/>
                  </a:lnTo>
                  <a:lnTo>
                    <a:pt x="813195" y="1148746"/>
                  </a:lnTo>
                  <a:lnTo>
                    <a:pt x="2427107" y="1679893"/>
                  </a:lnTo>
                  <a:lnTo>
                    <a:pt x="2424854" y="1692522"/>
                  </a:lnTo>
                  <a:close/>
                </a:path>
                <a:path w="3816350" h="1881504">
                  <a:moveTo>
                    <a:pt x="2426141" y="1692945"/>
                  </a:moveTo>
                  <a:lnTo>
                    <a:pt x="2433473" y="1681988"/>
                  </a:lnTo>
                  <a:lnTo>
                    <a:pt x="2435475" y="1682647"/>
                  </a:lnTo>
                  <a:lnTo>
                    <a:pt x="2426141" y="1692945"/>
                  </a:lnTo>
                  <a:close/>
                </a:path>
                <a:path w="3816350" h="1881504">
                  <a:moveTo>
                    <a:pt x="2438298" y="1696946"/>
                  </a:moveTo>
                  <a:lnTo>
                    <a:pt x="2433148" y="1695252"/>
                  </a:lnTo>
                  <a:lnTo>
                    <a:pt x="2440909" y="1684436"/>
                  </a:lnTo>
                  <a:lnTo>
                    <a:pt x="2442697" y="1685024"/>
                  </a:lnTo>
                  <a:lnTo>
                    <a:pt x="2438298" y="1696946"/>
                  </a:lnTo>
                  <a:close/>
                </a:path>
                <a:path w="3816350" h="1881504">
                  <a:moveTo>
                    <a:pt x="2455964" y="1702760"/>
                  </a:moveTo>
                  <a:lnTo>
                    <a:pt x="2440372" y="1697629"/>
                  </a:lnTo>
                  <a:lnTo>
                    <a:pt x="2444271" y="1685542"/>
                  </a:lnTo>
                  <a:lnTo>
                    <a:pt x="2460935" y="1691026"/>
                  </a:lnTo>
                  <a:lnTo>
                    <a:pt x="2455964" y="1702760"/>
                  </a:lnTo>
                  <a:close/>
                </a:path>
                <a:path w="3816350" h="1881504">
                  <a:moveTo>
                    <a:pt x="792345" y="1168625"/>
                  </a:moveTo>
                  <a:lnTo>
                    <a:pt x="787982" y="1167189"/>
                  </a:lnTo>
                  <a:lnTo>
                    <a:pt x="792711" y="1155375"/>
                  </a:lnTo>
                  <a:lnTo>
                    <a:pt x="795200" y="1156194"/>
                  </a:lnTo>
                  <a:lnTo>
                    <a:pt x="792345" y="1168625"/>
                  </a:lnTo>
                  <a:close/>
                </a:path>
                <a:path w="3816350" h="1881504">
                  <a:moveTo>
                    <a:pt x="2413159" y="1702043"/>
                  </a:moveTo>
                  <a:lnTo>
                    <a:pt x="793656" y="1169056"/>
                  </a:lnTo>
                  <a:lnTo>
                    <a:pt x="800118" y="1157813"/>
                  </a:lnTo>
                  <a:lnTo>
                    <a:pt x="2418917" y="1690568"/>
                  </a:lnTo>
                  <a:lnTo>
                    <a:pt x="2413159" y="1702043"/>
                  </a:lnTo>
                  <a:close/>
                </a:path>
                <a:path w="3816350" h="1881504">
                  <a:moveTo>
                    <a:pt x="2421455" y="1704774"/>
                  </a:moveTo>
                  <a:lnTo>
                    <a:pt x="2417593" y="1703503"/>
                  </a:lnTo>
                  <a:lnTo>
                    <a:pt x="2418917" y="1690568"/>
                  </a:lnTo>
                  <a:lnTo>
                    <a:pt x="2421993" y="1691580"/>
                  </a:lnTo>
                  <a:lnTo>
                    <a:pt x="2421455" y="1704774"/>
                  </a:lnTo>
                  <a:close/>
                </a:path>
                <a:path w="3816350" h="1881504">
                  <a:moveTo>
                    <a:pt x="2386302" y="1706575"/>
                  </a:moveTo>
                  <a:lnTo>
                    <a:pt x="782424" y="1178730"/>
                  </a:lnTo>
                  <a:lnTo>
                    <a:pt x="782535" y="1165396"/>
                  </a:lnTo>
                  <a:lnTo>
                    <a:pt x="2392775" y="1695335"/>
                  </a:lnTo>
                  <a:lnTo>
                    <a:pt x="2386302" y="1706575"/>
                  </a:lnTo>
                  <a:close/>
                </a:path>
                <a:path w="3816350" h="1881504">
                  <a:moveTo>
                    <a:pt x="2354296" y="1709411"/>
                  </a:moveTo>
                  <a:lnTo>
                    <a:pt x="771417" y="1188477"/>
                  </a:lnTo>
                  <a:lnTo>
                    <a:pt x="777454" y="1177094"/>
                  </a:lnTo>
                  <a:lnTo>
                    <a:pt x="2362772" y="1698831"/>
                  </a:lnTo>
                  <a:lnTo>
                    <a:pt x="2354296" y="1709411"/>
                  </a:lnTo>
                  <a:close/>
                </a:path>
                <a:path w="3816350" h="1881504">
                  <a:moveTo>
                    <a:pt x="754623" y="1196320"/>
                  </a:moveTo>
                  <a:lnTo>
                    <a:pt x="751075" y="1195153"/>
                  </a:lnTo>
                  <a:lnTo>
                    <a:pt x="755353" y="1183191"/>
                  </a:lnTo>
                  <a:lnTo>
                    <a:pt x="758114" y="1184099"/>
                  </a:lnTo>
                  <a:lnTo>
                    <a:pt x="754623" y="1196320"/>
                  </a:lnTo>
                  <a:close/>
                </a:path>
                <a:path w="3816350" h="1881504">
                  <a:moveTo>
                    <a:pt x="755738" y="1196688"/>
                  </a:moveTo>
                  <a:lnTo>
                    <a:pt x="754623" y="1196320"/>
                  </a:lnTo>
                  <a:lnTo>
                    <a:pt x="759930" y="1184697"/>
                  </a:lnTo>
                  <a:lnTo>
                    <a:pt x="760381" y="1184845"/>
                  </a:lnTo>
                  <a:lnTo>
                    <a:pt x="755738" y="1196688"/>
                  </a:lnTo>
                  <a:close/>
                </a:path>
                <a:path w="3816350" h="1881504">
                  <a:moveTo>
                    <a:pt x="761575" y="1198608"/>
                  </a:moveTo>
                  <a:lnTo>
                    <a:pt x="759064" y="1197782"/>
                  </a:lnTo>
                  <a:lnTo>
                    <a:pt x="763113" y="1185744"/>
                  </a:lnTo>
                  <a:lnTo>
                    <a:pt x="761575" y="1198608"/>
                  </a:lnTo>
                  <a:close/>
                </a:path>
                <a:path w="3816350" h="1881504">
                  <a:moveTo>
                    <a:pt x="2307413" y="1707352"/>
                  </a:moveTo>
                  <a:lnTo>
                    <a:pt x="761575" y="1198608"/>
                  </a:lnTo>
                  <a:lnTo>
                    <a:pt x="765380" y="1186491"/>
                  </a:lnTo>
                  <a:lnTo>
                    <a:pt x="2312599" y="1695688"/>
                  </a:lnTo>
                  <a:lnTo>
                    <a:pt x="2307413" y="1707352"/>
                  </a:lnTo>
                  <a:close/>
                </a:path>
                <a:path w="3816350" h="1881504">
                  <a:moveTo>
                    <a:pt x="2315209" y="1709917"/>
                  </a:moveTo>
                  <a:lnTo>
                    <a:pt x="2310345" y="1708317"/>
                  </a:lnTo>
                  <a:lnTo>
                    <a:pt x="2314601" y="1696347"/>
                  </a:lnTo>
                  <a:lnTo>
                    <a:pt x="2325115" y="1699808"/>
                  </a:lnTo>
                  <a:lnTo>
                    <a:pt x="2315209" y="1709917"/>
                  </a:lnTo>
                  <a:close/>
                </a:path>
                <a:path w="3816350" h="1881504">
                  <a:moveTo>
                    <a:pt x="2328869" y="1714413"/>
                  </a:moveTo>
                  <a:lnTo>
                    <a:pt x="2327404" y="1700561"/>
                  </a:lnTo>
                  <a:lnTo>
                    <a:pt x="2332696" y="1702303"/>
                  </a:lnTo>
                  <a:lnTo>
                    <a:pt x="2328869" y="1714413"/>
                  </a:lnTo>
                  <a:close/>
                </a:path>
                <a:path w="3816350" h="1881504">
                  <a:moveTo>
                    <a:pt x="2278339" y="1711153"/>
                  </a:moveTo>
                  <a:lnTo>
                    <a:pt x="743915" y="1206167"/>
                  </a:lnTo>
                  <a:lnTo>
                    <a:pt x="745203" y="1193220"/>
                  </a:lnTo>
                  <a:lnTo>
                    <a:pt x="2288031" y="1700973"/>
                  </a:lnTo>
                  <a:lnTo>
                    <a:pt x="2278339" y="1711153"/>
                  </a:lnTo>
                  <a:close/>
                </a:path>
                <a:path w="3816350" h="1881504">
                  <a:moveTo>
                    <a:pt x="732485" y="1215775"/>
                  </a:moveTo>
                  <a:lnTo>
                    <a:pt x="728630" y="1214506"/>
                  </a:lnTo>
                  <a:lnTo>
                    <a:pt x="734532" y="1203078"/>
                  </a:lnTo>
                  <a:lnTo>
                    <a:pt x="732485" y="1215775"/>
                  </a:lnTo>
                  <a:close/>
                </a:path>
                <a:path w="3816350" h="1881504">
                  <a:moveTo>
                    <a:pt x="2237750" y="1711165"/>
                  </a:moveTo>
                  <a:lnTo>
                    <a:pt x="735139" y="1216648"/>
                  </a:lnTo>
                  <a:lnTo>
                    <a:pt x="738723" y="1204458"/>
                  </a:lnTo>
                  <a:lnTo>
                    <a:pt x="2255666" y="1703692"/>
                  </a:lnTo>
                  <a:lnTo>
                    <a:pt x="2237750" y="1711165"/>
                  </a:lnTo>
                  <a:close/>
                </a:path>
                <a:path w="3816350" h="1881504">
                  <a:moveTo>
                    <a:pt x="708527" y="1221260"/>
                  </a:moveTo>
                  <a:lnTo>
                    <a:pt x="707305" y="1220858"/>
                  </a:lnTo>
                  <a:lnTo>
                    <a:pt x="713649" y="1209576"/>
                  </a:lnTo>
                  <a:lnTo>
                    <a:pt x="714822" y="1209962"/>
                  </a:lnTo>
                  <a:lnTo>
                    <a:pt x="708527" y="1221260"/>
                  </a:lnTo>
                  <a:close/>
                </a:path>
                <a:path w="3816350" h="1881504">
                  <a:moveTo>
                    <a:pt x="2215729" y="1717289"/>
                  </a:moveTo>
                  <a:lnTo>
                    <a:pt x="720104" y="1225070"/>
                  </a:lnTo>
                  <a:lnTo>
                    <a:pt x="727543" y="1214149"/>
                  </a:lnTo>
                  <a:lnTo>
                    <a:pt x="2225541" y="1707147"/>
                  </a:lnTo>
                  <a:lnTo>
                    <a:pt x="2215729" y="1717289"/>
                  </a:lnTo>
                  <a:close/>
                </a:path>
                <a:path w="3816350" h="1881504">
                  <a:moveTo>
                    <a:pt x="706424" y="1230067"/>
                  </a:moveTo>
                  <a:lnTo>
                    <a:pt x="705271" y="1220189"/>
                  </a:lnTo>
                  <a:lnTo>
                    <a:pt x="709798" y="1221679"/>
                  </a:lnTo>
                  <a:lnTo>
                    <a:pt x="706424" y="1230067"/>
                  </a:lnTo>
                  <a:close/>
                </a:path>
                <a:path w="3816350" h="1881504">
                  <a:moveTo>
                    <a:pt x="2124172" y="1700527"/>
                  </a:moveTo>
                  <a:lnTo>
                    <a:pt x="709240" y="1234865"/>
                  </a:lnTo>
                  <a:lnTo>
                    <a:pt x="714047" y="1223077"/>
                  </a:lnTo>
                  <a:lnTo>
                    <a:pt x="2122993" y="1686769"/>
                  </a:lnTo>
                  <a:lnTo>
                    <a:pt x="2124172" y="1700527"/>
                  </a:lnTo>
                  <a:close/>
                </a:path>
                <a:path w="3816350" h="1881504">
                  <a:moveTo>
                    <a:pt x="2157430" y="1711472"/>
                  </a:moveTo>
                  <a:lnTo>
                    <a:pt x="2125460" y="1700950"/>
                  </a:lnTo>
                  <a:lnTo>
                    <a:pt x="2124781" y="1687357"/>
                  </a:lnTo>
                  <a:lnTo>
                    <a:pt x="2163260" y="1700020"/>
                  </a:lnTo>
                  <a:lnTo>
                    <a:pt x="2157430" y="1711472"/>
                  </a:lnTo>
                  <a:close/>
                </a:path>
                <a:path w="3816350" h="1881504">
                  <a:moveTo>
                    <a:pt x="2171305" y="1716038"/>
                  </a:moveTo>
                  <a:lnTo>
                    <a:pt x="2162079" y="1713002"/>
                  </a:lnTo>
                  <a:lnTo>
                    <a:pt x="2163260" y="1700020"/>
                  </a:lnTo>
                  <a:lnTo>
                    <a:pt x="2177135" y="1704587"/>
                  </a:lnTo>
                  <a:lnTo>
                    <a:pt x="2171305" y="1716038"/>
                  </a:lnTo>
                  <a:close/>
                </a:path>
                <a:path w="3816350" h="1881504">
                  <a:moveTo>
                    <a:pt x="2182462" y="1719710"/>
                  </a:moveTo>
                  <a:lnTo>
                    <a:pt x="2177135" y="1704587"/>
                  </a:lnTo>
                  <a:lnTo>
                    <a:pt x="2185503" y="1707341"/>
                  </a:lnTo>
                  <a:lnTo>
                    <a:pt x="2182462" y="1719710"/>
                  </a:lnTo>
                  <a:close/>
                </a:path>
                <a:path w="3816350" h="1881504">
                  <a:moveTo>
                    <a:pt x="706894" y="1234093"/>
                  </a:moveTo>
                  <a:lnTo>
                    <a:pt x="705048" y="1233486"/>
                  </a:lnTo>
                  <a:lnTo>
                    <a:pt x="706424" y="1230067"/>
                  </a:lnTo>
                  <a:lnTo>
                    <a:pt x="706894" y="1234093"/>
                  </a:lnTo>
                  <a:close/>
                </a:path>
                <a:path w="3816350" h="1881504">
                  <a:moveTo>
                    <a:pt x="687947" y="1241227"/>
                  </a:moveTo>
                  <a:lnTo>
                    <a:pt x="686409" y="1240721"/>
                  </a:lnTo>
                  <a:lnTo>
                    <a:pt x="690937" y="1228842"/>
                  </a:lnTo>
                  <a:lnTo>
                    <a:pt x="687947" y="1241227"/>
                  </a:lnTo>
                  <a:close/>
                </a:path>
                <a:path w="3816350" h="1881504">
                  <a:moveTo>
                    <a:pt x="2115911" y="1711178"/>
                  </a:moveTo>
                  <a:lnTo>
                    <a:pt x="695071" y="1243572"/>
                  </a:lnTo>
                  <a:lnTo>
                    <a:pt x="698984" y="1231490"/>
                  </a:lnTo>
                  <a:lnTo>
                    <a:pt x="2119380" y="1698950"/>
                  </a:lnTo>
                  <a:lnTo>
                    <a:pt x="2115911" y="1711178"/>
                  </a:lnTo>
                  <a:close/>
                </a:path>
                <a:path w="3816350" h="1881504">
                  <a:moveTo>
                    <a:pt x="2122920" y="1713485"/>
                  </a:moveTo>
                  <a:lnTo>
                    <a:pt x="2124172" y="1700527"/>
                  </a:lnTo>
                  <a:lnTo>
                    <a:pt x="2124745" y="1700715"/>
                  </a:lnTo>
                  <a:lnTo>
                    <a:pt x="2122920" y="1713485"/>
                  </a:lnTo>
                  <a:close/>
                </a:path>
                <a:path w="3816350" h="1881504">
                  <a:moveTo>
                    <a:pt x="2124278" y="1713932"/>
                  </a:moveTo>
                  <a:lnTo>
                    <a:pt x="2125959" y="1701115"/>
                  </a:lnTo>
                  <a:lnTo>
                    <a:pt x="2127390" y="1701586"/>
                  </a:lnTo>
                  <a:lnTo>
                    <a:pt x="2126954" y="1711008"/>
                  </a:lnTo>
                  <a:lnTo>
                    <a:pt x="2124278" y="1713932"/>
                  </a:lnTo>
                  <a:close/>
                </a:path>
                <a:path w="3816350" h="1881504">
                  <a:moveTo>
                    <a:pt x="2132508" y="1704942"/>
                  </a:moveTo>
                  <a:lnTo>
                    <a:pt x="2133326" y="1703539"/>
                  </a:lnTo>
                  <a:lnTo>
                    <a:pt x="2133684" y="1703657"/>
                  </a:lnTo>
                  <a:lnTo>
                    <a:pt x="2132508" y="1704942"/>
                  </a:lnTo>
                  <a:close/>
                </a:path>
                <a:path w="3816350" h="1881504">
                  <a:moveTo>
                    <a:pt x="2126781" y="1714755"/>
                  </a:moveTo>
                  <a:lnTo>
                    <a:pt x="2126954" y="1711008"/>
                  </a:lnTo>
                  <a:lnTo>
                    <a:pt x="2132508" y="1704942"/>
                  </a:lnTo>
                  <a:lnTo>
                    <a:pt x="2126781" y="1714755"/>
                  </a:lnTo>
                  <a:close/>
                </a:path>
                <a:path w="3816350" h="1881504">
                  <a:moveTo>
                    <a:pt x="2085192" y="1714438"/>
                  </a:moveTo>
                  <a:lnTo>
                    <a:pt x="680229" y="1252058"/>
                  </a:lnTo>
                  <a:lnTo>
                    <a:pt x="685487" y="1240418"/>
                  </a:lnTo>
                  <a:lnTo>
                    <a:pt x="2088947" y="1702304"/>
                  </a:lnTo>
                  <a:lnTo>
                    <a:pt x="2085192" y="1714438"/>
                  </a:lnTo>
                  <a:close/>
                </a:path>
                <a:path w="3816350" h="1881504">
                  <a:moveTo>
                    <a:pt x="2092558" y="1716863"/>
                  </a:moveTo>
                  <a:lnTo>
                    <a:pt x="2092272" y="1716768"/>
                  </a:lnTo>
                  <a:lnTo>
                    <a:pt x="2096028" y="1704634"/>
                  </a:lnTo>
                  <a:lnTo>
                    <a:pt x="2099461" y="1705764"/>
                  </a:lnTo>
                  <a:lnTo>
                    <a:pt x="2092558" y="1716863"/>
                  </a:lnTo>
                  <a:close/>
                </a:path>
                <a:path w="3816350" h="1881504">
                  <a:moveTo>
                    <a:pt x="2105933" y="1721264"/>
                  </a:moveTo>
                  <a:lnTo>
                    <a:pt x="2101069" y="1719664"/>
                  </a:lnTo>
                  <a:lnTo>
                    <a:pt x="2102965" y="1706918"/>
                  </a:lnTo>
                  <a:lnTo>
                    <a:pt x="2113193" y="1710284"/>
                  </a:lnTo>
                  <a:lnTo>
                    <a:pt x="2105933" y="1721264"/>
                  </a:lnTo>
                  <a:close/>
                </a:path>
                <a:path w="3816350" h="1881504">
                  <a:moveTo>
                    <a:pt x="667154" y="1261125"/>
                  </a:moveTo>
                  <a:lnTo>
                    <a:pt x="660195" y="1258834"/>
                  </a:lnTo>
                  <a:lnTo>
                    <a:pt x="665117" y="1247084"/>
                  </a:lnTo>
                  <a:lnTo>
                    <a:pt x="671539" y="1249198"/>
                  </a:lnTo>
                  <a:lnTo>
                    <a:pt x="667154" y="1261125"/>
                  </a:lnTo>
                  <a:close/>
                </a:path>
                <a:path w="3816350" h="1881504">
                  <a:moveTo>
                    <a:pt x="676180" y="1264095"/>
                  </a:moveTo>
                  <a:lnTo>
                    <a:pt x="670173" y="1262118"/>
                  </a:lnTo>
                  <a:lnTo>
                    <a:pt x="674393" y="1250137"/>
                  </a:lnTo>
                  <a:lnTo>
                    <a:pt x="678105" y="1251359"/>
                  </a:lnTo>
                  <a:lnTo>
                    <a:pt x="678152" y="1252503"/>
                  </a:lnTo>
                  <a:lnTo>
                    <a:pt x="676180" y="1264095"/>
                  </a:lnTo>
                  <a:close/>
                </a:path>
                <a:path w="3816350" h="1881504">
                  <a:moveTo>
                    <a:pt x="678152" y="1252503"/>
                  </a:moveTo>
                  <a:lnTo>
                    <a:pt x="678105" y="1251359"/>
                  </a:lnTo>
                  <a:lnTo>
                    <a:pt x="678334" y="1251434"/>
                  </a:lnTo>
                  <a:lnTo>
                    <a:pt x="678152" y="1252503"/>
                  </a:lnTo>
                  <a:close/>
                </a:path>
                <a:path w="3816350" h="1881504">
                  <a:moveTo>
                    <a:pt x="2053615" y="1717416"/>
                  </a:moveTo>
                  <a:lnTo>
                    <a:pt x="678662" y="1264912"/>
                  </a:lnTo>
                  <a:lnTo>
                    <a:pt x="678152" y="1252503"/>
                  </a:lnTo>
                  <a:lnTo>
                    <a:pt x="678334" y="1251434"/>
                  </a:lnTo>
                  <a:lnTo>
                    <a:pt x="2059373" y="1705941"/>
                  </a:lnTo>
                  <a:lnTo>
                    <a:pt x="2053615" y="1717416"/>
                  </a:lnTo>
                  <a:close/>
                </a:path>
                <a:path w="3816350" h="1881504">
                  <a:moveTo>
                    <a:pt x="2066273" y="1721582"/>
                  </a:moveTo>
                  <a:lnTo>
                    <a:pt x="2062411" y="1720311"/>
                  </a:lnTo>
                  <a:lnTo>
                    <a:pt x="2066381" y="1708248"/>
                  </a:lnTo>
                  <a:lnTo>
                    <a:pt x="2066273" y="1721582"/>
                  </a:lnTo>
                  <a:close/>
                </a:path>
                <a:path w="3816350" h="1881504">
                  <a:moveTo>
                    <a:pt x="2072781" y="1723724"/>
                  </a:moveTo>
                  <a:lnTo>
                    <a:pt x="2066273" y="1721582"/>
                  </a:lnTo>
                  <a:lnTo>
                    <a:pt x="2073605" y="1710625"/>
                  </a:lnTo>
                  <a:lnTo>
                    <a:pt x="2077324" y="1711849"/>
                  </a:lnTo>
                  <a:lnTo>
                    <a:pt x="2072781" y="1723724"/>
                  </a:lnTo>
                  <a:close/>
                </a:path>
                <a:path w="3816350" h="1881504">
                  <a:moveTo>
                    <a:pt x="2012596" y="1717287"/>
                  </a:moveTo>
                  <a:lnTo>
                    <a:pt x="656225" y="1270898"/>
                  </a:lnTo>
                  <a:lnTo>
                    <a:pt x="664079" y="1260113"/>
                  </a:lnTo>
                  <a:lnTo>
                    <a:pt x="2015494" y="1704870"/>
                  </a:lnTo>
                  <a:lnTo>
                    <a:pt x="2012596" y="1717287"/>
                  </a:lnTo>
                  <a:close/>
                </a:path>
                <a:path w="3816350" h="1881504">
                  <a:moveTo>
                    <a:pt x="2026114" y="1721736"/>
                  </a:moveTo>
                  <a:lnTo>
                    <a:pt x="2014241" y="1717828"/>
                  </a:lnTo>
                  <a:lnTo>
                    <a:pt x="2019570" y="1706212"/>
                  </a:lnTo>
                  <a:lnTo>
                    <a:pt x="2032730" y="1710543"/>
                  </a:lnTo>
                  <a:lnTo>
                    <a:pt x="2026114" y="1721736"/>
                  </a:lnTo>
                  <a:close/>
                </a:path>
                <a:path w="3816350" h="1881504">
                  <a:moveTo>
                    <a:pt x="2044209" y="1727691"/>
                  </a:moveTo>
                  <a:lnTo>
                    <a:pt x="2038380" y="1712402"/>
                  </a:lnTo>
                  <a:lnTo>
                    <a:pt x="2050038" y="1716239"/>
                  </a:lnTo>
                  <a:lnTo>
                    <a:pt x="2044209" y="1727691"/>
                  </a:lnTo>
                  <a:close/>
                </a:path>
                <a:path w="3816350" h="1881504">
                  <a:moveTo>
                    <a:pt x="1987098" y="1722265"/>
                  </a:moveTo>
                  <a:lnTo>
                    <a:pt x="637815" y="1278209"/>
                  </a:lnTo>
                  <a:lnTo>
                    <a:pt x="652063" y="1269528"/>
                  </a:lnTo>
                  <a:lnTo>
                    <a:pt x="1995717" y="1711732"/>
                  </a:lnTo>
                  <a:lnTo>
                    <a:pt x="1987098" y="1722265"/>
                  </a:lnTo>
                  <a:close/>
                </a:path>
                <a:path w="3816350" h="1881504">
                  <a:moveTo>
                    <a:pt x="1997969" y="1725843"/>
                  </a:moveTo>
                  <a:lnTo>
                    <a:pt x="1994608" y="1724737"/>
                  </a:lnTo>
                  <a:lnTo>
                    <a:pt x="1999436" y="1712956"/>
                  </a:lnTo>
                  <a:lnTo>
                    <a:pt x="2002297" y="1713897"/>
                  </a:lnTo>
                  <a:lnTo>
                    <a:pt x="1997969" y="1725843"/>
                  </a:lnTo>
                  <a:close/>
                </a:path>
                <a:path w="3816350" h="1881504">
                  <a:moveTo>
                    <a:pt x="619972" y="1285707"/>
                  </a:moveTo>
                  <a:lnTo>
                    <a:pt x="618520" y="1285229"/>
                  </a:lnTo>
                  <a:lnTo>
                    <a:pt x="623835" y="1273608"/>
                  </a:lnTo>
                  <a:lnTo>
                    <a:pt x="619972" y="1285707"/>
                  </a:lnTo>
                  <a:close/>
                </a:path>
                <a:path w="3816350" h="1881504">
                  <a:moveTo>
                    <a:pt x="1955163" y="1725125"/>
                  </a:moveTo>
                  <a:lnTo>
                    <a:pt x="630741" y="1289251"/>
                  </a:lnTo>
                  <a:lnTo>
                    <a:pt x="636921" y="1277915"/>
                  </a:lnTo>
                  <a:lnTo>
                    <a:pt x="1956988" y="1712356"/>
                  </a:lnTo>
                  <a:lnTo>
                    <a:pt x="1955163" y="1725125"/>
                  </a:lnTo>
                  <a:close/>
                </a:path>
                <a:path w="3816350" h="1881504">
                  <a:moveTo>
                    <a:pt x="1958453" y="1726208"/>
                  </a:moveTo>
                  <a:lnTo>
                    <a:pt x="1956451" y="1725549"/>
                  </a:lnTo>
                  <a:lnTo>
                    <a:pt x="1956988" y="1712356"/>
                  </a:lnTo>
                  <a:lnTo>
                    <a:pt x="1969504" y="1716475"/>
                  </a:lnTo>
                  <a:lnTo>
                    <a:pt x="1958453" y="1726208"/>
                  </a:lnTo>
                  <a:close/>
                </a:path>
                <a:path w="3816350" h="1881504">
                  <a:moveTo>
                    <a:pt x="1911356" y="1724078"/>
                  </a:moveTo>
                  <a:lnTo>
                    <a:pt x="615907" y="1297739"/>
                  </a:lnTo>
                  <a:lnTo>
                    <a:pt x="621579" y="1286236"/>
                  </a:lnTo>
                  <a:lnTo>
                    <a:pt x="1917257" y="1712650"/>
                  </a:lnTo>
                  <a:lnTo>
                    <a:pt x="1911356" y="1724078"/>
                  </a:lnTo>
                  <a:close/>
                </a:path>
                <a:path w="3816350" h="1881504">
                  <a:moveTo>
                    <a:pt x="1918794" y="1726526"/>
                  </a:moveTo>
                  <a:lnTo>
                    <a:pt x="1916076" y="1725632"/>
                  </a:lnTo>
                  <a:lnTo>
                    <a:pt x="1917257" y="1712650"/>
                  </a:lnTo>
                  <a:lnTo>
                    <a:pt x="1924266" y="1714957"/>
                  </a:lnTo>
                  <a:lnTo>
                    <a:pt x="1918794" y="1726526"/>
                  </a:lnTo>
                  <a:close/>
                </a:path>
                <a:path w="3816350" h="1881504">
                  <a:moveTo>
                    <a:pt x="1939893" y="1733470"/>
                  </a:moveTo>
                  <a:lnTo>
                    <a:pt x="1936711" y="1719053"/>
                  </a:lnTo>
                  <a:lnTo>
                    <a:pt x="1942075" y="1720818"/>
                  </a:lnTo>
                  <a:lnTo>
                    <a:pt x="1939893" y="1733470"/>
                  </a:lnTo>
                  <a:close/>
                </a:path>
                <a:path w="3816350" h="1881504">
                  <a:moveTo>
                    <a:pt x="1866439" y="1736036"/>
                  </a:moveTo>
                  <a:lnTo>
                    <a:pt x="591230" y="1316358"/>
                  </a:lnTo>
                  <a:lnTo>
                    <a:pt x="597546" y="1305067"/>
                  </a:lnTo>
                  <a:lnTo>
                    <a:pt x="606659" y="1294696"/>
                  </a:lnTo>
                  <a:lnTo>
                    <a:pt x="1894763" y="1718617"/>
                  </a:lnTo>
                  <a:lnTo>
                    <a:pt x="1886716" y="1729339"/>
                  </a:lnTo>
                  <a:lnTo>
                    <a:pt x="1874915" y="1725455"/>
                  </a:lnTo>
                  <a:lnTo>
                    <a:pt x="1866439" y="1736036"/>
                  </a:lnTo>
                  <a:close/>
                </a:path>
                <a:path w="3816350" h="1881504">
                  <a:moveTo>
                    <a:pt x="1901449" y="1734188"/>
                  </a:moveTo>
                  <a:lnTo>
                    <a:pt x="1905777" y="1722242"/>
                  </a:lnTo>
                  <a:lnTo>
                    <a:pt x="1907279" y="1722737"/>
                  </a:lnTo>
                  <a:lnTo>
                    <a:pt x="1901449" y="1734188"/>
                  </a:lnTo>
                  <a:close/>
                </a:path>
                <a:path w="3816350" h="1881504">
                  <a:moveTo>
                    <a:pt x="1822703" y="1735012"/>
                  </a:moveTo>
                  <a:lnTo>
                    <a:pt x="578985" y="1325698"/>
                  </a:lnTo>
                  <a:lnTo>
                    <a:pt x="582290" y="1313416"/>
                  </a:lnTo>
                  <a:lnTo>
                    <a:pt x="1831036" y="1724385"/>
                  </a:lnTo>
                  <a:lnTo>
                    <a:pt x="1822703" y="1735012"/>
                  </a:lnTo>
                  <a:close/>
                </a:path>
                <a:path w="3816350" h="1881504">
                  <a:moveTo>
                    <a:pt x="1833360" y="1738520"/>
                  </a:moveTo>
                  <a:lnTo>
                    <a:pt x="1831036" y="1724385"/>
                  </a:lnTo>
                  <a:lnTo>
                    <a:pt x="1840477" y="1727492"/>
                  </a:lnTo>
                  <a:lnTo>
                    <a:pt x="1833360" y="1738520"/>
                  </a:lnTo>
                  <a:close/>
                </a:path>
                <a:path w="3816350" h="1881504">
                  <a:moveTo>
                    <a:pt x="1792198" y="1738343"/>
                  </a:moveTo>
                  <a:lnTo>
                    <a:pt x="567784" y="1335382"/>
                  </a:lnTo>
                  <a:lnTo>
                    <a:pt x="572505" y="1323566"/>
                  </a:lnTo>
                  <a:lnTo>
                    <a:pt x="1796383" y="1726351"/>
                  </a:lnTo>
                  <a:lnTo>
                    <a:pt x="1792198" y="1738343"/>
                  </a:lnTo>
                  <a:close/>
                </a:path>
                <a:path w="3816350" h="1881504">
                  <a:moveTo>
                    <a:pt x="1795631" y="1739473"/>
                  </a:moveTo>
                  <a:lnTo>
                    <a:pt x="1796383" y="1726351"/>
                  </a:lnTo>
                  <a:lnTo>
                    <a:pt x="1800460" y="1727692"/>
                  </a:lnTo>
                  <a:lnTo>
                    <a:pt x="1795631" y="1739473"/>
                  </a:lnTo>
                  <a:close/>
                </a:path>
                <a:path w="3816350" h="1881504">
                  <a:moveTo>
                    <a:pt x="1799565" y="1740768"/>
                  </a:moveTo>
                  <a:lnTo>
                    <a:pt x="1799350" y="1740697"/>
                  </a:lnTo>
                  <a:lnTo>
                    <a:pt x="1801533" y="1728045"/>
                  </a:lnTo>
                  <a:lnTo>
                    <a:pt x="1805466" y="1729340"/>
                  </a:lnTo>
                  <a:lnTo>
                    <a:pt x="1799565" y="1740768"/>
                  </a:lnTo>
                  <a:close/>
                </a:path>
                <a:path w="3816350" h="1881504">
                  <a:moveTo>
                    <a:pt x="1771707" y="1744970"/>
                  </a:moveTo>
                  <a:lnTo>
                    <a:pt x="554953" y="1344529"/>
                  </a:lnTo>
                  <a:lnTo>
                    <a:pt x="560239" y="1332899"/>
                  </a:lnTo>
                  <a:lnTo>
                    <a:pt x="1783330" y="1735425"/>
                  </a:lnTo>
                  <a:lnTo>
                    <a:pt x="1771707" y="1744970"/>
                  </a:lnTo>
                  <a:close/>
                </a:path>
                <a:path w="3816350" h="1881504">
                  <a:moveTo>
                    <a:pt x="1728472" y="1744111"/>
                  </a:moveTo>
                  <a:lnTo>
                    <a:pt x="533524" y="1350847"/>
                  </a:lnTo>
                  <a:lnTo>
                    <a:pt x="537995" y="1338948"/>
                  </a:lnTo>
                  <a:lnTo>
                    <a:pt x="1737806" y="1733813"/>
                  </a:lnTo>
                  <a:lnTo>
                    <a:pt x="1728472" y="1744111"/>
                  </a:lnTo>
                  <a:close/>
                </a:path>
                <a:path w="3816350" h="1881504">
                  <a:moveTo>
                    <a:pt x="1740201" y="1747971"/>
                  </a:moveTo>
                  <a:lnTo>
                    <a:pt x="1738771" y="1747500"/>
                  </a:lnTo>
                  <a:lnTo>
                    <a:pt x="1743098" y="1735554"/>
                  </a:lnTo>
                  <a:lnTo>
                    <a:pt x="1748463" y="1737320"/>
                  </a:lnTo>
                  <a:lnTo>
                    <a:pt x="1740201" y="1747971"/>
                  </a:lnTo>
                  <a:close/>
                </a:path>
                <a:path w="3816350" h="1881504">
                  <a:moveTo>
                    <a:pt x="1678871" y="1741157"/>
                  </a:moveTo>
                  <a:lnTo>
                    <a:pt x="520478" y="1359924"/>
                  </a:lnTo>
                  <a:lnTo>
                    <a:pt x="526594" y="1348566"/>
                  </a:lnTo>
                  <a:lnTo>
                    <a:pt x="1682698" y="1729046"/>
                  </a:lnTo>
                  <a:lnTo>
                    <a:pt x="1678871" y="1741157"/>
                  </a:lnTo>
                  <a:close/>
                </a:path>
                <a:path w="3816350" h="1881504">
                  <a:moveTo>
                    <a:pt x="1701114" y="1748477"/>
                  </a:moveTo>
                  <a:lnTo>
                    <a:pt x="1679729" y="1741439"/>
                  </a:lnTo>
                  <a:lnTo>
                    <a:pt x="1682698" y="1729046"/>
                  </a:lnTo>
                  <a:lnTo>
                    <a:pt x="1708231" y="1737449"/>
                  </a:lnTo>
                  <a:lnTo>
                    <a:pt x="1701114" y="1748477"/>
                  </a:lnTo>
                  <a:close/>
                </a:path>
                <a:path w="3816350" h="1881504">
                  <a:moveTo>
                    <a:pt x="1708624" y="1750949"/>
                  </a:moveTo>
                  <a:lnTo>
                    <a:pt x="1710448" y="1738179"/>
                  </a:lnTo>
                  <a:lnTo>
                    <a:pt x="1712665" y="1738909"/>
                  </a:lnTo>
                  <a:lnTo>
                    <a:pt x="1708624" y="1750949"/>
                  </a:lnTo>
                  <a:close/>
                </a:path>
                <a:path w="3816350" h="1881504">
                  <a:moveTo>
                    <a:pt x="512367" y="1370624"/>
                  </a:moveTo>
                  <a:lnTo>
                    <a:pt x="510607" y="1370045"/>
                  </a:lnTo>
                  <a:lnTo>
                    <a:pt x="515250" y="1358203"/>
                  </a:lnTo>
                  <a:lnTo>
                    <a:pt x="515750" y="1358368"/>
                  </a:lnTo>
                  <a:lnTo>
                    <a:pt x="512367" y="1370624"/>
                  </a:lnTo>
                  <a:close/>
                </a:path>
                <a:path w="3816350" h="1881504">
                  <a:moveTo>
                    <a:pt x="522036" y="1373807"/>
                  </a:moveTo>
                  <a:lnTo>
                    <a:pt x="515750" y="1371738"/>
                  </a:lnTo>
                  <a:lnTo>
                    <a:pt x="517374" y="1358902"/>
                  </a:lnTo>
                  <a:lnTo>
                    <a:pt x="522036" y="1373807"/>
                  </a:lnTo>
                  <a:close/>
                </a:path>
                <a:path w="3816350" h="1881504">
                  <a:moveTo>
                    <a:pt x="1664602" y="1749831"/>
                  </a:moveTo>
                  <a:lnTo>
                    <a:pt x="522036" y="1373807"/>
                  </a:lnTo>
                  <a:lnTo>
                    <a:pt x="523296" y="1360851"/>
                  </a:lnTo>
                  <a:lnTo>
                    <a:pt x="1668071" y="1737603"/>
                  </a:lnTo>
                  <a:lnTo>
                    <a:pt x="1664602" y="1749831"/>
                  </a:lnTo>
                  <a:close/>
                </a:path>
                <a:path w="3816350" h="1881504">
                  <a:moveTo>
                    <a:pt x="1671682" y="1752161"/>
                  </a:moveTo>
                  <a:lnTo>
                    <a:pt x="1666390" y="1750419"/>
                  </a:lnTo>
                  <a:lnTo>
                    <a:pt x="1668071" y="1737603"/>
                  </a:lnTo>
                  <a:lnTo>
                    <a:pt x="1676439" y="1740357"/>
                  </a:lnTo>
                  <a:lnTo>
                    <a:pt x="1671682" y="1752161"/>
                  </a:lnTo>
                  <a:close/>
                </a:path>
                <a:path w="3816350" h="1881504">
                  <a:moveTo>
                    <a:pt x="1676689" y="1753809"/>
                  </a:moveTo>
                  <a:lnTo>
                    <a:pt x="1676439" y="1740357"/>
                  </a:lnTo>
                  <a:lnTo>
                    <a:pt x="1677297" y="1740639"/>
                  </a:lnTo>
                  <a:lnTo>
                    <a:pt x="1676689" y="1753809"/>
                  </a:lnTo>
                  <a:close/>
                </a:path>
                <a:path w="3816350" h="1881504">
                  <a:moveTo>
                    <a:pt x="1689419" y="1757999"/>
                  </a:moveTo>
                  <a:lnTo>
                    <a:pt x="1689133" y="1757905"/>
                  </a:lnTo>
                  <a:lnTo>
                    <a:pt x="1691315" y="1745253"/>
                  </a:lnTo>
                  <a:lnTo>
                    <a:pt x="1695178" y="1746524"/>
                  </a:lnTo>
                  <a:lnTo>
                    <a:pt x="1689419" y="1757999"/>
                  </a:lnTo>
                  <a:close/>
                </a:path>
                <a:path w="3816350" h="1881504">
                  <a:moveTo>
                    <a:pt x="500664" y="1376997"/>
                  </a:moveTo>
                  <a:lnTo>
                    <a:pt x="500539" y="1366732"/>
                  </a:lnTo>
                  <a:lnTo>
                    <a:pt x="504258" y="1367956"/>
                  </a:lnTo>
                  <a:lnTo>
                    <a:pt x="500664" y="1376997"/>
                  </a:lnTo>
                  <a:close/>
                </a:path>
                <a:path w="3816350" h="1881504">
                  <a:moveTo>
                    <a:pt x="1636886" y="1754080"/>
                  </a:moveTo>
                  <a:lnTo>
                    <a:pt x="500703" y="1380156"/>
                  </a:lnTo>
                  <a:lnTo>
                    <a:pt x="500686" y="1378744"/>
                  </a:lnTo>
                  <a:lnTo>
                    <a:pt x="508040" y="1369200"/>
                  </a:lnTo>
                  <a:lnTo>
                    <a:pt x="1643288" y="1742817"/>
                  </a:lnTo>
                  <a:lnTo>
                    <a:pt x="1636886" y="1754080"/>
                  </a:lnTo>
                  <a:close/>
                </a:path>
                <a:path w="3816350" h="1881504">
                  <a:moveTo>
                    <a:pt x="1642823" y="1756033"/>
                  </a:moveTo>
                  <a:lnTo>
                    <a:pt x="1640820" y="1755374"/>
                  </a:lnTo>
                  <a:lnTo>
                    <a:pt x="1643288" y="1742817"/>
                  </a:lnTo>
                  <a:lnTo>
                    <a:pt x="1646149" y="1743758"/>
                  </a:lnTo>
                  <a:lnTo>
                    <a:pt x="1642823" y="1756033"/>
                  </a:lnTo>
                  <a:close/>
                </a:path>
                <a:path w="3816350" h="1881504">
                  <a:moveTo>
                    <a:pt x="1649260" y="1758152"/>
                  </a:moveTo>
                  <a:lnTo>
                    <a:pt x="1647901" y="1757705"/>
                  </a:lnTo>
                  <a:lnTo>
                    <a:pt x="1646149" y="1743758"/>
                  </a:lnTo>
                  <a:lnTo>
                    <a:pt x="1653587" y="1746206"/>
                  </a:lnTo>
                  <a:lnTo>
                    <a:pt x="1649260" y="1758152"/>
                  </a:lnTo>
                  <a:close/>
                </a:path>
                <a:path w="3816350" h="1881504">
                  <a:moveTo>
                    <a:pt x="1660416" y="1761824"/>
                  </a:moveTo>
                  <a:lnTo>
                    <a:pt x="1655624" y="1760247"/>
                  </a:lnTo>
                  <a:lnTo>
                    <a:pt x="1661168" y="1748701"/>
                  </a:lnTo>
                  <a:lnTo>
                    <a:pt x="1663242" y="1749384"/>
                  </a:lnTo>
                  <a:lnTo>
                    <a:pt x="1660416" y="1761824"/>
                  </a:lnTo>
                  <a:close/>
                </a:path>
                <a:path w="3816350" h="1881504">
                  <a:moveTo>
                    <a:pt x="499821" y="1379866"/>
                  </a:moveTo>
                  <a:lnTo>
                    <a:pt x="499559" y="1379779"/>
                  </a:lnTo>
                  <a:lnTo>
                    <a:pt x="500664" y="1376997"/>
                  </a:lnTo>
                  <a:lnTo>
                    <a:pt x="500686" y="1378744"/>
                  </a:lnTo>
                  <a:lnTo>
                    <a:pt x="499821" y="1379866"/>
                  </a:lnTo>
                  <a:close/>
                </a:path>
                <a:path w="3816350" h="1881504">
                  <a:moveTo>
                    <a:pt x="1602019" y="1755975"/>
                  </a:moveTo>
                  <a:lnTo>
                    <a:pt x="484594" y="1388224"/>
                  </a:lnTo>
                  <a:lnTo>
                    <a:pt x="493956" y="1377936"/>
                  </a:lnTo>
                  <a:lnTo>
                    <a:pt x="1605989" y="1743911"/>
                  </a:lnTo>
                  <a:lnTo>
                    <a:pt x="1602019" y="1755975"/>
                  </a:lnTo>
                  <a:close/>
                </a:path>
                <a:path w="3816350" h="1881504">
                  <a:moveTo>
                    <a:pt x="1605381" y="1757081"/>
                  </a:moveTo>
                  <a:lnTo>
                    <a:pt x="1603020" y="1756304"/>
                  </a:lnTo>
                  <a:lnTo>
                    <a:pt x="1605989" y="1743911"/>
                  </a:lnTo>
                  <a:lnTo>
                    <a:pt x="1608707" y="1744806"/>
                  </a:lnTo>
                  <a:lnTo>
                    <a:pt x="1605381" y="1757081"/>
                  </a:lnTo>
                  <a:close/>
                </a:path>
                <a:path w="3816350" h="1881504">
                  <a:moveTo>
                    <a:pt x="1614392" y="1760047"/>
                  </a:moveTo>
                  <a:lnTo>
                    <a:pt x="1609028" y="1758282"/>
                  </a:lnTo>
                  <a:lnTo>
                    <a:pt x="1613142" y="1746265"/>
                  </a:lnTo>
                  <a:lnTo>
                    <a:pt x="1617862" y="1747819"/>
                  </a:lnTo>
                  <a:lnTo>
                    <a:pt x="1614392" y="1760047"/>
                  </a:lnTo>
                  <a:close/>
                </a:path>
                <a:path w="3816350" h="1881504">
                  <a:moveTo>
                    <a:pt x="1633059" y="1766190"/>
                  </a:moveTo>
                  <a:lnTo>
                    <a:pt x="1628767" y="1764778"/>
                  </a:lnTo>
                  <a:lnTo>
                    <a:pt x="1635884" y="1753750"/>
                  </a:lnTo>
                  <a:lnTo>
                    <a:pt x="1639031" y="1754786"/>
                  </a:lnTo>
                  <a:lnTo>
                    <a:pt x="1633059" y="1766190"/>
                  </a:lnTo>
                  <a:close/>
                </a:path>
                <a:path w="3816350" h="1881504">
                  <a:moveTo>
                    <a:pt x="1566508" y="1757658"/>
                  </a:moveTo>
                  <a:lnTo>
                    <a:pt x="477162" y="1399148"/>
                  </a:lnTo>
                  <a:lnTo>
                    <a:pt x="481826" y="1387313"/>
                  </a:lnTo>
                  <a:lnTo>
                    <a:pt x="1570407" y="1745571"/>
                  </a:lnTo>
                  <a:lnTo>
                    <a:pt x="1566508" y="1757658"/>
                  </a:lnTo>
                  <a:close/>
                </a:path>
                <a:path w="3816350" h="1881504">
                  <a:moveTo>
                    <a:pt x="1570585" y="1759000"/>
                  </a:moveTo>
                  <a:lnTo>
                    <a:pt x="1567438" y="1757964"/>
                  </a:lnTo>
                  <a:lnTo>
                    <a:pt x="1570407" y="1745571"/>
                  </a:lnTo>
                  <a:lnTo>
                    <a:pt x="1577559" y="1747925"/>
                  </a:lnTo>
                  <a:lnTo>
                    <a:pt x="1570585" y="1759000"/>
                  </a:lnTo>
                  <a:close/>
                </a:path>
                <a:path w="3816350" h="1881504">
                  <a:moveTo>
                    <a:pt x="1575448" y="1760600"/>
                  </a:moveTo>
                  <a:lnTo>
                    <a:pt x="1574805" y="1760389"/>
                  </a:lnTo>
                  <a:lnTo>
                    <a:pt x="1577559" y="1747925"/>
                  </a:lnTo>
                  <a:lnTo>
                    <a:pt x="1580205" y="1748796"/>
                  </a:lnTo>
                  <a:lnTo>
                    <a:pt x="1575448" y="1760600"/>
                  </a:lnTo>
                  <a:close/>
                </a:path>
                <a:path w="3816350" h="1881504">
                  <a:moveTo>
                    <a:pt x="1582887" y="1763048"/>
                  </a:moveTo>
                  <a:lnTo>
                    <a:pt x="1579954" y="1762083"/>
                  </a:lnTo>
                  <a:lnTo>
                    <a:pt x="1584640" y="1750255"/>
                  </a:lnTo>
                  <a:lnTo>
                    <a:pt x="1585712" y="1750608"/>
                  </a:lnTo>
                  <a:lnTo>
                    <a:pt x="1582887" y="1763048"/>
                  </a:lnTo>
                  <a:close/>
                </a:path>
                <a:path w="3816350" h="1881504">
                  <a:moveTo>
                    <a:pt x="1583030" y="1763095"/>
                  </a:moveTo>
                  <a:lnTo>
                    <a:pt x="1582887" y="1763048"/>
                  </a:lnTo>
                  <a:lnTo>
                    <a:pt x="1585712" y="1750608"/>
                  </a:lnTo>
                  <a:lnTo>
                    <a:pt x="1586070" y="1750726"/>
                  </a:lnTo>
                  <a:lnTo>
                    <a:pt x="1583030" y="1763095"/>
                  </a:lnTo>
                  <a:close/>
                </a:path>
                <a:path w="3816350" h="1881504">
                  <a:moveTo>
                    <a:pt x="1587750" y="1764649"/>
                  </a:moveTo>
                  <a:lnTo>
                    <a:pt x="1583030" y="1763095"/>
                  </a:lnTo>
                  <a:lnTo>
                    <a:pt x="1586070" y="1750726"/>
                  </a:lnTo>
                  <a:lnTo>
                    <a:pt x="1590647" y="1752232"/>
                  </a:lnTo>
                  <a:lnTo>
                    <a:pt x="1587750" y="1764649"/>
                  </a:lnTo>
                  <a:close/>
                </a:path>
                <a:path w="3816350" h="1881504">
                  <a:moveTo>
                    <a:pt x="1546088" y="1764308"/>
                  </a:moveTo>
                  <a:lnTo>
                    <a:pt x="460869" y="1407156"/>
                  </a:lnTo>
                  <a:lnTo>
                    <a:pt x="462033" y="1394169"/>
                  </a:lnTo>
                  <a:lnTo>
                    <a:pt x="1551417" y="1752692"/>
                  </a:lnTo>
                  <a:lnTo>
                    <a:pt x="1546088" y="1764308"/>
                  </a:lnTo>
                  <a:close/>
                </a:path>
                <a:path w="3816350" h="1881504">
                  <a:moveTo>
                    <a:pt x="1551095" y="1765956"/>
                  </a:moveTo>
                  <a:lnTo>
                    <a:pt x="1553706" y="1753445"/>
                  </a:lnTo>
                  <a:lnTo>
                    <a:pt x="1556853" y="1754481"/>
                  </a:lnTo>
                  <a:lnTo>
                    <a:pt x="1551095" y="1765956"/>
                  </a:lnTo>
                  <a:close/>
                </a:path>
                <a:path w="3816350" h="1881504">
                  <a:moveTo>
                    <a:pt x="1512723" y="1766697"/>
                  </a:moveTo>
                  <a:lnTo>
                    <a:pt x="450419" y="1417087"/>
                  </a:lnTo>
                  <a:lnTo>
                    <a:pt x="450477" y="1403736"/>
                  </a:lnTo>
                  <a:lnTo>
                    <a:pt x="1518696" y="1755293"/>
                  </a:lnTo>
                  <a:lnTo>
                    <a:pt x="1512723" y="1766697"/>
                  </a:lnTo>
                  <a:close/>
                </a:path>
                <a:path w="3816350" h="1881504">
                  <a:moveTo>
                    <a:pt x="1518874" y="1768722"/>
                  </a:moveTo>
                  <a:lnTo>
                    <a:pt x="1517944" y="1768416"/>
                  </a:lnTo>
                  <a:lnTo>
                    <a:pt x="1519983" y="1755717"/>
                  </a:lnTo>
                  <a:lnTo>
                    <a:pt x="1522343" y="1756493"/>
                  </a:lnTo>
                  <a:lnTo>
                    <a:pt x="1518874" y="1768722"/>
                  </a:lnTo>
                  <a:close/>
                </a:path>
                <a:path w="3816350" h="1881504">
                  <a:moveTo>
                    <a:pt x="1524738" y="1770652"/>
                  </a:moveTo>
                  <a:lnTo>
                    <a:pt x="1521734" y="1769663"/>
                  </a:lnTo>
                  <a:lnTo>
                    <a:pt x="1523488" y="1756870"/>
                  </a:lnTo>
                  <a:lnTo>
                    <a:pt x="1527902" y="1758323"/>
                  </a:lnTo>
                  <a:lnTo>
                    <a:pt x="1524738" y="1770652"/>
                  </a:lnTo>
                  <a:close/>
                </a:path>
                <a:path w="3816350" h="1881504">
                  <a:moveTo>
                    <a:pt x="1529530" y="1772228"/>
                  </a:moveTo>
                  <a:lnTo>
                    <a:pt x="1526812" y="1771334"/>
                  </a:lnTo>
                  <a:lnTo>
                    <a:pt x="1532498" y="1759835"/>
                  </a:lnTo>
                  <a:lnTo>
                    <a:pt x="1529530" y="1772228"/>
                  </a:lnTo>
                  <a:close/>
                </a:path>
                <a:path w="3816350" h="1881504">
                  <a:moveTo>
                    <a:pt x="1532749" y="1773288"/>
                  </a:moveTo>
                  <a:lnTo>
                    <a:pt x="1531747" y="1772958"/>
                  </a:lnTo>
                  <a:lnTo>
                    <a:pt x="1535145" y="1760707"/>
                  </a:lnTo>
                  <a:lnTo>
                    <a:pt x="1539243" y="1762055"/>
                  </a:lnTo>
                  <a:lnTo>
                    <a:pt x="1532749" y="1773288"/>
                  </a:lnTo>
                  <a:close/>
                </a:path>
                <a:path w="3816350" h="1881504">
                  <a:moveTo>
                    <a:pt x="437508" y="1426209"/>
                  </a:moveTo>
                  <a:lnTo>
                    <a:pt x="436950" y="1426025"/>
                  </a:lnTo>
                  <a:lnTo>
                    <a:pt x="440334" y="1413768"/>
                  </a:lnTo>
                  <a:lnTo>
                    <a:pt x="443431" y="1414788"/>
                  </a:lnTo>
                  <a:lnTo>
                    <a:pt x="437508" y="1426209"/>
                  </a:lnTo>
                  <a:close/>
                </a:path>
                <a:path w="3816350" h="1881504">
                  <a:moveTo>
                    <a:pt x="1474065" y="1767345"/>
                  </a:moveTo>
                  <a:lnTo>
                    <a:pt x="442007" y="1427689"/>
                  </a:lnTo>
                  <a:lnTo>
                    <a:pt x="443431" y="1414788"/>
                  </a:lnTo>
                  <a:lnTo>
                    <a:pt x="1477820" y="1755211"/>
                  </a:lnTo>
                  <a:lnTo>
                    <a:pt x="1474065" y="1767345"/>
                  </a:lnTo>
                  <a:close/>
                </a:path>
                <a:path w="3816350" h="1881504">
                  <a:moveTo>
                    <a:pt x="1478662" y="1768858"/>
                  </a:moveTo>
                  <a:lnTo>
                    <a:pt x="1477426" y="1768451"/>
                  </a:lnTo>
                  <a:lnTo>
                    <a:pt x="1479839" y="1755875"/>
                  </a:lnTo>
                  <a:lnTo>
                    <a:pt x="1482755" y="1756835"/>
                  </a:lnTo>
                  <a:lnTo>
                    <a:pt x="1478662" y="1768858"/>
                  </a:lnTo>
                  <a:close/>
                </a:path>
                <a:path w="3816350" h="1881504">
                  <a:moveTo>
                    <a:pt x="1481575" y="1769816"/>
                  </a:moveTo>
                  <a:lnTo>
                    <a:pt x="1482755" y="1756835"/>
                  </a:lnTo>
                  <a:lnTo>
                    <a:pt x="1491767" y="1759801"/>
                  </a:lnTo>
                  <a:lnTo>
                    <a:pt x="1481575" y="1769816"/>
                  </a:lnTo>
                  <a:close/>
                </a:path>
                <a:path w="3816350" h="1881504">
                  <a:moveTo>
                    <a:pt x="1492875" y="1773535"/>
                  </a:moveTo>
                  <a:lnTo>
                    <a:pt x="1491767" y="1759801"/>
                  </a:lnTo>
                  <a:lnTo>
                    <a:pt x="1499777" y="1762437"/>
                  </a:lnTo>
                  <a:lnTo>
                    <a:pt x="1492875" y="1773535"/>
                  </a:lnTo>
                  <a:close/>
                </a:path>
                <a:path w="3816350" h="1881504">
                  <a:moveTo>
                    <a:pt x="1451714" y="1773359"/>
                  </a:moveTo>
                  <a:lnTo>
                    <a:pt x="411939" y="1431164"/>
                  </a:lnTo>
                  <a:lnTo>
                    <a:pt x="420801" y="1420710"/>
                  </a:lnTo>
                  <a:lnTo>
                    <a:pt x="1462049" y="1763390"/>
                  </a:lnTo>
                  <a:lnTo>
                    <a:pt x="1451714" y="1773359"/>
                  </a:lnTo>
                  <a:close/>
                </a:path>
                <a:path w="3816350" h="1881504">
                  <a:moveTo>
                    <a:pt x="1394317" y="1767840"/>
                  </a:moveTo>
                  <a:lnTo>
                    <a:pt x="406134" y="1442623"/>
                  </a:lnTo>
                  <a:lnTo>
                    <a:pt x="408727" y="1430107"/>
                  </a:lnTo>
                  <a:lnTo>
                    <a:pt x="1398931" y="1755988"/>
                  </a:lnTo>
                  <a:lnTo>
                    <a:pt x="1394317" y="1767840"/>
                  </a:lnTo>
                  <a:close/>
                </a:path>
                <a:path w="3816350" h="1881504">
                  <a:moveTo>
                    <a:pt x="1418134" y="1775678"/>
                  </a:moveTo>
                  <a:lnTo>
                    <a:pt x="1395533" y="1768240"/>
                  </a:lnTo>
                  <a:lnTo>
                    <a:pt x="1398931" y="1755988"/>
                  </a:lnTo>
                  <a:lnTo>
                    <a:pt x="1425537" y="1764744"/>
                  </a:lnTo>
                  <a:lnTo>
                    <a:pt x="1418134" y="1775678"/>
                  </a:lnTo>
                  <a:close/>
                </a:path>
                <a:path w="3816350" h="1881504">
                  <a:moveTo>
                    <a:pt x="1422926" y="1777255"/>
                  </a:moveTo>
                  <a:lnTo>
                    <a:pt x="1418134" y="1775678"/>
                  </a:lnTo>
                  <a:lnTo>
                    <a:pt x="1428183" y="1765615"/>
                  </a:lnTo>
                  <a:lnTo>
                    <a:pt x="1422926" y="1777255"/>
                  </a:lnTo>
                  <a:close/>
                </a:path>
                <a:path w="3816350" h="1881504">
                  <a:moveTo>
                    <a:pt x="401095" y="1454335"/>
                  </a:moveTo>
                  <a:lnTo>
                    <a:pt x="396038" y="1452671"/>
                  </a:lnTo>
                  <a:lnTo>
                    <a:pt x="403363" y="1441711"/>
                  </a:lnTo>
                  <a:lnTo>
                    <a:pt x="401095" y="1454335"/>
                  </a:lnTo>
                  <a:close/>
                </a:path>
                <a:path w="3816350" h="1881504">
                  <a:moveTo>
                    <a:pt x="1389489" y="1779621"/>
                  </a:moveTo>
                  <a:lnTo>
                    <a:pt x="408132" y="1456651"/>
                  </a:lnTo>
                  <a:lnTo>
                    <a:pt x="406517" y="1442749"/>
                  </a:lnTo>
                  <a:lnTo>
                    <a:pt x="1393459" y="1767557"/>
                  </a:lnTo>
                  <a:lnTo>
                    <a:pt x="1389489" y="1779621"/>
                  </a:lnTo>
                  <a:close/>
                </a:path>
                <a:path w="3816350" h="1881504">
                  <a:moveTo>
                    <a:pt x="1408513" y="1785882"/>
                  </a:moveTo>
                  <a:lnTo>
                    <a:pt x="1408406" y="1772476"/>
                  </a:lnTo>
                  <a:lnTo>
                    <a:pt x="1414271" y="1774407"/>
                  </a:lnTo>
                  <a:lnTo>
                    <a:pt x="1408513" y="1785882"/>
                  </a:lnTo>
                  <a:close/>
                </a:path>
                <a:path w="3816350" h="1881504">
                  <a:moveTo>
                    <a:pt x="1349865" y="1779951"/>
                  </a:moveTo>
                  <a:lnTo>
                    <a:pt x="380360" y="1460881"/>
                  </a:lnTo>
                  <a:lnTo>
                    <a:pt x="387906" y="1449994"/>
                  </a:lnTo>
                  <a:lnTo>
                    <a:pt x="1359115" y="1769624"/>
                  </a:lnTo>
                  <a:lnTo>
                    <a:pt x="1349865" y="1779951"/>
                  </a:lnTo>
                  <a:close/>
                </a:path>
                <a:path w="3816350" h="1881504">
                  <a:moveTo>
                    <a:pt x="1383526" y="1778401"/>
                  </a:moveTo>
                  <a:lnTo>
                    <a:pt x="1383695" y="1777714"/>
                  </a:lnTo>
                  <a:lnTo>
                    <a:pt x="1383909" y="1777785"/>
                  </a:lnTo>
                  <a:lnTo>
                    <a:pt x="1383526" y="1778401"/>
                  </a:lnTo>
                  <a:close/>
                </a:path>
                <a:path w="3816350" h="1881504">
                  <a:moveTo>
                    <a:pt x="1380654" y="1790083"/>
                  </a:moveTo>
                  <a:lnTo>
                    <a:pt x="1377007" y="1788883"/>
                  </a:lnTo>
                  <a:lnTo>
                    <a:pt x="1383526" y="1778401"/>
                  </a:lnTo>
                  <a:lnTo>
                    <a:pt x="1380654" y="1790083"/>
                  </a:lnTo>
                  <a:close/>
                </a:path>
                <a:path w="3816350" h="1881504">
                  <a:moveTo>
                    <a:pt x="1323545" y="1784658"/>
                  </a:moveTo>
                  <a:lnTo>
                    <a:pt x="362643" y="1468421"/>
                  </a:lnTo>
                  <a:lnTo>
                    <a:pt x="367929" y="1456790"/>
                  </a:lnTo>
                  <a:lnTo>
                    <a:pt x="1329661" y="1773301"/>
                  </a:lnTo>
                  <a:lnTo>
                    <a:pt x="1323545" y="1784658"/>
                  </a:lnTo>
                  <a:close/>
                </a:path>
                <a:path w="3816350" h="1881504">
                  <a:moveTo>
                    <a:pt x="350262" y="1477716"/>
                  </a:moveTo>
                  <a:lnTo>
                    <a:pt x="346009" y="1476316"/>
                  </a:lnTo>
                  <a:lnTo>
                    <a:pt x="353054" y="1465265"/>
                  </a:lnTo>
                  <a:lnTo>
                    <a:pt x="354892" y="1465870"/>
                  </a:lnTo>
                  <a:lnTo>
                    <a:pt x="351677" y="1475881"/>
                  </a:lnTo>
                  <a:lnTo>
                    <a:pt x="350262" y="1477716"/>
                  </a:lnTo>
                  <a:close/>
                </a:path>
                <a:path w="3816350" h="1881504">
                  <a:moveTo>
                    <a:pt x="1277234" y="1782787"/>
                  </a:moveTo>
                  <a:lnTo>
                    <a:pt x="351008" y="1477961"/>
                  </a:lnTo>
                  <a:lnTo>
                    <a:pt x="351677" y="1475881"/>
                  </a:lnTo>
                  <a:lnTo>
                    <a:pt x="358481" y="1467051"/>
                  </a:lnTo>
                  <a:lnTo>
                    <a:pt x="1293792" y="1774867"/>
                  </a:lnTo>
                  <a:lnTo>
                    <a:pt x="1277234" y="1782787"/>
                  </a:lnTo>
                  <a:close/>
                </a:path>
                <a:path w="3816350" h="1881504">
                  <a:moveTo>
                    <a:pt x="1298618" y="1789825"/>
                  </a:moveTo>
                  <a:lnTo>
                    <a:pt x="1297116" y="1789331"/>
                  </a:lnTo>
                  <a:lnTo>
                    <a:pt x="1302159" y="1777620"/>
                  </a:lnTo>
                  <a:lnTo>
                    <a:pt x="1298618" y="1789825"/>
                  </a:lnTo>
                  <a:close/>
                </a:path>
                <a:path w="3816350" h="1881504">
                  <a:moveTo>
                    <a:pt x="351008" y="1477961"/>
                  </a:moveTo>
                  <a:lnTo>
                    <a:pt x="350262" y="1477716"/>
                  </a:lnTo>
                  <a:lnTo>
                    <a:pt x="351677" y="1475881"/>
                  </a:lnTo>
                  <a:lnTo>
                    <a:pt x="351008" y="1477961"/>
                  </a:lnTo>
                  <a:close/>
                </a:path>
                <a:path w="3816350" h="1881504">
                  <a:moveTo>
                    <a:pt x="1252380" y="1787978"/>
                  </a:moveTo>
                  <a:lnTo>
                    <a:pt x="339984" y="1487703"/>
                  </a:lnTo>
                  <a:lnTo>
                    <a:pt x="345013" y="1475988"/>
                  </a:lnTo>
                  <a:lnTo>
                    <a:pt x="1254705" y="1775373"/>
                  </a:lnTo>
                  <a:lnTo>
                    <a:pt x="1252380" y="1787978"/>
                  </a:lnTo>
                  <a:close/>
                </a:path>
                <a:path w="3816350" h="1881504">
                  <a:moveTo>
                    <a:pt x="1256814" y="1789437"/>
                  </a:moveTo>
                  <a:lnTo>
                    <a:pt x="1255026" y="1788849"/>
                  </a:lnTo>
                  <a:lnTo>
                    <a:pt x="1254705" y="1775373"/>
                  </a:lnTo>
                  <a:lnTo>
                    <a:pt x="1260784" y="1777374"/>
                  </a:lnTo>
                  <a:lnTo>
                    <a:pt x="1256814" y="1789437"/>
                  </a:lnTo>
                  <a:close/>
                </a:path>
                <a:path w="3816350" h="1881504">
                  <a:moveTo>
                    <a:pt x="330285" y="1497882"/>
                  </a:moveTo>
                  <a:lnTo>
                    <a:pt x="317154" y="1493560"/>
                  </a:lnTo>
                  <a:lnTo>
                    <a:pt x="321181" y="1481515"/>
                  </a:lnTo>
                  <a:lnTo>
                    <a:pt x="329334" y="1484199"/>
                  </a:lnTo>
                  <a:lnTo>
                    <a:pt x="330285" y="1497882"/>
                  </a:lnTo>
                  <a:close/>
                </a:path>
                <a:path w="3816350" h="1881504">
                  <a:moveTo>
                    <a:pt x="1219658" y="1790579"/>
                  </a:moveTo>
                  <a:lnTo>
                    <a:pt x="330285" y="1497882"/>
                  </a:lnTo>
                  <a:lnTo>
                    <a:pt x="334284" y="1485827"/>
                  </a:lnTo>
                  <a:lnTo>
                    <a:pt x="1224057" y="1778657"/>
                  </a:lnTo>
                  <a:lnTo>
                    <a:pt x="1219658" y="1790579"/>
                  </a:lnTo>
                  <a:close/>
                </a:path>
                <a:path w="3816350" h="1881504">
                  <a:moveTo>
                    <a:pt x="1222953" y="1790793"/>
                  </a:moveTo>
                  <a:lnTo>
                    <a:pt x="1224057" y="1778657"/>
                  </a:lnTo>
                  <a:lnTo>
                    <a:pt x="1235358" y="1782376"/>
                  </a:lnTo>
                  <a:lnTo>
                    <a:pt x="1222953" y="1790793"/>
                  </a:lnTo>
                  <a:close/>
                </a:path>
                <a:path w="3816350" h="1881504">
                  <a:moveTo>
                    <a:pt x="1222877" y="1791638"/>
                  </a:moveTo>
                  <a:lnTo>
                    <a:pt x="1222090" y="1791379"/>
                  </a:lnTo>
                  <a:lnTo>
                    <a:pt x="1222953" y="1790793"/>
                  </a:lnTo>
                  <a:lnTo>
                    <a:pt x="1222877" y="1791638"/>
                  </a:lnTo>
                  <a:close/>
                </a:path>
                <a:path w="3816350" h="1881504">
                  <a:moveTo>
                    <a:pt x="1176637" y="1789791"/>
                  </a:moveTo>
                  <a:lnTo>
                    <a:pt x="307819" y="1503858"/>
                  </a:lnTo>
                  <a:lnTo>
                    <a:pt x="311954" y="1491849"/>
                  </a:lnTo>
                  <a:lnTo>
                    <a:pt x="1183826" y="1778786"/>
                  </a:lnTo>
                  <a:lnTo>
                    <a:pt x="1176637" y="1789791"/>
                  </a:lnTo>
                  <a:close/>
                </a:path>
                <a:path w="3816350" h="1881504">
                  <a:moveTo>
                    <a:pt x="1204244" y="1798876"/>
                  </a:moveTo>
                  <a:lnTo>
                    <a:pt x="1201812" y="1798076"/>
                  </a:lnTo>
                  <a:lnTo>
                    <a:pt x="1202492" y="1784930"/>
                  </a:lnTo>
                  <a:lnTo>
                    <a:pt x="1204748" y="1796923"/>
                  </a:lnTo>
                  <a:lnTo>
                    <a:pt x="1204244" y="1798876"/>
                  </a:lnTo>
                  <a:close/>
                </a:path>
                <a:path w="3816350" h="1881504">
                  <a:moveTo>
                    <a:pt x="1210681" y="1800995"/>
                  </a:moveTo>
                  <a:lnTo>
                    <a:pt x="1205174" y="1799182"/>
                  </a:lnTo>
                  <a:lnTo>
                    <a:pt x="1204748" y="1796923"/>
                  </a:lnTo>
                  <a:lnTo>
                    <a:pt x="1207427" y="1786554"/>
                  </a:lnTo>
                  <a:lnTo>
                    <a:pt x="1216225" y="1789449"/>
                  </a:lnTo>
                  <a:lnTo>
                    <a:pt x="1210681" y="1800995"/>
                  </a:lnTo>
                  <a:close/>
                </a:path>
                <a:path w="3816350" h="1881504">
                  <a:moveTo>
                    <a:pt x="1215688" y="1802642"/>
                  </a:moveTo>
                  <a:lnTo>
                    <a:pt x="1216368" y="1789496"/>
                  </a:lnTo>
                  <a:lnTo>
                    <a:pt x="1222590" y="1791544"/>
                  </a:lnTo>
                  <a:lnTo>
                    <a:pt x="1215688" y="1802642"/>
                  </a:lnTo>
                  <a:close/>
                </a:path>
                <a:path w="3816350" h="1881504">
                  <a:moveTo>
                    <a:pt x="1205174" y="1799182"/>
                  </a:moveTo>
                  <a:lnTo>
                    <a:pt x="1204244" y="1798876"/>
                  </a:lnTo>
                  <a:lnTo>
                    <a:pt x="1204748" y="1796923"/>
                  </a:lnTo>
                  <a:lnTo>
                    <a:pt x="1205174" y="1799182"/>
                  </a:lnTo>
                  <a:close/>
                </a:path>
                <a:path w="3816350" h="1881504">
                  <a:moveTo>
                    <a:pt x="303529" y="1515816"/>
                  </a:moveTo>
                  <a:lnTo>
                    <a:pt x="298723" y="1514235"/>
                  </a:lnTo>
                  <a:lnTo>
                    <a:pt x="304510" y="1502769"/>
                  </a:lnTo>
                  <a:lnTo>
                    <a:pt x="306413" y="1503395"/>
                  </a:lnTo>
                  <a:lnTo>
                    <a:pt x="303529" y="1515816"/>
                  </a:lnTo>
                  <a:close/>
                </a:path>
                <a:path w="3816350" h="1881504">
                  <a:moveTo>
                    <a:pt x="319634" y="1521116"/>
                  </a:moveTo>
                  <a:lnTo>
                    <a:pt x="306617" y="1516833"/>
                  </a:lnTo>
                  <a:lnTo>
                    <a:pt x="314221" y="1505965"/>
                  </a:lnTo>
                  <a:lnTo>
                    <a:pt x="319634" y="1521116"/>
                  </a:lnTo>
                  <a:close/>
                </a:path>
                <a:path w="3816350" h="1881504">
                  <a:moveTo>
                    <a:pt x="1163441" y="1798818"/>
                  </a:moveTo>
                  <a:lnTo>
                    <a:pt x="321844" y="1521844"/>
                  </a:lnTo>
                  <a:lnTo>
                    <a:pt x="315393" y="1506351"/>
                  </a:lnTo>
                  <a:lnTo>
                    <a:pt x="1165695" y="1786189"/>
                  </a:lnTo>
                  <a:lnTo>
                    <a:pt x="1163441" y="1798818"/>
                  </a:lnTo>
                  <a:close/>
                </a:path>
                <a:path w="3816350" h="1881504">
                  <a:moveTo>
                    <a:pt x="1164728" y="1799242"/>
                  </a:moveTo>
                  <a:lnTo>
                    <a:pt x="1172060" y="1788284"/>
                  </a:lnTo>
                  <a:lnTo>
                    <a:pt x="1174063" y="1788943"/>
                  </a:lnTo>
                  <a:lnTo>
                    <a:pt x="1164728" y="1799242"/>
                  </a:lnTo>
                  <a:close/>
                </a:path>
                <a:path w="3816350" h="1881504">
                  <a:moveTo>
                    <a:pt x="1171665" y="1801524"/>
                  </a:moveTo>
                  <a:lnTo>
                    <a:pt x="1170378" y="1801101"/>
                  </a:lnTo>
                  <a:lnTo>
                    <a:pt x="1178139" y="1790285"/>
                  </a:lnTo>
                  <a:lnTo>
                    <a:pt x="1177931" y="1792891"/>
                  </a:lnTo>
                  <a:lnTo>
                    <a:pt x="1171665" y="1801524"/>
                  </a:lnTo>
                  <a:close/>
                </a:path>
                <a:path w="3816350" h="1881504">
                  <a:moveTo>
                    <a:pt x="1177447" y="1798970"/>
                  </a:moveTo>
                  <a:lnTo>
                    <a:pt x="1177931" y="1792891"/>
                  </a:lnTo>
                  <a:lnTo>
                    <a:pt x="1179498" y="1790732"/>
                  </a:lnTo>
                  <a:lnTo>
                    <a:pt x="1180856" y="1791179"/>
                  </a:lnTo>
                  <a:lnTo>
                    <a:pt x="1177447" y="1798970"/>
                  </a:lnTo>
                  <a:close/>
                </a:path>
                <a:path w="3816350" h="1881504">
                  <a:moveTo>
                    <a:pt x="1194481" y="1809033"/>
                  </a:moveTo>
                  <a:lnTo>
                    <a:pt x="1177816" y="1803549"/>
                  </a:lnTo>
                  <a:lnTo>
                    <a:pt x="1182787" y="1791815"/>
                  </a:lnTo>
                  <a:lnTo>
                    <a:pt x="1199524" y="1797323"/>
                  </a:lnTo>
                  <a:lnTo>
                    <a:pt x="1194481" y="1809033"/>
                  </a:lnTo>
                  <a:close/>
                </a:path>
                <a:path w="3816350" h="1881504">
                  <a:moveTo>
                    <a:pt x="1177101" y="1803313"/>
                  </a:moveTo>
                  <a:lnTo>
                    <a:pt x="1175742" y="1802866"/>
                  </a:lnTo>
                  <a:lnTo>
                    <a:pt x="1177447" y="1798970"/>
                  </a:lnTo>
                  <a:lnTo>
                    <a:pt x="1177101" y="1803313"/>
                  </a:lnTo>
                  <a:close/>
                </a:path>
                <a:path w="3816350" h="1881504">
                  <a:moveTo>
                    <a:pt x="1151603" y="1808292"/>
                  </a:moveTo>
                  <a:lnTo>
                    <a:pt x="288901" y="1524372"/>
                  </a:lnTo>
                  <a:lnTo>
                    <a:pt x="293872" y="1512638"/>
                  </a:lnTo>
                  <a:lnTo>
                    <a:pt x="1157362" y="1796817"/>
                  </a:lnTo>
                  <a:lnTo>
                    <a:pt x="1151603" y="1808292"/>
                  </a:lnTo>
                  <a:close/>
                </a:path>
                <a:path w="3816350" h="1881504">
                  <a:moveTo>
                    <a:pt x="1156479" y="1805440"/>
                  </a:moveTo>
                  <a:lnTo>
                    <a:pt x="1157362" y="1796817"/>
                  </a:lnTo>
                  <a:lnTo>
                    <a:pt x="1163942" y="1798983"/>
                  </a:lnTo>
                  <a:lnTo>
                    <a:pt x="1156479" y="1805440"/>
                  </a:lnTo>
                  <a:close/>
                </a:path>
                <a:path w="3816350" h="1881504">
                  <a:moveTo>
                    <a:pt x="1156038" y="1809751"/>
                  </a:moveTo>
                  <a:lnTo>
                    <a:pt x="1152748" y="1808669"/>
                  </a:lnTo>
                  <a:lnTo>
                    <a:pt x="1156479" y="1805440"/>
                  </a:lnTo>
                  <a:lnTo>
                    <a:pt x="1156038" y="1809751"/>
                  </a:lnTo>
                  <a:close/>
                </a:path>
                <a:path w="3816350" h="1881504">
                  <a:moveTo>
                    <a:pt x="1111658" y="1808516"/>
                  </a:moveTo>
                  <a:lnTo>
                    <a:pt x="266042" y="1530219"/>
                  </a:lnTo>
                  <a:lnTo>
                    <a:pt x="266772" y="1517089"/>
                  </a:lnTo>
                  <a:lnTo>
                    <a:pt x="1112982" y="1795582"/>
                  </a:lnTo>
                  <a:lnTo>
                    <a:pt x="1111658" y="1808516"/>
                  </a:lnTo>
                  <a:close/>
                </a:path>
                <a:path w="3816350" h="1881504">
                  <a:moveTo>
                    <a:pt x="1124675" y="1812800"/>
                  </a:moveTo>
                  <a:lnTo>
                    <a:pt x="1112659" y="1808846"/>
                  </a:lnTo>
                  <a:lnTo>
                    <a:pt x="1112982" y="1795582"/>
                  </a:lnTo>
                  <a:lnTo>
                    <a:pt x="1131220" y="1801584"/>
                  </a:lnTo>
                  <a:lnTo>
                    <a:pt x="1124675" y="1812800"/>
                  </a:lnTo>
                  <a:close/>
                </a:path>
                <a:path w="3816350" h="1881504">
                  <a:moveTo>
                    <a:pt x="1075074" y="1809846"/>
                  </a:moveTo>
                  <a:lnTo>
                    <a:pt x="256014" y="1540289"/>
                  </a:lnTo>
                  <a:lnTo>
                    <a:pt x="255707" y="1526818"/>
                  </a:lnTo>
                  <a:lnTo>
                    <a:pt x="1079760" y="1798018"/>
                  </a:lnTo>
                  <a:lnTo>
                    <a:pt x="1075074" y="1809846"/>
                  </a:lnTo>
                  <a:close/>
                </a:path>
                <a:path w="3816350" h="1881504">
                  <a:moveTo>
                    <a:pt x="1087519" y="1813942"/>
                  </a:moveTo>
                  <a:lnTo>
                    <a:pt x="1083585" y="1812647"/>
                  </a:lnTo>
                  <a:lnTo>
                    <a:pt x="1081977" y="1798748"/>
                  </a:lnTo>
                  <a:lnTo>
                    <a:pt x="1096567" y="1803549"/>
                  </a:lnTo>
                  <a:lnTo>
                    <a:pt x="1087519" y="1813942"/>
                  </a:lnTo>
                  <a:close/>
                </a:path>
                <a:path w="3816350" h="1881504">
                  <a:moveTo>
                    <a:pt x="1042567" y="1812518"/>
                  </a:moveTo>
                  <a:lnTo>
                    <a:pt x="237153" y="1547452"/>
                  </a:lnTo>
                  <a:lnTo>
                    <a:pt x="244699" y="1536565"/>
                  </a:lnTo>
                  <a:lnTo>
                    <a:pt x="1049684" y="1801490"/>
                  </a:lnTo>
                  <a:lnTo>
                    <a:pt x="1046997" y="1807630"/>
                  </a:lnTo>
                  <a:lnTo>
                    <a:pt x="1042567" y="1812518"/>
                  </a:lnTo>
                  <a:close/>
                </a:path>
                <a:path w="3816350" h="1881504">
                  <a:moveTo>
                    <a:pt x="1053438" y="1816096"/>
                  </a:moveTo>
                  <a:lnTo>
                    <a:pt x="1044570" y="1813177"/>
                  </a:lnTo>
                  <a:lnTo>
                    <a:pt x="1046997" y="1807630"/>
                  </a:lnTo>
                  <a:lnTo>
                    <a:pt x="1051901" y="1802220"/>
                  </a:lnTo>
                  <a:lnTo>
                    <a:pt x="1063416" y="1806009"/>
                  </a:lnTo>
                  <a:lnTo>
                    <a:pt x="1053438" y="1816096"/>
                  </a:lnTo>
                  <a:close/>
                </a:path>
                <a:path w="3816350" h="1881504">
                  <a:moveTo>
                    <a:pt x="1044570" y="1813177"/>
                  </a:moveTo>
                  <a:lnTo>
                    <a:pt x="1042567" y="1812518"/>
                  </a:lnTo>
                  <a:lnTo>
                    <a:pt x="1046997" y="1807630"/>
                  </a:lnTo>
                  <a:lnTo>
                    <a:pt x="1044570" y="1813177"/>
                  </a:lnTo>
                  <a:close/>
                </a:path>
                <a:path w="3816350" h="1881504">
                  <a:moveTo>
                    <a:pt x="1016497" y="1817308"/>
                  </a:moveTo>
                  <a:lnTo>
                    <a:pt x="220304" y="1555277"/>
                  </a:lnTo>
                  <a:lnTo>
                    <a:pt x="228122" y="1544480"/>
                  </a:lnTo>
                  <a:lnTo>
                    <a:pt x="1026260" y="1807151"/>
                  </a:lnTo>
                  <a:lnTo>
                    <a:pt x="1016497" y="1817308"/>
                  </a:lnTo>
                  <a:close/>
                </a:path>
                <a:path w="3816350" h="1881504">
                  <a:moveTo>
                    <a:pt x="947703" y="1821408"/>
                  </a:moveTo>
                  <a:lnTo>
                    <a:pt x="195175" y="1573747"/>
                  </a:lnTo>
                  <a:lnTo>
                    <a:pt x="208700" y="1564828"/>
                  </a:lnTo>
                  <a:lnTo>
                    <a:pt x="215803" y="1553796"/>
                  </a:lnTo>
                  <a:lnTo>
                    <a:pt x="993753" y="1809823"/>
                  </a:lnTo>
                  <a:lnTo>
                    <a:pt x="979270" y="1818427"/>
                  </a:lnTo>
                  <a:lnTo>
                    <a:pt x="957724" y="1811336"/>
                  </a:lnTo>
                  <a:lnTo>
                    <a:pt x="947703" y="1821408"/>
                  </a:lnTo>
                  <a:close/>
                </a:path>
                <a:path w="3816350" h="1881504">
                  <a:moveTo>
                    <a:pt x="863332" y="1807011"/>
                  </a:moveTo>
                  <a:lnTo>
                    <a:pt x="179475" y="1581950"/>
                  </a:lnTo>
                  <a:lnTo>
                    <a:pt x="187021" y="1571064"/>
                  </a:lnTo>
                  <a:lnTo>
                    <a:pt x="861009" y="1792876"/>
                  </a:lnTo>
                  <a:lnTo>
                    <a:pt x="863094" y="1800991"/>
                  </a:lnTo>
                  <a:lnTo>
                    <a:pt x="863332" y="1807011"/>
                  </a:lnTo>
                  <a:close/>
                </a:path>
                <a:path w="3816350" h="1881504">
                  <a:moveTo>
                    <a:pt x="870341" y="1809318"/>
                  </a:moveTo>
                  <a:lnTo>
                    <a:pt x="864763" y="1807482"/>
                  </a:lnTo>
                  <a:lnTo>
                    <a:pt x="863094" y="1800991"/>
                  </a:lnTo>
                  <a:lnTo>
                    <a:pt x="862797" y="1793465"/>
                  </a:lnTo>
                  <a:lnTo>
                    <a:pt x="873096" y="1796854"/>
                  </a:lnTo>
                  <a:lnTo>
                    <a:pt x="870341" y="1809318"/>
                  </a:lnTo>
                  <a:close/>
                </a:path>
                <a:path w="3816350" h="1881504">
                  <a:moveTo>
                    <a:pt x="892727" y="1816685"/>
                  </a:moveTo>
                  <a:lnTo>
                    <a:pt x="876921" y="1811483"/>
                  </a:lnTo>
                  <a:lnTo>
                    <a:pt x="877387" y="1798267"/>
                  </a:lnTo>
                  <a:lnTo>
                    <a:pt x="899344" y="1805493"/>
                  </a:lnTo>
                  <a:lnTo>
                    <a:pt x="892727" y="1816685"/>
                  </a:lnTo>
                  <a:close/>
                </a:path>
                <a:path w="3816350" h="1881504">
                  <a:moveTo>
                    <a:pt x="909249" y="1822123"/>
                  </a:moveTo>
                  <a:lnTo>
                    <a:pt x="900023" y="1819086"/>
                  </a:lnTo>
                  <a:lnTo>
                    <a:pt x="901203" y="1806105"/>
                  </a:lnTo>
                  <a:lnTo>
                    <a:pt x="915079" y="1810671"/>
                  </a:lnTo>
                  <a:lnTo>
                    <a:pt x="909249" y="1822123"/>
                  </a:lnTo>
                  <a:close/>
                </a:path>
                <a:path w="3816350" h="1881504">
                  <a:moveTo>
                    <a:pt x="864763" y="1807482"/>
                  </a:moveTo>
                  <a:lnTo>
                    <a:pt x="863332" y="1807011"/>
                  </a:lnTo>
                  <a:lnTo>
                    <a:pt x="863094" y="1800991"/>
                  </a:lnTo>
                  <a:lnTo>
                    <a:pt x="864763" y="1807482"/>
                  </a:lnTo>
                  <a:close/>
                </a:path>
                <a:path w="3816350" h="1881504">
                  <a:moveTo>
                    <a:pt x="857574" y="1818486"/>
                  </a:moveTo>
                  <a:lnTo>
                    <a:pt x="168153" y="1591594"/>
                  </a:lnTo>
                  <a:lnTo>
                    <a:pt x="175477" y="1580634"/>
                  </a:lnTo>
                  <a:lnTo>
                    <a:pt x="859542" y="1805764"/>
                  </a:lnTo>
                  <a:lnTo>
                    <a:pt x="857574" y="1818486"/>
                  </a:lnTo>
                  <a:close/>
                </a:path>
                <a:path w="3816350" h="1881504">
                  <a:moveTo>
                    <a:pt x="817486" y="1818663"/>
                  </a:moveTo>
                  <a:lnTo>
                    <a:pt x="150608" y="1599190"/>
                  </a:lnTo>
                  <a:lnTo>
                    <a:pt x="160865" y="1589195"/>
                  </a:lnTo>
                  <a:lnTo>
                    <a:pt x="821599" y="1806647"/>
                  </a:lnTo>
                  <a:lnTo>
                    <a:pt x="817486" y="1818663"/>
                  </a:lnTo>
                  <a:close/>
                </a:path>
                <a:path w="3816350" h="1881504">
                  <a:moveTo>
                    <a:pt x="822993" y="1820475"/>
                  </a:moveTo>
                  <a:lnTo>
                    <a:pt x="817772" y="1818757"/>
                  </a:lnTo>
                  <a:lnTo>
                    <a:pt x="821599" y="1806647"/>
                  </a:lnTo>
                  <a:lnTo>
                    <a:pt x="826748" y="1808341"/>
                  </a:lnTo>
                  <a:lnTo>
                    <a:pt x="822993" y="1820475"/>
                  </a:lnTo>
                  <a:close/>
                </a:path>
                <a:path w="3816350" h="1881504">
                  <a:moveTo>
                    <a:pt x="843663" y="1827278"/>
                  </a:moveTo>
                  <a:lnTo>
                    <a:pt x="842912" y="1813661"/>
                  </a:lnTo>
                  <a:lnTo>
                    <a:pt x="851066" y="1816344"/>
                  </a:lnTo>
                  <a:lnTo>
                    <a:pt x="843663" y="1827278"/>
                  </a:lnTo>
                  <a:close/>
                </a:path>
                <a:path w="3816350" h="1881504">
                  <a:moveTo>
                    <a:pt x="794205" y="1824371"/>
                  </a:moveTo>
                  <a:lnTo>
                    <a:pt x="138956" y="1608725"/>
                  </a:lnTo>
                  <a:lnTo>
                    <a:pt x="145358" y="1597462"/>
                  </a:lnTo>
                  <a:lnTo>
                    <a:pt x="795743" y="1811507"/>
                  </a:lnTo>
                  <a:lnTo>
                    <a:pt x="794205" y="1824371"/>
                  </a:lnTo>
                  <a:close/>
                </a:path>
                <a:path w="3816350" h="1881504">
                  <a:moveTo>
                    <a:pt x="804024" y="1827603"/>
                  </a:moveTo>
                  <a:lnTo>
                    <a:pt x="804203" y="1814292"/>
                  </a:lnTo>
                  <a:lnTo>
                    <a:pt x="811427" y="1816669"/>
                  </a:lnTo>
                  <a:lnTo>
                    <a:pt x="804024" y="1827603"/>
                  </a:lnTo>
                  <a:close/>
                </a:path>
                <a:path w="3816350" h="1881504">
                  <a:moveTo>
                    <a:pt x="751004" y="1823524"/>
                  </a:moveTo>
                  <a:lnTo>
                    <a:pt x="130931" y="1619454"/>
                  </a:lnTo>
                  <a:lnTo>
                    <a:pt x="130209" y="1605847"/>
                  </a:lnTo>
                  <a:lnTo>
                    <a:pt x="754260" y="1811225"/>
                  </a:lnTo>
                  <a:lnTo>
                    <a:pt x="751004" y="1823524"/>
                  </a:lnTo>
                  <a:close/>
                </a:path>
                <a:path w="3816350" h="1881504">
                  <a:moveTo>
                    <a:pt x="763843" y="1827749"/>
                  </a:moveTo>
                  <a:lnTo>
                    <a:pt x="762384" y="1827269"/>
                  </a:lnTo>
                  <a:lnTo>
                    <a:pt x="765074" y="1814784"/>
                  </a:lnTo>
                  <a:lnTo>
                    <a:pt x="770388" y="1816533"/>
                  </a:lnTo>
                  <a:lnTo>
                    <a:pt x="763843" y="1827749"/>
                  </a:lnTo>
                  <a:close/>
                </a:path>
                <a:path w="3816350" h="1881504">
                  <a:moveTo>
                    <a:pt x="705388" y="1821881"/>
                  </a:moveTo>
                  <a:lnTo>
                    <a:pt x="109893" y="1625901"/>
                  </a:lnTo>
                  <a:lnTo>
                    <a:pt x="116769" y="1614794"/>
                  </a:lnTo>
                  <a:lnTo>
                    <a:pt x="710059" y="1810049"/>
                  </a:lnTo>
                  <a:lnTo>
                    <a:pt x="705388" y="1821881"/>
                  </a:lnTo>
                  <a:close/>
                </a:path>
                <a:path w="3816350" h="1881504">
                  <a:moveTo>
                    <a:pt x="711618" y="1823932"/>
                  </a:moveTo>
                  <a:lnTo>
                    <a:pt x="711454" y="1810508"/>
                  </a:lnTo>
                  <a:lnTo>
                    <a:pt x="721317" y="1813754"/>
                  </a:lnTo>
                  <a:lnTo>
                    <a:pt x="711618" y="1823932"/>
                  </a:lnTo>
                  <a:close/>
                </a:path>
                <a:path w="3816350" h="1881504">
                  <a:moveTo>
                    <a:pt x="732688" y="1830866"/>
                  </a:moveTo>
                  <a:lnTo>
                    <a:pt x="719750" y="1826608"/>
                  </a:lnTo>
                  <a:lnTo>
                    <a:pt x="721317" y="1813754"/>
                  </a:lnTo>
                  <a:lnTo>
                    <a:pt x="728669" y="1816173"/>
                  </a:lnTo>
                  <a:lnTo>
                    <a:pt x="732688" y="1830866"/>
                  </a:lnTo>
                  <a:close/>
                </a:path>
                <a:path w="3816350" h="1881504">
                  <a:moveTo>
                    <a:pt x="99860" y="1635969"/>
                  </a:moveTo>
                  <a:lnTo>
                    <a:pt x="97206" y="1635096"/>
                  </a:lnTo>
                  <a:lnTo>
                    <a:pt x="103690" y="1623859"/>
                  </a:lnTo>
                  <a:lnTo>
                    <a:pt x="99860" y="1635969"/>
                  </a:lnTo>
                  <a:close/>
                </a:path>
                <a:path w="3816350" h="1881504">
                  <a:moveTo>
                    <a:pt x="101202" y="1636410"/>
                  </a:moveTo>
                  <a:lnTo>
                    <a:pt x="100922" y="1636318"/>
                  </a:lnTo>
                  <a:lnTo>
                    <a:pt x="107239" y="1625027"/>
                  </a:lnTo>
                  <a:lnTo>
                    <a:pt x="101202" y="1636410"/>
                  </a:lnTo>
                  <a:close/>
                </a:path>
                <a:path w="3816350" h="1881504">
                  <a:moveTo>
                    <a:pt x="681979" y="1827547"/>
                  </a:moveTo>
                  <a:lnTo>
                    <a:pt x="103268" y="1637091"/>
                  </a:lnTo>
                  <a:lnTo>
                    <a:pt x="108049" y="1625294"/>
                  </a:lnTo>
                  <a:lnTo>
                    <a:pt x="690026" y="1816826"/>
                  </a:lnTo>
                  <a:lnTo>
                    <a:pt x="681979" y="1827547"/>
                  </a:lnTo>
                  <a:close/>
                </a:path>
                <a:path w="3816350" h="1881504">
                  <a:moveTo>
                    <a:pt x="692736" y="1831087"/>
                  </a:moveTo>
                  <a:lnTo>
                    <a:pt x="688852" y="1829809"/>
                  </a:lnTo>
                  <a:lnTo>
                    <a:pt x="690026" y="1816826"/>
                  </a:lnTo>
                  <a:lnTo>
                    <a:pt x="694524" y="1818306"/>
                  </a:lnTo>
                  <a:lnTo>
                    <a:pt x="692736" y="1831087"/>
                  </a:lnTo>
                  <a:close/>
                </a:path>
                <a:path w="3816350" h="1881504">
                  <a:moveTo>
                    <a:pt x="647276" y="1829497"/>
                  </a:moveTo>
                  <a:lnTo>
                    <a:pt x="81865" y="1643417"/>
                  </a:lnTo>
                  <a:lnTo>
                    <a:pt x="91590" y="1633247"/>
                  </a:lnTo>
                  <a:lnTo>
                    <a:pt x="649487" y="1816854"/>
                  </a:lnTo>
                  <a:lnTo>
                    <a:pt x="647276" y="1829497"/>
                  </a:lnTo>
                  <a:close/>
                </a:path>
                <a:path w="3816350" h="1881504">
                  <a:moveTo>
                    <a:pt x="647777" y="1829661"/>
                  </a:moveTo>
                  <a:lnTo>
                    <a:pt x="647276" y="1829497"/>
                  </a:lnTo>
                  <a:lnTo>
                    <a:pt x="649487" y="1816854"/>
                  </a:lnTo>
                  <a:lnTo>
                    <a:pt x="649369" y="1825977"/>
                  </a:lnTo>
                  <a:lnTo>
                    <a:pt x="647777" y="1829661"/>
                  </a:lnTo>
                  <a:close/>
                </a:path>
                <a:path w="3816350" h="1881504">
                  <a:moveTo>
                    <a:pt x="649369" y="1825977"/>
                  </a:moveTo>
                  <a:lnTo>
                    <a:pt x="649487" y="1816854"/>
                  </a:lnTo>
                  <a:lnTo>
                    <a:pt x="652834" y="1817956"/>
                  </a:lnTo>
                  <a:lnTo>
                    <a:pt x="649369" y="1825977"/>
                  </a:lnTo>
                  <a:close/>
                </a:path>
                <a:path w="3816350" h="1881504">
                  <a:moveTo>
                    <a:pt x="653591" y="1831575"/>
                  </a:moveTo>
                  <a:lnTo>
                    <a:pt x="654736" y="1818582"/>
                  </a:lnTo>
                  <a:lnTo>
                    <a:pt x="661774" y="1820898"/>
                  </a:lnTo>
                  <a:lnTo>
                    <a:pt x="653591" y="1831575"/>
                  </a:lnTo>
                  <a:close/>
                </a:path>
                <a:path w="3816350" h="1881504">
                  <a:moveTo>
                    <a:pt x="677336" y="1839390"/>
                  </a:moveTo>
                  <a:lnTo>
                    <a:pt x="674240" y="1825001"/>
                  </a:lnTo>
                  <a:lnTo>
                    <a:pt x="679626" y="1826773"/>
                  </a:lnTo>
                  <a:lnTo>
                    <a:pt x="677336" y="1839390"/>
                  </a:lnTo>
                  <a:close/>
                </a:path>
                <a:path w="3816350" h="1881504">
                  <a:moveTo>
                    <a:pt x="649314" y="1830167"/>
                  </a:moveTo>
                  <a:lnTo>
                    <a:pt x="647777" y="1829661"/>
                  </a:lnTo>
                  <a:lnTo>
                    <a:pt x="649369" y="1825977"/>
                  </a:lnTo>
                  <a:lnTo>
                    <a:pt x="649314" y="1830167"/>
                  </a:lnTo>
                  <a:close/>
                </a:path>
                <a:path w="3816350" h="1881504">
                  <a:moveTo>
                    <a:pt x="608017" y="1829946"/>
                  </a:moveTo>
                  <a:lnTo>
                    <a:pt x="70100" y="1652915"/>
                  </a:lnTo>
                  <a:lnTo>
                    <a:pt x="77283" y="1641909"/>
                  </a:lnTo>
                  <a:lnTo>
                    <a:pt x="612159" y="1817939"/>
                  </a:lnTo>
                  <a:lnTo>
                    <a:pt x="608017" y="1829946"/>
                  </a:lnTo>
                  <a:close/>
                </a:path>
                <a:path w="3816350" h="1881504">
                  <a:moveTo>
                    <a:pt x="613939" y="1831895"/>
                  </a:moveTo>
                  <a:lnTo>
                    <a:pt x="613439" y="1831731"/>
                  </a:lnTo>
                  <a:lnTo>
                    <a:pt x="612159" y="1817939"/>
                  </a:lnTo>
                  <a:lnTo>
                    <a:pt x="618024" y="1819869"/>
                  </a:lnTo>
                  <a:lnTo>
                    <a:pt x="613939" y="1831895"/>
                  </a:lnTo>
                  <a:close/>
                </a:path>
                <a:path w="3816350" h="1881504">
                  <a:moveTo>
                    <a:pt x="620984" y="1834214"/>
                  </a:moveTo>
                  <a:lnTo>
                    <a:pt x="615505" y="1832411"/>
                  </a:lnTo>
                  <a:lnTo>
                    <a:pt x="619139" y="1820237"/>
                  </a:lnTo>
                  <a:lnTo>
                    <a:pt x="628108" y="1823188"/>
                  </a:lnTo>
                  <a:lnTo>
                    <a:pt x="620984" y="1834214"/>
                  </a:lnTo>
                  <a:close/>
                </a:path>
                <a:path w="3816350" h="1881504">
                  <a:moveTo>
                    <a:pt x="628128" y="1836565"/>
                  </a:moveTo>
                  <a:lnTo>
                    <a:pt x="624774" y="1835461"/>
                  </a:lnTo>
                  <a:lnTo>
                    <a:pt x="631898" y="1824436"/>
                  </a:lnTo>
                  <a:lnTo>
                    <a:pt x="632291" y="1824565"/>
                  </a:lnTo>
                  <a:lnTo>
                    <a:pt x="628128" y="1836565"/>
                  </a:lnTo>
                  <a:close/>
                </a:path>
                <a:path w="3816350" h="1881504">
                  <a:moveTo>
                    <a:pt x="631733" y="1837751"/>
                  </a:moveTo>
                  <a:lnTo>
                    <a:pt x="632291" y="1824565"/>
                  </a:lnTo>
                  <a:lnTo>
                    <a:pt x="636010" y="1825789"/>
                  </a:lnTo>
                  <a:lnTo>
                    <a:pt x="631733" y="1837751"/>
                  </a:lnTo>
                  <a:close/>
                </a:path>
                <a:path w="3816350" h="1881504">
                  <a:moveTo>
                    <a:pt x="587254" y="1836483"/>
                  </a:moveTo>
                  <a:lnTo>
                    <a:pt x="61213" y="1663360"/>
                  </a:lnTo>
                  <a:lnTo>
                    <a:pt x="62641" y="1650460"/>
                  </a:lnTo>
                  <a:lnTo>
                    <a:pt x="595222" y="1825735"/>
                  </a:lnTo>
                  <a:lnTo>
                    <a:pt x="587254" y="1836483"/>
                  </a:lnTo>
                  <a:close/>
                </a:path>
                <a:path w="3816350" h="1881504">
                  <a:moveTo>
                    <a:pt x="599441" y="1840494"/>
                  </a:moveTo>
                  <a:lnTo>
                    <a:pt x="595222" y="1825735"/>
                  </a:lnTo>
                  <a:lnTo>
                    <a:pt x="607767" y="1829864"/>
                  </a:lnTo>
                  <a:lnTo>
                    <a:pt x="599441" y="1840494"/>
                  </a:lnTo>
                  <a:close/>
                </a:path>
                <a:path w="3816350" h="1881504">
                  <a:moveTo>
                    <a:pt x="548002" y="1836935"/>
                  </a:moveTo>
                  <a:lnTo>
                    <a:pt x="49644" y="1672923"/>
                  </a:lnTo>
                  <a:lnTo>
                    <a:pt x="53362" y="1660777"/>
                  </a:lnTo>
                  <a:lnTo>
                    <a:pt x="554569" y="1825726"/>
                  </a:lnTo>
                  <a:lnTo>
                    <a:pt x="548002" y="1836935"/>
                  </a:lnTo>
                  <a:close/>
                </a:path>
                <a:path w="3816350" h="1881504">
                  <a:moveTo>
                    <a:pt x="558087" y="1840254"/>
                  </a:moveTo>
                  <a:lnTo>
                    <a:pt x="555269" y="1839327"/>
                  </a:lnTo>
                  <a:lnTo>
                    <a:pt x="554569" y="1825726"/>
                  </a:lnTo>
                  <a:lnTo>
                    <a:pt x="568315" y="1830250"/>
                  </a:lnTo>
                  <a:lnTo>
                    <a:pt x="558087" y="1840254"/>
                  </a:lnTo>
                  <a:close/>
                </a:path>
                <a:path w="3816350" h="1881504">
                  <a:moveTo>
                    <a:pt x="570632" y="1844383"/>
                  </a:moveTo>
                  <a:lnTo>
                    <a:pt x="568315" y="1830250"/>
                  </a:lnTo>
                  <a:lnTo>
                    <a:pt x="577756" y="1833357"/>
                  </a:lnTo>
                  <a:lnTo>
                    <a:pt x="570632" y="1844383"/>
                  </a:lnTo>
                  <a:close/>
                </a:path>
                <a:path w="3816350" h="1881504">
                  <a:moveTo>
                    <a:pt x="38762" y="1682712"/>
                  </a:moveTo>
                  <a:lnTo>
                    <a:pt x="30129" y="1679871"/>
                  </a:lnTo>
                  <a:lnTo>
                    <a:pt x="38681" y="1669315"/>
                  </a:lnTo>
                  <a:lnTo>
                    <a:pt x="44492" y="1671227"/>
                  </a:lnTo>
                  <a:lnTo>
                    <a:pt x="38762" y="1682712"/>
                  </a:lnTo>
                  <a:close/>
                </a:path>
                <a:path w="3816350" h="1881504">
                  <a:moveTo>
                    <a:pt x="41751" y="1683695"/>
                  </a:moveTo>
                  <a:lnTo>
                    <a:pt x="40327" y="1683227"/>
                  </a:lnTo>
                  <a:lnTo>
                    <a:pt x="44492" y="1671227"/>
                  </a:lnTo>
                  <a:lnTo>
                    <a:pt x="47342" y="1672165"/>
                  </a:lnTo>
                  <a:lnTo>
                    <a:pt x="41751" y="1683695"/>
                  </a:lnTo>
                  <a:close/>
                </a:path>
                <a:path w="3816350" h="1881504">
                  <a:moveTo>
                    <a:pt x="49725" y="1686320"/>
                  </a:moveTo>
                  <a:lnTo>
                    <a:pt x="47434" y="1685566"/>
                  </a:lnTo>
                  <a:lnTo>
                    <a:pt x="52996" y="1674026"/>
                  </a:lnTo>
                  <a:lnTo>
                    <a:pt x="55567" y="1674872"/>
                  </a:lnTo>
                  <a:lnTo>
                    <a:pt x="49725" y="1686320"/>
                  </a:lnTo>
                  <a:close/>
                </a:path>
                <a:path w="3816350" h="1881504">
                  <a:moveTo>
                    <a:pt x="526460" y="1843216"/>
                  </a:moveTo>
                  <a:lnTo>
                    <a:pt x="49725" y="1686320"/>
                  </a:lnTo>
                  <a:lnTo>
                    <a:pt x="56405" y="1675148"/>
                  </a:lnTo>
                  <a:lnTo>
                    <a:pt x="533362" y="1832117"/>
                  </a:lnTo>
                  <a:lnTo>
                    <a:pt x="526460" y="1843216"/>
                  </a:lnTo>
                  <a:close/>
                </a:path>
                <a:path w="3816350" h="1881504">
                  <a:moveTo>
                    <a:pt x="29260" y="1692955"/>
                  </a:moveTo>
                  <a:lnTo>
                    <a:pt x="20935" y="1690215"/>
                  </a:lnTo>
                  <a:lnTo>
                    <a:pt x="28704" y="1679402"/>
                  </a:lnTo>
                  <a:lnTo>
                    <a:pt x="34599" y="1681342"/>
                  </a:lnTo>
                  <a:lnTo>
                    <a:pt x="29260" y="1692955"/>
                  </a:lnTo>
                  <a:close/>
                </a:path>
                <a:path w="3816350" h="1881504">
                  <a:moveTo>
                    <a:pt x="489632" y="1844466"/>
                  </a:moveTo>
                  <a:lnTo>
                    <a:pt x="40670" y="1696710"/>
                  </a:lnTo>
                  <a:lnTo>
                    <a:pt x="47266" y="1685510"/>
                  </a:lnTo>
                  <a:lnTo>
                    <a:pt x="498244" y="1833930"/>
                  </a:lnTo>
                  <a:lnTo>
                    <a:pt x="489632" y="1844466"/>
                  </a:lnTo>
                  <a:close/>
                </a:path>
                <a:path w="3816350" h="1881504">
                  <a:moveTo>
                    <a:pt x="495948" y="1846544"/>
                  </a:moveTo>
                  <a:lnTo>
                    <a:pt x="490805" y="1844852"/>
                  </a:lnTo>
                  <a:lnTo>
                    <a:pt x="501284" y="1834930"/>
                  </a:lnTo>
                  <a:lnTo>
                    <a:pt x="505783" y="1836411"/>
                  </a:lnTo>
                  <a:lnTo>
                    <a:pt x="495948" y="1846544"/>
                  </a:lnTo>
                  <a:close/>
                </a:path>
                <a:path w="3816350" h="1881504">
                  <a:moveTo>
                    <a:pt x="17160" y="1702343"/>
                  </a:moveTo>
                  <a:lnTo>
                    <a:pt x="15931" y="1701938"/>
                  </a:lnTo>
                  <a:lnTo>
                    <a:pt x="19314" y="1689681"/>
                  </a:lnTo>
                  <a:lnTo>
                    <a:pt x="25600" y="1691750"/>
                  </a:lnTo>
                  <a:lnTo>
                    <a:pt x="24382" y="1696413"/>
                  </a:lnTo>
                  <a:lnTo>
                    <a:pt x="17160" y="1702343"/>
                  </a:lnTo>
                  <a:close/>
                </a:path>
                <a:path w="3816350" h="1881504">
                  <a:moveTo>
                    <a:pt x="24382" y="1696413"/>
                  </a:moveTo>
                  <a:lnTo>
                    <a:pt x="25600" y="1691750"/>
                  </a:lnTo>
                  <a:lnTo>
                    <a:pt x="25964" y="1691870"/>
                  </a:lnTo>
                  <a:lnTo>
                    <a:pt x="24709" y="1696145"/>
                  </a:lnTo>
                  <a:lnTo>
                    <a:pt x="24382" y="1696413"/>
                  </a:lnTo>
                  <a:close/>
                </a:path>
                <a:path w="3816350" h="1881504">
                  <a:moveTo>
                    <a:pt x="24709" y="1696145"/>
                  </a:moveTo>
                  <a:lnTo>
                    <a:pt x="25964" y="1691870"/>
                  </a:lnTo>
                  <a:lnTo>
                    <a:pt x="28785" y="1692798"/>
                  </a:lnTo>
                  <a:lnTo>
                    <a:pt x="24709" y="1696145"/>
                  </a:lnTo>
                  <a:close/>
                </a:path>
                <a:path w="3816350" h="1881504">
                  <a:moveTo>
                    <a:pt x="460773" y="1848338"/>
                  </a:moveTo>
                  <a:lnTo>
                    <a:pt x="29463" y="1706392"/>
                  </a:lnTo>
                  <a:lnTo>
                    <a:pt x="35194" y="1694907"/>
                  </a:lnTo>
                  <a:lnTo>
                    <a:pt x="463541" y="1835879"/>
                  </a:lnTo>
                  <a:lnTo>
                    <a:pt x="460773" y="1848338"/>
                  </a:lnTo>
                  <a:close/>
                </a:path>
                <a:path w="3816350" h="1881504">
                  <a:moveTo>
                    <a:pt x="484424" y="1856122"/>
                  </a:moveTo>
                  <a:lnTo>
                    <a:pt x="479289" y="1854432"/>
                  </a:lnTo>
                  <a:lnTo>
                    <a:pt x="483509" y="1842450"/>
                  </a:lnTo>
                  <a:lnTo>
                    <a:pt x="488258" y="1844013"/>
                  </a:lnTo>
                  <a:lnTo>
                    <a:pt x="484424" y="1856122"/>
                  </a:lnTo>
                  <a:close/>
                </a:path>
                <a:path w="3816350" h="1881504">
                  <a:moveTo>
                    <a:pt x="22385" y="1704062"/>
                  </a:moveTo>
                  <a:lnTo>
                    <a:pt x="24382" y="1696413"/>
                  </a:lnTo>
                  <a:lnTo>
                    <a:pt x="24709" y="1696145"/>
                  </a:lnTo>
                  <a:lnTo>
                    <a:pt x="22385" y="1704062"/>
                  </a:lnTo>
                  <a:close/>
                </a:path>
                <a:path w="3816350" h="1881504">
                  <a:moveTo>
                    <a:pt x="15117" y="1715040"/>
                  </a:moveTo>
                  <a:lnTo>
                    <a:pt x="8786" y="1712957"/>
                  </a:lnTo>
                  <a:lnTo>
                    <a:pt x="12756" y="1700893"/>
                  </a:lnTo>
                  <a:lnTo>
                    <a:pt x="21323" y="1703713"/>
                  </a:lnTo>
                  <a:lnTo>
                    <a:pt x="15117" y="1715040"/>
                  </a:lnTo>
                  <a:close/>
                </a:path>
                <a:path w="3816350" h="1881504">
                  <a:moveTo>
                    <a:pt x="419948" y="1848272"/>
                  </a:moveTo>
                  <a:lnTo>
                    <a:pt x="22924" y="1717609"/>
                  </a:lnTo>
                  <a:lnTo>
                    <a:pt x="28346" y="1706024"/>
                  </a:lnTo>
                  <a:lnTo>
                    <a:pt x="420206" y="1834987"/>
                  </a:lnTo>
                  <a:lnTo>
                    <a:pt x="419948" y="1848272"/>
                  </a:lnTo>
                  <a:close/>
                </a:path>
                <a:path w="3816350" h="1881504">
                  <a:moveTo>
                    <a:pt x="431463" y="1852062"/>
                  </a:moveTo>
                  <a:lnTo>
                    <a:pt x="421822" y="1848889"/>
                  </a:lnTo>
                  <a:lnTo>
                    <a:pt x="423725" y="1836145"/>
                  </a:lnTo>
                  <a:lnTo>
                    <a:pt x="435991" y="1840182"/>
                  </a:lnTo>
                  <a:lnTo>
                    <a:pt x="431463" y="1852062"/>
                  </a:lnTo>
                  <a:close/>
                </a:path>
                <a:path w="3816350" h="1881504">
                  <a:moveTo>
                    <a:pt x="6521" y="1725581"/>
                  </a:moveTo>
                  <a:lnTo>
                    <a:pt x="5208" y="1725149"/>
                  </a:lnTo>
                  <a:lnTo>
                    <a:pt x="11133" y="1713729"/>
                  </a:lnTo>
                  <a:lnTo>
                    <a:pt x="6521" y="1725581"/>
                  </a:lnTo>
                  <a:close/>
                </a:path>
                <a:path w="3816350" h="1881504">
                  <a:moveTo>
                    <a:pt x="9287" y="1726492"/>
                  </a:moveTo>
                  <a:lnTo>
                    <a:pt x="6521" y="1725581"/>
                  </a:lnTo>
                  <a:lnTo>
                    <a:pt x="11273" y="1713775"/>
                  </a:lnTo>
                  <a:lnTo>
                    <a:pt x="9287" y="1726492"/>
                  </a:lnTo>
                  <a:close/>
                </a:path>
                <a:path w="3816350" h="1881504">
                  <a:moveTo>
                    <a:pt x="400644" y="1855289"/>
                  </a:moveTo>
                  <a:lnTo>
                    <a:pt x="14874" y="1728330"/>
                  </a:lnTo>
                  <a:lnTo>
                    <a:pt x="23482" y="1717793"/>
                  </a:lnTo>
                  <a:lnTo>
                    <a:pt x="406037" y="1843694"/>
                  </a:lnTo>
                  <a:lnTo>
                    <a:pt x="400644" y="1855289"/>
                  </a:lnTo>
                  <a:close/>
                </a:path>
                <a:path w="3816350" h="1881504">
                  <a:moveTo>
                    <a:pt x="403183" y="1856125"/>
                  </a:moveTo>
                  <a:lnTo>
                    <a:pt x="402124" y="1855776"/>
                  </a:lnTo>
                  <a:lnTo>
                    <a:pt x="406595" y="1843878"/>
                  </a:lnTo>
                  <a:lnTo>
                    <a:pt x="403183" y="1856125"/>
                  </a:lnTo>
                  <a:close/>
                </a:path>
                <a:path w="3816350" h="1881504">
                  <a:moveTo>
                    <a:pt x="8585" y="1739631"/>
                  </a:moveTo>
                  <a:lnTo>
                    <a:pt x="7328" y="1739217"/>
                  </a:lnTo>
                  <a:lnTo>
                    <a:pt x="10935" y="1727034"/>
                  </a:lnTo>
                  <a:lnTo>
                    <a:pt x="12555" y="1727567"/>
                  </a:lnTo>
                  <a:lnTo>
                    <a:pt x="8585" y="1739631"/>
                  </a:lnTo>
                  <a:close/>
                </a:path>
                <a:path w="3816350" h="1881504">
                  <a:moveTo>
                    <a:pt x="358982" y="1854948"/>
                  </a:moveTo>
                  <a:lnTo>
                    <a:pt x="10122" y="1740137"/>
                  </a:lnTo>
                  <a:lnTo>
                    <a:pt x="14790" y="1728303"/>
                  </a:lnTo>
                  <a:lnTo>
                    <a:pt x="363624" y="1843106"/>
                  </a:lnTo>
                  <a:lnTo>
                    <a:pt x="358982" y="1854948"/>
                  </a:lnTo>
                  <a:close/>
                </a:path>
                <a:path w="3816350" h="1881504">
                  <a:moveTo>
                    <a:pt x="369266" y="1858333"/>
                  </a:moveTo>
                  <a:lnTo>
                    <a:pt x="368709" y="1844780"/>
                  </a:lnTo>
                  <a:lnTo>
                    <a:pt x="377564" y="1847694"/>
                  </a:lnTo>
                  <a:lnTo>
                    <a:pt x="377274" y="1848443"/>
                  </a:lnTo>
                  <a:lnTo>
                    <a:pt x="369266" y="1858333"/>
                  </a:lnTo>
                  <a:close/>
                </a:path>
                <a:path w="3816350" h="1881504">
                  <a:moveTo>
                    <a:pt x="377274" y="1848443"/>
                  </a:moveTo>
                  <a:lnTo>
                    <a:pt x="377564" y="1847694"/>
                  </a:lnTo>
                  <a:lnTo>
                    <a:pt x="377814" y="1847776"/>
                  </a:lnTo>
                  <a:lnTo>
                    <a:pt x="377274" y="1848443"/>
                  </a:lnTo>
                  <a:close/>
                </a:path>
                <a:path w="3816350" h="1881504">
                  <a:moveTo>
                    <a:pt x="379716" y="1861772"/>
                  </a:moveTo>
                  <a:lnTo>
                    <a:pt x="372978" y="1859555"/>
                  </a:lnTo>
                  <a:lnTo>
                    <a:pt x="377274" y="1848443"/>
                  </a:lnTo>
                  <a:lnTo>
                    <a:pt x="377814" y="1847776"/>
                  </a:lnTo>
                  <a:lnTo>
                    <a:pt x="383128" y="1849525"/>
                  </a:lnTo>
                  <a:lnTo>
                    <a:pt x="379716" y="1861772"/>
                  </a:lnTo>
                  <a:close/>
                </a:path>
                <a:path w="3816350" h="1881504">
                  <a:moveTo>
                    <a:pt x="393482" y="1866303"/>
                  </a:moveTo>
                  <a:lnTo>
                    <a:pt x="390014" y="1865161"/>
                  </a:lnTo>
                  <a:lnTo>
                    <a:pt x="395328" y="1853540"/>
                  </a:lnTo>
                  <a:lnTo>
                    <a:pt x="401308" y="1855508"/>
                  </a:lnTo>
                  <a:lnTo>
                    <a:pt x="393482" y="1866303"/>
                  </a:lnTo>
                  <a:close/>
                </a:path>
                <a:path w="3816350" h="1881504">
                  <a:moveTo>
                    <a:pt x="334256" y="1860181"/>
                  </a:moveTo>
                  <a:lnTo>
                    <a:pt x="7297" y="1752577"/>
                  </a:lnTo>
                  <a:lnTo>
                    <a:pt x="10485" y="1740256"/>
                  </a:lnTo>
                  <a:lnTo>
                    <a:pt x="338898" y="1848339"/>
                  </a:lnTo>
                  <a:lnTo>
                    <a:pt x="334256" y="1860181"/>
                  </a:lnTo>
                  <a:close/>
                </a:path>
                <a:path w="3816350" h="1881504">
                  <a:moveTo>
                    <a:pt x="345378" y="1863841"/>
                  </a:moveTo>
                  <a:lnTo>
                    <a:pt x="341322" y="1862507"/>
                  </a:lnTo>
                  <a:lnTo>
                    <a:pt x="345908" y="1850645"/>
                  </a:lnTo>
                  <a:lnTo>
                    <a:pt x="349012" y="1851667"/>
                  </a:lnTo>
                  <a:lnTo>
                    <a:pt x="345378" y="1863841"/>
                  </a:lnTo>
                  <a:close/>
                </a:path>
                <a:path w="3816350" h="1881504">
                  <a:moveTo>
                    <a:pt x="307263" y="1864668"/>
                  </a:moveTo>
                  <a:lnTo>
                    <a:pt x="10311" y="1766939"/>
                  </a:lnTo>
                  <a:lnTo>
                    <a:pt x="9309" y="1753239"/>
                  </a:lnTo>
                  <a:lnTo>
                    <a:pt x="309503" y="1852034"/>
                  </a:lnTo>
                  <a:lnTo>
                    <a:pt x="307263" y="1864668"/>
                  </a:lnTo>
                  <a:close/>
                </a:path>
                <a:path w="3816350" h="1881504">
                  <a:moveTo>
                    <a:pt x="318106" y="1868236"/>
                  </a:moveTo>
                  <a:lnTo>
                    <a:pt x="320317" y="1855593"/>
                  </a:lnTo>
                  <a:lnTo>
                    <a:pt x="323249" y="1856558"/>
                  </a:lnTo>
                  <a:lnTo>
                    <a:pt x="318106" y="1868236"/>
                  </a:lnTo>
                  <a:close/>
                </a:path>
                <a:path w="3816350" h="1881504">
                  <a:moveTo>
                    <a:pt x="325952" y="1870818"/>
                  </a:moveTo>
                  <a:lnTo>
                    <a:pt x="322712" y="1869752"/>
                  </a:lnTo>
                  <a:lnTo>
                    <a:pt x="326153" y="1857514"/>
                  </a:lnTo>
                  <a:lnTo>
                    <a:pt x="331381" y="1859235"/>
                  </a:lnTo>
                  <a:lnTo>
                    <a:pt x="325952" y="1870818"/>
                  </a:lnTo>
                  <a:close/>
                </a:path>
                <a:path w="3816350" h="1881504">
                  <a:moveTo>
                    <a:pt x="5531" y="1778736"/>
                  </a:moveTo>
                  <a:lnTo>
                    <a:pt x="0" y="1776916"/>
                  </a:lnTo>
                  <a:lnTo>
                    <a:pt x="4109" y="1764898"/>
                  </a:lnTo>
                  <a:lnTo>
                    <a:pt x="5531" y="1778736"/>
                  </a:lnTo>
                  <a:close/>
                </a:path>
                <a:path w="3816350" h="1881504">
                  <a:moveTo>
                    <a:pt x="284243" y="1870462"/>
                  </a:moveTo>
                  <a:lnTo>
                    <a:pt x="6956" y="1779205"/>
                  </a:lnTo>
                  <a:lnTo>
                    <a:pt x="13860" y="1768107"/>
                  </a:lnTo>
                  <a:lnTo>
                    <a:pt x="287123" y="1858039"/>
                  </a:lnTo>
                  <a:lnTo>
                    <a:pt x="284243" y="1870462"/>
                  </a:lnTo>
                  <a:close/>
                </a:path>
                <a:path w="3816350" h="1881504">
                  <a:moveTo>
                    <a:pt x="239731" y="1869183"/>
                  </a:moveTo>
                  <a:lnTo>
                    <a:pt x="15306" y="1795323"/>
                  </a:lnTo>
                  <a:lnTo>
                    <a:pt x="11119" y="1780575"/>
                  </a:lnTo>
                  <a:lnTo>
                    <a:pt x="238338" y="1855354"/>
                  </a:lnTo>
                  <a:lnTo>
                    <a:pt x="239731" y="1869183"/>
                  </a:lnTo>
                  <a:close/>
                </a:path>
                <a:path w="3816350" h="1881504">
                  <a:moveTo>
                    <a:pt x="247949" y="1871887"/>
                  </a:moveTo>
                  <a:lnTo>
                    <a:pt x="250632" y="1859400"/>
                  </a:lnTo>
                  <a:lnTo>
                    <a:pt x="255410" y="1860972"/>
                  </a:lnTo>
                  <a:lnTo>
                    <a:pt x="247949" y="1871887"/>
                  </a:lnTo>
                  <a:close/>
                </a:path>
                <a:path w="3816350" h="1881504">
                  <a:moveTo>
                    <a:pt x="261746" y="1876428"/>
                  </a:moveTo>
                  <a:lnTo>
                    <a:pt x="255631" y="1874415"/>
                  </a:lnTo>
                  <a:lnTo>
                    <a:pt x="262869" y="1863427"/>
                  </a:lnTo>
                  <a:lnTo>
                    <a:pt x="265830" y="1864402"/>
                  </a:lnTo>
                  <a:lnTo>
                    <a:pt x="261746" y="1876428"/>
                  </a:lnTo>
                  <a:close/>
                </a:path>
                <a:path w="3816350" h="1881504">
                  <a:moveTo>
                    <a:pt x="263583" y="1877032"/>
                  </a:moveTo>
                  <a:lnTo>
                    <a:pt x="266015" y="1864463"/>
                  </a:lnTo>
                  <a:lnTo>
                    <a:pt x="269455" y="1865595"/>
                  </a:lnTo>
                  <a:lnTo>
                    <a:pt x="263583" y="1877032"/>
                  </a:lnTo>
                  <a:close/>
                </a:path>
                <a:path w="3816350" h="1881504">
                  <a:moveTo>
                    <a:pt x="7508" y="1806127"/>
                  </a:moveTo>
                  <a:lnTo>
                    <a:pt x="11898" y="1794201"/>
                  </a:lnTo>
                  <a:lnTo>
                    <a:pt x="16200" y="1795617"/>
                  </a:lnTo>
                  <a:lnTo>
                    <a:pt x="7508" y="1806127"/>
                  </a:lnTo>
                  <a:close/>
                </a:path>
                <a:path w="3816350" h="1881504">
                  <a:moveTo>
                    <a:pt x="208776" y="1872365"/>
                  </a:moveTo>
                  <a:lnTo>
                    <a:pt x="16449" y="1809069"/>
                  </a:lnTo>
                  <a:lnTo>
                    <a:pt x="16200" y="1795617"/>
                  </a:lnTo>
                  <a:lnTo>
                    <a:pt x="216151" y="1861422"/>
                  </a:lnTo>
                  <a:lnTo>
                    <a:pt x="216208" y="1866118"/>
                  </a:lnTo>
                  <a:lnTo>
                    <a:pt x="208776" y="1872365"/>
                  </a:lnTo>
                  <a:close/>
                </a:path>
                <a:path w="3816350" h="1881504">
                  <a:moveTo>
                    <a:pt x="216208" y="1866118"/>
                  </a:moveTo>
                  <a:lnTo>
                    <a:pt x="216151" y="1861422"/>
                  </a:lnTo>
                  <a:lnTo>
                    <a:pt x="219448" y="1862507"/>
                  </a:lnTo>
                  <a:lnTo>
                    <a:pt x="219162" y="1863635"/>
                  </a:lnTo>
                  <a:lnTo>
                    <a:pt x="216208" y="1866118"/>
                  </a:lnTo>
                  <a:close/>
                </a:path>
                <a:path w="3816350" h="1881504">
                  <a:moveTo>
                    <a:pt x="219162" y="1863635"/>
                  </a:moveTo>
                  <a:lnTo>
                    <a:pt x="219448" y="1862507"/>
                  </a:lnTo>
                  <a:lnTo>
                    <a:pt x="219357" y="1863471"/>
                  </a:lnTo>
                  <a:lnTo>
                    <a:pt x="219162" y="1863635"/>
                  </a:lnTo>
                  <a:close/>
                </a:path>
                <a:path w="3816350" h="1881504">
                  <a:moveTo>
                    <a:pt x="219357" y="1863471"/>
                  </a:moveTo>
                  <a:lnTo>
                    <a:pt x="219448" y="1862507"/>
                  </a:lnTo>
                  <a:lnTo>
                    <a:pt x="220206" y="1862757"/>
                  </a:lnTo>
                  <a:lnTo>
                    <a:pt x="219357" y="1863471"/>
                  </a:lnTo>
                  <a:close/>
                </a:path>
                <a:path w="3816350" h="1881504">
                  <a:moveTo>
                    <a:pt x="218217" y="1875472"/>
                  </a:moveTo>
                  <a:lnTo>
                    <a:pt x="219357" y="1863471"/>
                  </a:lnTo>
                  <a:lnTo>
                    <a:pt x="220206" y="1862757"/>
                  </a:lnTo>
                  <a:lnTo>
                    <a:pt x="228417" y="1865459"/>
                  </a:lnTo>
                  <a:lnTo>
                    <a:pt x="218217" y="1875472"/>
                  </a:lnTo>
                  <a:close/>
                </a:path>
                <a:path w="3816350" h="1881504">
                  <a:moveTo>
                    <a:pt x="216315" y="1874846"/>
                  </a:moveTo>
                  <a:lnTo>
                    <a:pt x="216208" y="1866118"/>
                  </a:lnTo>
                  <a:lnTo>
                    <a:pt x="219162" y="1863635"/>
                  </a:lnTo>
                  <a:lnTo>
                    <a:pt x="216315" y="1874846"/>
                  </a:lnTo>
                  <a:close/>
                </a:path>
                <a:path w="3816350" h="1881504">
                  <a:moveTo>
                    <a:pt x="172815" y="1873900"/>
                  </a:moveTo>
                  <a:lnTo>
                    <a:pt x="21027" y="1823946"/>
                  </a:lnTo>
                  <a:lnTo>
                    <a:pt x="20360" y="1810356"/>
                  </a:lnTo>
                  <a:lnTo>
                    <a:pt x="179631" y="1862774"/>
                  </a:lnTo>
                  <a:lnTo>
                    <a:pt x="172815" y="1873900"/>
                  </a:lnTo>
                  <a:close/>
                </a:path>
                <a:path w="3816350" h="1881504">
                  <a:moveTo>
                    <a:pt x="177034" y="1875289"/>
                  </a:moveTo>
                  <a:lnTo>
                    <a:pt x="179631" y="1862774"/>
                  </a:lnTo>
                  <a:lnTo>
                    <a:pt x="183100" y="1863915"/>
                  </a:lnTo>
                  <a:lnTo>
                    <a:pt x="182842" y="1864961"/>
                  </a:lnTo>
                  <a:lnTo>
                    <a:pt x="177034" y="1875289"/>
                  </a:lnTo>
                  <a:close/>
                </a:path>
                <a:path w="3816350" h="1881504">
                  <a:moveTo>
                    <a:pt x="182842" y="1864961"/>
                  </a:moveTo>
                  <a:lnTo>
                    <a:pt x="183100" y="1863915"/>
                  </a:lnTo>
                  <a:lnTo>
                    <a:pt x="183379" y="1864007"/>
                  </a:lnTo>
                  <a:lnTo>
                    <a:pt x="182842" y="1864961"/>
                  </a:lnTo>
                  <a:close/>
                </a:path>
                <a:path w="3816350" h="1881504">
                  <a:moveTo>
                    <a:pt x="180053" y="1876282"/>
                  </a:moveTo>
                  <a:lnTo>
                    <a:pt x="182842" y="1864961"/>
                  </a:lnTo>
                  <a:lnTo>
                    <a:pt x="183379" y="1864007"/>
                  </a:lnTo>
                  <a:lnTo>
                    <a:pt x="186176" y="1864927"/>
                  </a:lnTo>
                  <a:lnTo>
                    <a:pt x="180053" y="1876282"/>
                  </a:lnTo>
                  <a:close/>
                </a:path>
                <a:path w="3816350" h="1881504">
                  <a:moveTo>
                    <a:pt x="188456" y="1879048"/>
                  </a:moveTo>
                  <a:lnTo>
                    <a:pt x="190138" y="1866231"/>
                  </a:lnTo>
                  <a:lnTo>
                    <a:pt x="199636" y="1869357"/>
                  </a:lnTo>
                  <a:lnTo>
                    <a:pt x="188456" y="1879048"/>
                  </a:lnTo>
                  <a:close/>
                </a:path>
                <a:path w="3816350" h="1881504">
                  <a:moveTo>
                    <a:pt x="20069" y="1837001"/>
                  </a:moveTo>
                  <a:lnTo>
                    <a:pt x="14677" y="1835226"/>
                  </a:lnTo>
                  <a:lnTo>
                    <a:pt x="19290" y="1823374"/>
                  </a:lnTo>
                  <a:lnTo>
                    <a:pt x="25492" y="1825416"/>
                  </a:lnTo>
                  <a:lnTo>
                    <a:pt x="20069" y="1837001"/>
                  </a:lnTo>
                  <a:close/>
                </a:path>
                <a:path w="3816350" h="1881504">
                  <a:moveTo>
                    <a:pt x="133141" y="1874214"/>
                  </a:moveTo>
                  <a:lnTo>
                    <a:pt x="34463" y="1841738"/>
                  </a:lnTo>
                  <a:lnTo>
                    <a:pt x="31979" y="1827551"/>
                  </a:lnTo>
                  <a:lnTo>
                    <a:pt x="134401" y="1861258"/>
                  </a:lnTo>
                  <a:lnTo>
                    <a:pt x="133141" y="1874214"/>
                  </a:lnTo>
                  <a:close/>
                </a:path>
                <a:path w="3816350" h="1881504">
                  <a:moveTo>
                    <a:pt x="144735" y="1878029"/>
                  </a:moveTo>
                  <a:lnTo>
                    <a:pt x="139929" y="1876447"/>
                  </a:lnTo>
                  <a:lnTo>
                    <a:pt x="140101" y="1863134"/>
                  </a:lnTo>
                  <a:lnTo>
                    <a:pt x="149098" y="1866095"/>
                  </a:lnTo>
                  <a:lnTo>
                    <a:pt x="144735" y="1878029"/>
                  </a:lnTo>
                  <a:close/>
                </a:path>
                <a:path w="3816350" h="1881504">
                  <a:moveTo>
                    <a:pt x="151865" y="1868187"/>
                  </a:moveTo>
                  <a:lnTo>
                    <a:pt x="151609" y="1866921"/>
                  </a:lnTo>
                  <a:lnTo>
                    <a:pt x="152273" y="1867140"/>
                  </a:lnTo>
                  <a:lnTo>
                    <a:pt x="151865" y="1868187"/>
                  </a:lnTo>
                  <a:close/>
                </a:path>
                <a:path w="3816350" h="1881504">
                  <a:moveTo>
                    <a:pt x="152169" y="1869687"/>
                  </a:moveTo>
                  <a:lnTo>
                    <a:pt x="151865" y="1868187"/>
                  </a:lnTo>
                  <a:lnTo>
                    <a:pt x="152273" y="1867140"/>
                  </a:lnTo>
                  <a:lnTo>
                    <a:pt x="152169" y="1869687"/>
                  </a:lnTo>
                  <a:close/>
                </a:path>
                <a:path w="3816350" h="1881504">
                  <a:moveTo>
                    <a:pt x="152649" y="1872055"/>
                  </a:moveTo>
                  <a:lnTo>
                    <a:pt x="152169" y="1869687"/>
                  </a:lnTo>
                  <a:lnTo>
                    <a:pt x="152273" y="1867140"/>
                  </a:lnTo>
                  <a:lnTo>
                    <a:pt x="154733" y="1867949"/>
                  </a:lnTo>
                  <a:lnTo>
                    <a:pt x="152649" y="1872055"/>
                  </a:lnTo>
                  <a:close/>
                </a:path>
                <a:path w="3816350" h="1881504">
                  <a:moveTo>
                    <a:pt x="154512" y="1881247"/>
                  </a:moveTo>
                  <a:lnTo>
                    <a:pt x="153625" y="1876870"/>
                  </a:lnTo>
                  <a:lnTo>
                    <a:pt x="154733" y="1867949"/>
                  </a:lnTo>
                  <a:lnTo>
                    <a:pt x="160549" y="1869863"/>
                  </a:lnTo>
                  <a:lnTo>
                    <a:pt x="154512" y="1881247"/>
                  </a:lnTo>
                  <a:close/>
                </a:path>
                <a:path w="3816350" h="1881504">
                  <a:moveTo>
                    <a:pt x="148918" y="1879406"/>
                  </a:moveTo>
                  <a:lnTo>
                    <a:pt x="147659" y="1878991"/>
                  </a:lnTo>
                  <a:lnTo>
                    <a:pt x="151865" y="1868187"/>
                  </a:lnTo>
                  <a:lnTo>
                    <a:pt x="152169" y="1869687"/>
                  </a:lnTo>
                  <a:lnTo>
                    <a:pt x="152022" y="1873289"/>
                  </a:lnTo>
                  <a:lnTo>
                    <a:pt x="148918" y="1879406"/>
                  </a:lnTo>
                  <a:close/>
                </a:path>
                <a:path w="3816350" h="1881504">
                  <a:moveTo>
                    <a:pt x="153137" y="1880794"/>
                  </a:moveTo>
                  <a:lnTo>
                    <a:pt x="151736" y="1880333"/>
                  </a:lnTo>
                  <a:lnTo>
                    <a:pt x="152022" y="1873289"/>
                  </a:lnTo>
                  <a:lnTo>
                    <a:pt x="152649" y="1872055"/>
                  </a:lnTo>
                  <a:lnTo>
                    <a:pt x="153625" y="1876870"/>
                  </a:lnTo>
                  <a:lnTo>
                    <a:pt x="153137" y="1880794"/>
                  </a:lnTo>
                  <a:close/>
                </a:path>
                <a:path w="3816350" h="1881504">
                  <a:moveTo>
                    <a:pt x="43539" y="1858095"/>
                  </a:moveTo>
                  <a:lnTo>
                    <a:pt x="31331" y="1854077"/>
                  </a:lnTo>
                  <a:lnTo>
                    <a:pt x="38458" y="1843053"/>
                  </a:lnTo>
                  <a:lnTo>
                    <a:pt x="51085" y="1847208"/>
                  </a:lnTo>
                  <a:lnTo>
                    <a:pt x="43539" y="1858095"/>
                  </a:lnTo>
                  <a:close/>
                </a:path>
                <a:path w="3816350" h="1881504">
                  <a:moveTo>
                    <a:pt x="107743" y="1879225"/>
                  </a:moveTo>
                  <a:lnTo>
                    <a:pt x="59631" y="1863391"/>
                  </a:lnTo>
                  <a:lnTo>
                    <a:pt x="58852" y="1849765"/>
                  </a:lnTo>
                  <a:lnTo>
                    <a:pt x="112715" y="1867491"/>
                  </a:lnTo>
                  <a:lnTo>
                    <a:pt x="107743" y="1879225"/>
                  </a:lnTo>
                  <a:close/>
                </a:path>
              </a:pathLst>
            </a:custGeom>
            <a:solidFill>
              <a:srgbClr val="F2D09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67571" y="6716427"/>
              <a:ext cx="3193703" cy="1640226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6735494" y="2998784"/>
              <a:ext cx="1045210" cy="1045210"/>
            </a:xfrm>
            <a:custGeom>
              <a:avLst/>
              <a:gdLst/>
              <a:ahLst/>
              <a:cxnLst/>
              <a:rect l="l" t="t" r="r" b="b"/>
              <a:pathLst>
                <a:path w="1045209" h="1045210">
                  <a:moveTo>
                    <a:pt x="483640" y="1044623"/>
                  </a:moveTo>
                  <a:lnTo>
                    <a:pt x="482904" y="1044566"/>
                  </a:lnTo>
                  <a:lnTo>
                    <a:pt x="479869" y="978553"/>
                  </a:lnTo>
                  <a:lnTo>
                    <a:pt x="475933" y="916336"/>
                  </a:lnTo>
                  <a:lnTo>
                    <a:pt x="470899" y="860800"/>
                  </a:lnTo>
                  <a:lnTo>
                    <a:pt x="464330" y="810902"/>
                  </a:lnTo>
                  <a:lnTo>
                    <a:pt x="455873" y="766447"/>
                  </a:lnTo>
                  <a:lnTo>
                    <a:pt x="445151" y="726996"/>
                  </a:lnTo>
                  <a:lnTo>
                    <a:pt x="415405" y="661343"/>
                  </a:lnTo>
                  <a:lnTo>
                    <a:pt x="372076" y="610419"/>
                  </a:lnTo>
                  <a:lnTo>
                    <a:pt x="312152" y="570703"/>
                  </a:lnTo>
                  <a:lnTo>
                    <a:pt x="275025" y="553947"/>
                  </a:lnTo>
                  <a:lnTo>
                    <a:pt x="232618" y="538672"/>
                  </a:lnTo>
                  <a:lnTo>
                    <a:pt x="184555" y="524437"/>
                  </a:lnTo>
                  <a:lnTo>
                    <a:pt x="130460" y="510802"/>
                  </a:lnTo>
                  <a:lnTo>
                    <a:pt x="69955" y="497327"/>
                  </a:lnTo>
                  <a:lnTo>
                    <a:pt x="0" y="483042"/>
                  </a:lnTo>
                  <a:lnTo>
                    <a:pt x="69008" y="479871"/>
                  </a:lnTo>
                  <a:lnTo>
                    <a:pt x="131225" y="475937"/>
                  </a:lnTo>
                  <a:lnTo>
                    <a:pt x="187093" y="470863"/>
                  </a:lnTo>
                  <a:lnTo>
                    <a:pt x="237055" y="464269"/>
                  </a:lnTo>
                  <a:lnTo>
                    <a:pt x="281553" y="455776"/>
                  </a:lnTo>
                  <a:lnTo>
                    <a:pt x="321032" y="445004"/>
                  </a:lnTo>
                  <a:lnTo>
                    <a:pt x="386702" y="415107"/>
                  </a:lnTo>
                  <a:lnTo>
                    <a:pt x="437610" y="371547"/>
                  </a:lnTo>
                  <a:lnTo>
                    <a:pt x="477301" y="311290"/>
                  </a:lnTo>
                  <a:lnTo>
                    <a:pt x="494048" y="273951"/>
                  </a:lnTo>
                  <a:lnTo>
                    <a:pt x="509319" y="231301"/>
                  </a:lnTo>
                  <a:lnTo>
                    <a:pt x="523559" y="182960"/>
                  </a:lnTo>
                  <a:lnTo>
                    <a:pt x="537211" y="128549"/>
                  </a:lnTo>
                  <a:lnTo>
                    <a:pt x="550716" y="67689"/>
                  </a:lnTo>
                  <a:lnTo>
                    <a:pt x="564519" y="0"/>
                  </a:lnTo>
                  <a:lnTo>
                    <a:pt x="567690" y="69009"/>
                  </a:lnTo>
                  <a:lnTo>
                    <a:pt x="571623" y="131226"/>
                  </a:lnTo>
                  <a:lnTo>
                    <a:pt x="576697" y="187093"/>
                  </a:lnTo>
                  <a:lnTo>
                    <a:pt x="583291" y="237055"/>
                  </a:lnTo>
                  <a:lnTo>
                    <a:pt x="591784" y="281553"/>
                  </a:lnTo>
                  <a:lnTo>
                    <a:pt x="602557" y="321032"/>
                  </a:lnTo>
                  <a:lnTo>
                    <a:pt x="632453" y="386702"/>
                  </a:lnTo>
                  <a:lnTo>
                    <a:pt x="676013" y="437610"/>
                  </a:lnTo>
                  <a:lnTo>
                    <a:pt x="736271" y="477301"/>
                  </a:lnTo>
                  <a:lnTo>
                    <a:pt x="773609" y="494047"/>
                  </a:lnTo>
                  <a:lnTo>
                    <a:pt x="816260" y="509319"/>
                  </a:lnTo>
                  <a:lnTo>
                    <a:pt x="864601" y="523559"/>
                  </a:lnTo>
                  <a:lnTo>
                    <a:pt x="919012" y="537211"/>
                  </a:lnTo>
                  <a:lnTo>
                    <a:pt x="979873" y="550717"/>
                  </a:lnTo>
                  <a:lnTo>
                    <a:pt x="1044623" y="563921"/>
                  </a:lnTo>
                  <a:lnTo>
                    <a:pt x="1044566" y="564658"/>
                  </a:lnTo>
                  <a:lnTo>
                    <a:pt x="978552" y="567691"/>
                  </a:lnTo>
                  <a:lnTo>
                    <a:pt x="916335" y="571624"/>
                  </a:lnTo>
                  <a:lnTo>
                    <a:pt x="860468" y="576697"/>
                  </a:lnTo>
                  <a:lnTo>
                    <a:pt x="810506" y="583292"/>
                  </a:lnTo>
                  <a:lnTo>
                    <a:pt x="766007" y="591785"/>
                  </a:lnTo>
                  <a:lnTo>
                    <a:pt x="726529" y="602557"/>
                  </a:lnTo>
                  <a:lnTo>
                    <a:pt x="660859" y="632453"/>
                  </a:lnTo>
                  <a:lnTo>
                    <a:pt x="609950" y="676014"/>
                  </a:lnTo>
                  <a:lnTo>
                    <a:pt x="570260" y="736272"/>
                  </a:lnTo>
                  <a:lnTo>
                    <a:pt x="553513" y="773610"/>
                  </a:lnTo>
                  <a:lnTo>
                    <a:pt x="538241" y="816260"/>
                  </a:lnTo>
                  <a:lnTo>
                    <a:pt x="524001" y="864601"/>
                  </a:lnTo>
                  <a:lnTo>
                    <a:pt x="510296" y="919254"/>
                  </a:lnTo>
                  <a:lnTo>
                    <a:pt x="496817" y="980008"/>
                  </a:lnTo>
                  <a:lnTo>
                    <a:pt x="483640" y="1044623"/>
                  </a:lnTo>
                  <a:close/>
                </a:path>
              </a:pathLst>
            </a:custGeom>
            <a:solidFill>
              <a:srgbClr val="F6CB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419015" y="533189"/>
            <a:ext cx="8497570" cy="3215640"/>
          </a:xfrm>
          <a:prstGeom prst="rect">
            <a:avLst/>
          </a:prstGeom>
        </p:spPr>
        <p:txBody>
          <a:bodyPr wrap="square" lIns="0" tIns="490855" rIns="0" bIns="0" rtlCol="0" vert="horz">
            <a:spAutoFit/>
          </a:bodyPr>
          <a:lstStyle/>
          <a:p>
            <a:pPr marL="12700" marR="5080">
              <a:lnSpc>
                <a:spcPct val="74100"/>
              </a:lnSpc>
              <a:spcBef>
                <a:spcPts val="3865"/>
              </a:spcBef>
            </a:pPr>
            <a:r>
              <a:rPr dirty="0" sz="12000" spc="385">
                <a:solidFill>
                  <a:srgbClr val="FFFFFF"/>
                </a:solidFill>
                <a:latin typeface="Trebuchet MS"/>
                <a:cs typeface="Trebuchet MS"/>
              </a:rPr>
              <a:t>Pizza</a:t>
            </a:r>
            <a:r>
              <a:rPr dirty="0" sz="1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0" spc="1405">
                <a:solidFill>
                  <a:srgbClr val="FFFFFF"/>
                </a:solidFill>
                <a:latin typeface="Trebuchet MS"/>
                <a:cs typeface="Trebuchet MS"/>
              </a:rPr>
              <a:t>sales </a:t>
            </a:r>
            <a:r>
              <a:rPr dirty="0" sz="12000" spc="1205">
                <a:solidFill>
                  <a:srgbClr val="FFFFFF"/>
                </a:solidFill>
                <a:latin typeface="Trebuchet MS"/>
                <a:cs typeface="Trebuchet MS"/>
              </a:rPr>
              <a:t>report</a:t>
            </a:r>
            <a:endParaRPr sz="12000">
              <a:latin typeface="Trebuchet MS"/>
              <a:cs typeface="Trebuchet MS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7204801" y="1045604"/>
            <a:ext cx="2647315" cy="5273040"/>
            <a:chOff x="7204801" y="1045604"/>
            <a:chExt cx="2647315" cy="5273040"/>
          </a:xfrm>
        </p:grpSpPr>
        <p:sp>
          <p:nvSpPr>
            <p:cNvPr id="21" name="object 21" descr=""/>
            <p:cNvSpPr/>
            <p:nvPr/>
          </p:nvSpPr>
          <p:spPr>
            <a:xfrm>
              <a:off x="8804276" y="1045604"/>
              <a:ext cx="1047750" cy="1047750"/>
            </a:xfrm>
            <a:custGeom>
              <a:avLst/>
              <a:gdLst/>
              <a:ahLst/>
              <a:cxnLst/>
              <a:rect l="l" t="t" r="r" b="b"/>
              <a:pathLst>
                <a:path w="1047750" h="1047750">
                  <a:moveTo>
                    <a:pt x="542268" y="1047195"/>
                  </a:moveTo>
                  <a:lnTo>
                    <a:pt x="541529" y="1047219"/>
                  </a:lnTo>
                  <a:lnTo>
                    <a:pt x="531279" y="981936"/>
                  </a:lnTo>
                  <a:lnTo>
                    <a:pt x="520549" y="920525"/>
                  </a:lnTo>
                  <a:lnTo>
                    <a:pt x="509459" y="865875"/>
                  </a:lnTo>
                  <a:lnTo>
                    <a:pt x="497462" y="816997"/>
                  </a:lnTo>
                  <a:lnTo>
                    <a:pt x="484185" y="773737"/>
                  </a:lnTo>
                  <a:lnTo>
                    <a:pt x="469204" y="735698"/>
                  </a:lnTo>
                  <a:lnTo>
                    <a:pt x="432442" y="673700"/>
                  </a:lnTo>
                  <a:lnTo>
                    <a:pt x="383794" y="627832"/>
                  </a:lnTo>
                  <a:lnTo>
                    <a:pt x="319879" y="594922"/>
                  </a:lnTo>
                  <a:lnTo>
                    <a:pt x="281139" y="582335"/>
                  </a:lnTo>
                  <a:lnTo>
                    <a:pt x="237314" y="571799"/>
                  </a:lnTo>
                  <a:lnTo>
                    <a:pt x="187980" y="562916"/>
                  </a:lnTo>
                  <a:lnTo>
                    <a:pt x="132717" y="555291"/>
                  </a:lnTo>
                  <a:lnTo>
                    <a:pt x="71100" y="548528"/>
                  </a:lnTo>
                  <a:lnTo>
                    <a:pt x="0" y="541994"/>
                  </a:lnTo>
                  <a:lnTo>
                    <a:pt x="68245" y="531280"/>
                  </a:lnTo>
                  <a:lnTo>
                    <a:pt x="129657" y="520553"/>
                  </a:lnTo>
                  <a:lnTo>
                    <a:pt x="184632" y="509387"/>
                  </a:lnTo>
                  <a:lnTo>
                    <a:pt x="233570" y="497358"/>
                  </a:lnTo>
                  <a:lnTo>
                    <a:pt x="276870" y="484039"/>
                  </a:lnTo>
                  <a:lnTo>
                    <a:pt x="314930" y="469006"/>
                  </a:lnTo>
                  <a:lnTo>
                    <a:pt x="376929" y="432093"/>
                  </a:lnTo>
                  <a:lnTo>
                    <a:pt x="422757" y="383217"/>
                  </a:lnTo>
                  <a:lnTo>
                    <a:pt x="455606" y="318973"/>
                  </a:lnTo>
                  <a:lnTo>
                    <a:pt x="468160" y="280024"/>
                  </a:lnTo>
                  <a:lnTo>
                    <a:pt x="478666" y="235957"/>
                  </a:lnTo>
                  <a:lnTo>
                    <a:pt x="487523" y="186347"/>
                  </a:lnTo>
                  <a:lnTo>
                    <a:pt x="495129" y="130767"/>
                  </a:lnTo>
                  <a:lnTo>
                    <a:pt x="501884" y="68793"/>
                  </a:lnTo>
                  <a:lnTo>
                    <a:pt x="508187" y="0"/>
                  </a:lnTo>
                  <a:lnTo>
                    <a:pt x="518901" y="68246"/>
                  </a:lnTo>
                  <a:lnTo>
                    <a:pt x="529628" y="129657"/>
                  </a:lnTo>
                  <a:lnTo>
                    <a:pt x="540793" y="184632"/>
                  </a:lnTo>
                  <a:lnTo>
                    <a:pt x="552823" y="233570"/>
                  </a:lnTo>
                  <a:lnTo>
                    <a:pt x="566141" y="276870"/>
                  </a:lnTo>
                  <a:lnTo>
                    <a:pt x="581175" y="314930"/>
                  </a:lnTo>
                  <a:lnTo>
                    <a:pt x="618087" y="376929"/>
                  </a:lnTo>
                  <a:lnTo>
                    <a:pt x="666964" y="422756"/>
                  </a:lnTo>
                  <a:lnTo>
                    <a:pt x="731208" y="455605"/>
                  </a:lnTo>
                  <a:lnTo>
                    <a:pt x="770157" y="468159"/>
                  </a:lnTo>
                  <a:lnTo>
                    <a:pt x="814224" y="478665"/>
                  </a:lnTo>
                  <a:lnTo>
                    <a:pt x="863834" y="487522"/>
                  </a:lnTo>
                  <a:lnTo>
                    <a:pt x="919414" y="495129"/>
                  </a:lnTo>
                  <a:lnTo>
                    <a:pt x="981388" y="501884"/>
                  </a:lnTo>
                  <a:lnTo>
                    <a:pt x="1047195" y="507913"/>
                  </a:lnTo>
                  <a:lnTo>
                    <a:pt x="1047219" y="508652"/>
                  </a:lnTo>
                  <a:lnTo>
                    <a:pt x="981936" y="518901"/>
                  </a:lnTo>
                  <a:lnTo>
                    <a:pt x="920524" y="529628"/>
                  </a:lnTo>
                  <a:lnTo>
                    <a:pt x="865549" y="540793"/>
                  </a:lnTo>
                  <a:lnTo>
                    <a:pt x="816611" y="552823"/>
                  </a:lnTo>
                  <a:lnTo>
                    <a:pt x="773311" y="566141"/>
                  </a:lnTo>
                  <a:lnTo>
                    <a:pt x="735251" y="581175"/>
                  </a:lnTo>
                  <a:lnTo>
                    <a:pt x="673252" y="618087"/>
                  </a:lnTo>
                  <a:lnTo>
                    <a:pt x="627424" y="666964"/>
                  </a:lnTo>
                  <a:lnTo>
                    <a:pt x="594575" y="731208"/>
                  </a:lnTo>
                  <a:lnTo>
                    <a:pt x="582021" y="770157"/>
                  </a:lnTo>
                  <a:lnTo>
                    <a:pt x="571515" y="814224"/>
                  </a:lnTo>
                  <a:lnTo>
                    <a:pt x="562658" y="863834"/>
                  </a:lnTo>
                  <a:lnTo>
                    <a:pt x="555025" y="919660"/>
                  </a:lnTo>
                  <a:lnTo>
                    <a:pt x="548284" y="981525"/>
                  </a:lnTo>
                  <a:lnTo>
                    <a:pt x="542268" y="1047195"/>
                  </a:lnTo>
                  <a:close/>
                </a:path>
              </a:pathLst>
            </a:custGeom>
            <a:solidFill>
              <a:srgbClr val="F6CB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204801" y="5161633"/>
              <a:ext cx="1524000" cy="1156970"/>
            </a:xfrm>
            <a:custGeom>
              <a:avLst/>
              <a:gdLst/>
              <a:ahLst/>
              <a:cxnLst/>
              <a:rect l="l" t="t" r="r" b="b"/>
              <a:pathLst>
                <a:path w="1524000" h="1156970">
                  <a:moveTo>
                    <a:pt x="688154" y="1155801"/>
                  </a:moveTo>
                  <a:lnTo>
                    <a:pt x="650423" y="1145527"/>
                  </a:lnTo>
                  <a:lnTo>
                    <a:pt x="636074" y="1100176"/>
                  </a:lnTo>
                  <a:lnTo>
                    <a:pt x="634371" y="1034900"/>
                  </a:lnTo>
                  <a:lnTo>
                    <a:pt x="633641" y="986410"/>
                  </a:lnTo>
                  <a:lnTo>
                    <a:pt x="633142" y="937916"/>
                  </a:lnTo>
                  <a:lnTo>
                    <a:pt x="632873" y="889418"/>
                  </a:lnTo>
                  <a:lnTo>
                    <a:pt x="632834" y="840916"/>
                  </a:lnTo>
                  <a:lnTo>
                    <a:pt x="633025" y="792409"/>
                  </a:lnTo>
                  <a:lnTo>
                    <a:pt x="634090" y="773373"/>
                  </a:lnTo>
                  <a:lnTo>
                    <a:pt x="636563" y="754342"/>
                  </a:lnTo>
                  <a:lnTo>
                    <a:pt x="639640" y="735316"/>
                  </a:lnTo>
                  <a:lnTo>
                    <a:pt x="642518" y="716292"/>
                  </a:lnTo>
                  <a:lnTo>
                    <a:pt x="633939" y="711556"/>
                  </a:lnTo>
                  <a:lnTo>
                    <a:pt x="602766" y="736664"/>
                  </a:lnTo>
                  <a:lnTo>
                    <a:pt x="571644" y="761840"/>
                  </a:lnTo>
                  <a:lnTo>
                    <a:pt x="540376" y="786823"/>
                  </a:lnTo>
                  <a:lnTo>
                    <a:pt x="508762" y="811352"/>
                  </a:lnTo>
                  <a:lnTo>
                    <a:pt x="429795" y="871389"/>
                  </a:lnTo>
                  <a:lnTo>
                    <a:pt x="390176" y="901229"/>
                  </a:lnTo>
                  <a:lnTo>
                    <a:pt x="350354" y="930781"/>
                  </a:lnTo>
                  <a:lnTo>
                    <a:pt x="310243" y="959921"/>
                  </a:lnTo>
                  <a:lnTo>
                    <a:pt x="269758" y="988521"/>
                  </a:lnTo>
                  <a:lnTo>
                    <a:pt x="238332" y="1010079"/>
                  </a:lnTo>
                  <a:lnTo>
                    <a:pt x="214365" y="1014896"/>
                  </a:lnTo>
                  <a:lnTo>
                    <a:pt x="199084" y="1011519"/>
                  </a:lnTo>
                  <a:lnTo>
                    <a:pt x="193717" y="1008493"/>
                  </a:lnTo>
                  <a:lnTo>
                    <a:pt x="185353" y="995017"/>
                  </a:lnTo>
                  <a:lnTo>
                    <a:pt x="189851" y="985067"/>
                  </a:lnTo>
                  <a:lnTo>
                    <a:pt x="194123" y="974872"/>
                  </a:lnTo>
                  <a:lnTo>
                    <a:pt x="240372" y="925731"/>
                  </a:lnTo>
                  <a:lnTo>
                    <a:pt x="275601" y="894285"/>
                  </a:lnTo>
                  <a:lnTo>
                    <a:pt x="310988" y="863013"/>
                  </a:lnTo>
                  <a:lnTo>
                    <a:pt x="381839" y="800552"/>
                  </a:lnTo>
                  <a:lnTo>
                    <a:pt x="479662" y="713567"/>
                  </a:lnTo>
                  <a:lnTo>
                    <a:pt x="512349" y="684663"/>
                  </a:lnTo>
                  <a:lnTo>
                    <a:pt x="529927" y="669361"/>
                  </a:lnTo>
                  <a:lnTo>
                    <a:pt x="548152" y="653758"/>
                  </a:lnTo>
                  <a:lnTo>
                    <a:pt x="588325" y="619548"/>
                  </a:lnTo>
                  <a:lnTo>
                    <a:pt x="543827" y="617508"/>
                  </a:lnTo>
                  <a:lnTo>
                    <a:pt x="501508" y="615668"/>
                  </a:lnTo>
                  <a:lnTo>
                    <a:pt x="460671" y="613600"/>
                  </a:lnTo>
                  <a:lnTo>
                    <a:pt x="420620" y="610875"/>
                  </a:lnTo>
                  <a:lnTo>
                    <a:pt x="374576" y="606927"/>
                  </a:lnTo>
                  <a:lnTo>
                    <a:pt x="328564" y="602594"/>
                  </a:lnTo>
                  <a:lnTo>
                    <a:pt x="236566" y="593585"/>
                  </a:lnTo>
                  <a:lnTo>
                    <a:pt x="190548" y="589310"/>
                  </a:lnTo>
                  <a:lnTo>
                    <a:pt x="173172" y="588492"/>
                  </a:lnTo>
                  <a:lnTo>
                    <a:pt x="155717" y="588411"/>
                  </a:lnTo>
                  <a:lnTo>
                    <a:pt x="138332" y="588016"/>
                  </a:lnTo>
                  <a:lnTo>
                    <a:pt x="121163" y="586257"/>
                  </a:lnTo>
                  <a:lnTo>
                    <a:pt x="98919" y="581901"/>
                  </a:lnTo>
                  <a:lnTo>
                    <a:pt x="76841" y="576532"/>
                  </a:lnTo>
                  <a:lnTo>
                    <a:pt x="54842" y="570694"/>
                  </a:lnTo>
                  <a:lnTo>
                    <a:pt x="32835" y="564927"/>
                  </a:lnTo>
                  <a:lnTo>
                    <a:pt x="26938" y="563442"/>
                  </a:lnTo>
                  <a:lnTo>
                    <a:pt x="20637" y="558739"/>
                  </a:lnTo>
                  <a:lnTo>
                    <a:pt x="15494" y="559881"/>
                  </a:lnTo>
                  <a:lnTo>
                    <a:pt x="0" y="536826"/>
                  </a:lnTo>
                  <a:lnTo>
                    <a:pt x="1979" y="521282"/>
                  </a:lnTo>
                  <a:lnTo>
                    <a:pt x="10894" y="512503"/>
                  </a:lnTo>
                  <a:lnTo>
                    <a:pt x="16207" y="509742"/>
                  </a:lnTo>
                  <a:lnTo>
                    <a:pt x="69552" y="509982"/>
                  </a:lnTo>
                  <a:lnTo>
                    <a:pt x="122897" y="510329"/>
                  </a:lnTo>
                  <a:lnTo>
                    <a:pt x="176241" y="510807"/>
                  </a:lnTo>
                  <a:lnTo>
                    <a:pt x="229584" y="511437"/>
                  </a:lnTo>
                  <a:lnTo>
                    <a:pt x="282923" y="512241"/>
                  </a:lnTo>
                  <a:lnTo>
                    <a:pt x="336257" y="513240"/>
                  </a:lnTo>
                  <a:lnTo>
                    <a:pt x="378269" y="514832"/>
                  </a:lnTo>
                  <a:lnTo>
                    <a:pt x="420264" y="517238"/>
                  </a:lnTo>
                  <a:lnTo>
                    <a:pt x="462257" y="519533"/>
                  </a:lnTo>
                  <a:lnTo>
                    <a:pt x="504261" y="520794"/>
                  </a:lnTo>
                  <a:lnTo>
                    <a:pt x="536086" y="520306"/>
                  </a:lnTo>
                  <a:lnTo>
                    <a:pt x="567759" y="518639"/>
                  </a:lnTo>
                  <a:lnTo>
                    <a:pt x="599110" y="516472"/>
                  </a:lnTo>
                  <a:lnTo>
                    <a:pt x="629966" y="514490"/>
                  </a:lnTo>
                  <a:lnTo>
                    <a:pt x="595423" y="481108"/>
                  </a:lnTo>
                  <a:lnTo>
                    <a:pt x="561718" y="448678"/>
                  </a:lnTo>
                  <a:lnTo>
                    <a:pt x="528760" y="416845"/>
                  </a:lnTo>
                  <a:lnTo>
                    <a:pt x="496456" y="385257"/>
                  </a:lnTo>
                  <a:lnTo>
                    <a:pt x="464713" y="353560"/>
                  </a:lnTo>
                  <a:lnTo>
                    <a:pt x="428862" y="316824"/>
                  </a:lnTo>
                  <a:lnTo>
                    <a:pt x="395472" y="278060"/>
                  </a:lnTo>
                  <a:lnTo>
                    <a:pt x="367681" y="235047"/>
                  </a:lnTo>
                  <a:lnTo>
                    <a:pt x="348625" y="185569"/>
                  </a:lnTo>
                  <a:lnTo>
                    <a:pt x="348196" y="183759"/>
                  </a:lnTo>
                  <a:lnTo>
                    <a:pt x="348534" y="182106"/>
                  </a:lnTo>
                  <a:lnTo>
                    <a:pt x="350742" y="179112"/>
                  </a:lnTo>
                  <a:lnTo>
                    <a:pt x="352221" y="178301"/>
                  </a:lnTo>
                  <a:lnTo>
                    <a:pt x="354077" y="178176"/>
                  </a:lnTo>
                  <a:lnTo>
                    <a:pt x="392524" y="183986"/>
                  </a:lnTo>
                  <a:lnTo>
                    <a:pt x="423701" y="201110"/>
                  </a:lnTo>
                  <a:lnTo>
                    <a:pt x="450933" y="223975"/>
                  </a:lnTo>
                  <a:lnTo>
                    <a:pt x="477549" y="247005"/>
                  </a:lnTo>
                  <a:lnTo>
                    <a:pt x="507133" y="270458"/>
                  </a:lnTo>
                  <a:lnTo>
                    <a:pt x="565228" y="318757"/>
                  </a:lnTo>
                  <a:lnTo>
                    <a:pt x="607169" y="354839"/>
                  </a:lnTo>
                  <a:lnTo>
                    <a:pt x="634756" y="381007"/>
                  </a:lnTo>
                  <a:lnTo>
                    <a:pt x="650619" y="396084"/>
                  </a:lnTo>
                  <a:lnTo>
                    <a:pt x="655483" y="331452"/>
                  </a:lnTo>
                  <a:lnTo>
                    <a:pt x="659588" y="271429"/>
                  </a:lnTo>
                  <a:lnTo>
                    <a:pt x="661652" y="232776"/>
                  </a:lnTo>
                  <a:lnTo>
                    <a:pt x="665370" y="155445"/>
                  </a:lnTo>
                  <a:lnTo>
                    <a:pt x="667538" y="116799"/>
                  </a:lnTo>
                  <a:lnTo>
                    <a:pt x="670994" y="67595"/>
                  </a:lnTo>
                  <a:lnTo>
                    <a:pt x="677247" y="18804"/>
                  </a:lnTo>
                  <a:lnTo>
                    <a:pt x="702062" y="0"/>
                  </a:lnTo>
                  <a:lnTo>
                    <a:pt x="714163" y="2430"/>
                  </a:lnTo>
                  <a:lnTo>
                    <a:pt x="738470" y="64402"/>
                  </a:lnTo>
                  <a:lnTo>
                    <a:pt x="745200" y="111566"/>
                  </a:lnTo>
                  <a:lnTo>
                    <a:pt x="748860" y="158899"/>
                  </a:lnTo>
                  <a:lnTo>
                    <a:pt x="750021" y="206373"/>
                  </a:lnTo>
                  <a:lnTo>
                    <a:pt x="749254" y="253959"/>
                  </a:lnTo>
                  <a:lnTo>
                    <a:pt x="747129" y="301629"/>
                  </a:lnTo>
                  <a:lnTo>
                    <a:pt x="744218" y="349355"/>
                  </a:lnTo>
                  <a:lnTo>
                    <a:pt x="744157" y="370293"/>
                  </a:lnTo>
                  <a:lnTo>
                    <a:pt x="745948" y="391351"/>
                  </a:lnTo>
                  <a:lnTo>
                    <a:pt x="748479" y="412463"/>
                  </a:lnTo>
                  <a:lnTo>
                    <a:pt x="750639" y="433565"/>
                  </a:lnTo>
                  <a:lnTo>
                    <a:pt x="751190" y="442649"/>
                  </a:lnTo>
                  <a:lnTo>
                    <a:pt x="751561" y="452215"/>
                  </a:lnTo>
                  <a:lnTo>
                    <a:pt x="752287" y="474623"/>
                  </a:lnTo>
                  <a:lnTo>
                    <a:pt x="786483" y="448170"/>
                  </a:lnTo>
                  <a:lnTo>
                    <a:pt x="820741" y="421985"/>
                  </a:lnTo>
                  <a:lnTo>
                    <a:pt x="854380" y="395262"/>
                  </a:lnTo>
                  <a:lnTo>
                    <a:pt x="886718" y="367194"/>
                  </a:lnTo>
                  <a:lnTo>
                    <a:pt x="922754" y="333100"/>
                  </a:lnTo>
                  <a:lnTo>
                    <a:pt x="958121" y="298281"/>
                  </a:lnTo>
                  <a:lnTo>
                    <a:pt x="993109" y="263050"/>
                  </a:lnTo>
                  <a:lnTo>
                    <a:pt x="1028007" y="227719"/>
                  </a:lnTo>
                  <a:lnTo>
                    <a:pt x="1063107" y="192602"/>
                  </a:lnTo>
                  <a:lnTo>
                    <a:pt x="1087623" y="176210"/>
                  </a:lnTo>
                  <a:lnTo>
                    <a:pt x="1114179" y="171286"/>
                  </a:lnTo>
                  <a:lnTo>
                    <a:pt x="1139587" y="177647"/>
                  </a:lnTo>
                  <a:lnTo>
                    <a:pt x="1160662" y="195108"/>
                  </a:lnTo>
                  <a:lnTo>
                    <a:pt x="1166144" y="212277"/>
                  </a:lnTo>
                  <a:lnTo>
                    <a:pt x="1162893" y="234383"/>
                  </a:lnTo>
                  <a:lnTo>
                    <a:pt x="1135286" y="275550"/>
                  </a:lnTo>
                  <a:lnTo>
                    <a:pt x="1082155" y="326254"/>
                  </a:lnTo>
                  <a:lnTo>
                    <a:pt x="1044776" y="361425"/>
                  </a:lnTo>
                  <a:lnTo>
                    <a:pt x="1007163" y="396349"/>
                  </a:lnTo>
                  <a:lnTo>
                    <a:pt x="969399" y="431113"/>
                  </a:lnTo>
                  <a:lnTo>
                    <a:pt x="889087" y="504801"/>
                  </a:lnTo>
                  <a:lnTo>
                    <a:pt x="879067" y="514100"/>
                  </a:lnTo>
                  <a:lnTo>
                    <a:pt x="931395" y="515377"/>
                  </a:lnTo>
                  <a:lnTo>
                    <a:pt x="982555" y="516486"/>
                  </a:lnTo>
                  <a:lnTo>
                    <a:pt x="1032904" y="518010"/>
                  </a:lnTo>
                  <a:lnTo>
                    <a:pt x="1082798" y="520528"/>
                  </a:lnTo>
                  <a:lnTo>
                    <a:pt x="1135871" y="524214"/>
                  </a:lnTo>
                  <a:lnTo>
                    <a:pt x="1188916" y="528387"/>
                  </a:lnTo>
                  <a:lnTo>
                    <a:pt x="1241931" y="532979"/>
                  </a:lnTo>
                  <a:lnTo>
                    <a:pt x="1294914" y="537923"/>
                  </a:lnTo>
                  <a:lnTo>
                    <a:pt x="1347865" y="543152"/>
                  </a:lnTo>
                  <a:lnTo>
                    <a:pt x="1417016" y="551884"/>
                  </a:lnTo>
                  <a:lnTo>
                    <a:pt x="1485636" y="564109"/>
                  </a:lnTo>
                  <a:lnTo>
                    <a:pt x="1523504" y="598008"/>
                  </a:lnTo>
                  <a:lnTo>
                    <a:pt x="1523992" y="617058"/>
                  </a:lnTo>
                  <a:lnTo>
                    <a:pt x="1520503" y="633638"/>
                  </a:lnTo>
                  <a:lnTo>
                    <a:pt x="1477710" y="662513"/>
                  </a:lnTo>
                  <a:lnTo>
                    <a:pt x="1453979" y="663285"/>
                  </a:lnTo>
                  <a:lnTo>
                    <a:pt x="1442132" y="662735"/>
                  </a:lnTo>
                  <a:lnTo>
                    <a:pt x="1430298" y="661560"/>
                  </a:lnTo>
                  <a:lnTo>
                    <a:pt x="1378510" y="657972"/>
                  </a:lnTo>
                  <a:lnTo>
                    <a:pt x="1324456" y="652383"/>
                  </a:lnTo>
                  <a:lnTo>
                    <a:pt x="1270383" y="645442"/>
                  </a:lnTo>
                  <a:lnTo>
                    <a:pt x="1215541" y="637346"/>
                  </a:lnTo>
                  <a:lnTo>
                    <a:pt x="1157978" y="627841"/>
                  </a:lnTo>
                  <a:lnTo>
                    <a:pt x="1112910" y="619786"/>
                  </a:lnTo>
                  <a:lnTo>
                    <a:pt x="1071978" y="611938"/>
                  </a:lnTo>
                  <a:lnTo>
                    <a:pt x="1044703" y="612300"/>
                  </a:lnTo>
                  <a:lnTo>
                    <a:pt x="1017358" y="614621"/>
                  </a:lnTo>
                  <a:lnTo>
                    <a:pt x="989972" y="617720"/>
                  </a:lnTo>
                  <a:lnTo>
                    <a:pt x="962575" y="620417"/>
                  </a:lnTo>
                  <a:lnTo>
                    <a:pt x="951403" y="621015"/>
                  </a:lnTo>
                  <a:lnTo>
                    <a:pt x="939263" y="621268"/>
                  </a:lnTo>
                  <a:lnTo>
                    <a:pt x="925233" y="621404"/>
                  </a:lnTo>
                  <a:lnTo>
                    <a:pt x="908389" y="621649"/>
                  </a:lnTo>
                  <a:lnTo>
                    <a:pt x="920500" y="631934"/>
                  </a:lnTo>
                  <a:lnTo>
                    <a:pt x="930673" y="640655"/>
                  </a:lnTo>
                  <a:lnTo>
                    <a:pt x="939657" y="648196"/>
                  </a:lnTo>
                  <a:lnTo>
                    <a:pt x="948201" y="654941"/>
                  </a:lnTo>
                  <a:lnTo>
                    <a:pt x="979152" y="677820"/>
                  </a:lnTo>
                  <a:lnTo>
                    <a:pt x="1010267" y="700496"/>
                  </a:lnTo>
                  <a:lnTo>
                    <a:pt x="1041045" y="723564"/>
                  </a:lnTo>
                  <a:lnTo>
                    <a:pt x="1070980" y="747623"/>
                  </a:lnTo>
                  <a:lnTo>
                    <a:pt x="1092896" y="767539"/>
                  </a:lnTo>
                  <a:lnTo>
                    <a:pt x="1113803" y="788652"/>
                  </a:lnTo>
                  <a:lnTo>
                    <a:pt x="1134291" y="810266"/>
                  </a:lnTo>
                  <a:lnTo>
                    <a:pt x="1154952" y="831690"/>
                  </a:lnTo>
                  <a:lnTo>
                    <a:pt x="1160572" y="837152"/>
                  </a:lnTo>
                  <a:lnTo>
                    <a:pt x="1166662" y="842026"/>
                  </a:lnTo>
                  <a:lnTo>
                    <a:pt x="1173223" y="846311"/>
                  </a:lnTo>
                  <a:lnTo>
                    <a:pt x="1198197" y="867666"/>
                  </a:lnTo>
                  <a:lnTo>
                    <a:pt x="1212532" y="891571"/>
                  </a:lnTo>
                  <a:lnTo>
                    <a:pt x="1216791" y="919871"/>
                  </a:lnTo>
                  <a:lnTo>
                    <a:pt x="1211540" y="954409"/>
                  </a:lnTo>
                  <a:lnTo>
                    <a:pt x="1190666" y="976153"/>
                  </a:lnTo>
                  <a:lnTo>
                    <a:pt x="1168813" y="977434"/>
                  </a:lnTo>
                  <a:lnTo>
                    <a:pt x="1151130" y="972314"/>
                  </a:lnTo>
                  <a:lnTo>
                    <a:pt x="1135310" y="961467"/>
                  </a:lnTo>
                  <a:lnTo>
                    <a:pt x="1119042" y="945565"/>
                  </a:lnTo>
                  <a:lnTo>
                    <a:pt x="1080231" y="909161"/>
                  </a:lnTo>
                  <a:lnTo>
                    <a:pt x="1038230" y="875801"/>
                  </a:lnTo>
                  <a:lnTo>
                    <a:pt x="995005" y="843550"/>
                  </a:lnTo>
                  <a:lnTo>
                    <a:pt x="952521" y="810477"/>
                  </a:lnTo>
                  <a:lnTo>
                    <a:pt x="916742" y="780319"/>
                  </a:lnTo>
                  <a:lnTo>
                    <a:pt x="881478" y="749536"/>
                  </a:lnTo>
                  <a:lnTo>
                    <a:pt x="811462" y="687357"/>
                  </a:lnTo>
                  <a:lnTo>
                    <a:pt x="781511" y="660256"/>
                  </a:lnTo>
                  <a:lnTo>
                    <a:pt x="748699" y="630065"/>
                  </a:lnTo>
                  <a:lnTo>
                    <a:pt x="747776" y="681677"/>
                  </a:lnTo>
                  <a:lnTo>
                    <a:pt x="746819" y="731731"/>
                  </a:lnTo>
                  <a:lnTo>
                    <a:pt x="746095" y="780746"/>
                  </a:lnTo>
                  <a:lnTo>
                    <a:pt x="745871" y="829240"/>
                  </a:lnTo>
                  <a:lnTo>
                    <a:pt x="747041" y="872178"/>
                  </a:lnTo>
                  <a:lnTo>
                    <a:pt x="749002" y="915141"/>
                  </a:lnTo>
                  <a:lnTo>
                    <a:pt x="749725" y="957937"/>
                  </a:lnTo>
                  <a:lnTo>
                    <a:pt x="747184" y="1000371"/>
                  </a:lnTo>
                  <a:lnTo>
                    <a:pt x="746905" y="1006855"/>
                  </a:lnTo>
                  <a:lnTo>
                    <a:pt x="746975" y="1013326"/>
                  </a:lnTo>
                  <a:lnTo>
                    <a:pt x="747392" y="1019783"/>
                  </a:lnTo>
                  <a:lnTo>
                    <a:pt x="748931" y="1033026"/>
                  </a:lnTo>
                  <a:lnTo>
                    <a:pt x="749117" y="1039279"/>
                  </a:lnTo>
                  <a:lnTo>
                    <a:pt x="748757" y="1045548"/>
                  </a:lnTo>
                  <a:lnTo>
                    <a:pt x="747794" y="1068113"/>
                  </a:lnTo>
                  <a:lnTo>
                    <a:pt x="744020" y="1093294"/>
                  </a:lnTo>
                  <a:lnTo>
                    <a:pt x="735944" y="1116476"/>
                  </a:lnTo>
                  <a:lnTo>
                    <a:pt x="722079" y="1133040"/>
                  </a:lnTo>
                  <a:lnTo>
                    <a:pt x="706295" y="1146541"/>
                  </a:lnTo>
                  <a:lnTo>
                    <a:pt x="688154" y="1155801"/>
                  </a:lnTo>
                  <a:close/>
                </a:path>
              </a:pathLst>
            </a:custGeom>
            <a:solidFill>
              <a:srgbClr val="FFB61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2036" y="1366087"/>
            <a:ext cx="10544173" cy="32956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2245" y="4949901"/>
            <a:ext cx="9601199" cy="47815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921" rIns="0" bIns="0" rtlCol="0" vert="horz">
            <a:spAutoFit/>
          </a:bodyPr>
          <a:lstStyle/>
          <a:p>
            <a:pPr marL="2308860">
              <a:lnSpc>
                <a:spcPct val="100000"/>
              </a:lnSpc>
              <a:spcBef>
                <a:spcPts val="105"/>
              </a:spcBef>
            </a:pPr>
            <a:r>
              <a:rPr dirty="0" sz="3200" spc="100"/>
              <a:t>Identify</a:t>
            </a:r>
            <a:r>
              <a:rPr dirty="0" sz="3200" spc="-120"/>
              <a:t> </a:t>
            </a:r>
            <a:r>
              <a:rPr dirty="0" sz="3200" spc="145"/>
              <a:t>the</a:t>
            </a:r>
            <a:r>
              <a:rPr dirty="0" sz="3200" spc="-120"/>
              <a:t> </a:t>
            </a:r>
            <a:r>
              <a:rPr dirty="0" sz="3200" spc="320"/>
              <a:t>most</a:t>
            </a:r>
            <a:r>
              <a:rPr dirty="0" sz="3200" spc="-114"/>
              <a:t> </a:t>
            </a:r>
            <a:r>
              <a:rPr dirty="0" sz="3200" spc="430"/>
              <a:t>common</a:t>
            </a:r>
            <a:r>
              <a:rPr dirty="0" sz="3200" spc="-120"/>
              <a:t> </a:t>
            </a:r>
            <a:r>
              <a:rPr dirty="0" sz="3200" spc="140"/>
              <a:t>pizza</a:t>
            </a:r>
            <a:r>
              <a:rPr dirty="0" sz="3200" spc="-114"/>
              <a:t> </a:t>
            </a:r>
            <a:r>
              <a:rPr dirty="0" sz="3200" spc="130"/>
              <a:t>size</a:t>
            </a:r>
            <a:r>
              <a:rPr dirty="0" sz="3200" spc="-120"/>
              <a:t> </a:t>
            </a:r>
            <a:r>
              <a:rPr dirty="0" sz="3200" spc="114"/>
              <a:t>ordered.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637232" y="1028700"/>
            <a:ext cx="11468100" cy="9045575"/>
            <a:chOff x="2637232" y="1028700"/>
            <a:chExt cx="11468100" cy="90455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7232" y="1028700"/>
              <a:ext cx="11468099" cy="541972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9931" y="6444713"/>
              <a:ext cx="7705724" cy="36290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8387" rIns="0" bIns="0" rtlCol="0" vert="horz">
            <a:spAutoFit/>
          </a:bodyPr>
          <a:lstStyle/>
          <a:p>
            <a:pPr marL="1096010">
              <a:lnSpc>
                <a:spcPct val="100000"/>
              </a:lnSpc>
              <a:spcBef>
                <a:spcPts val="100"/>
              </a:spcBef>
            </a:pPr>
            <a:r>
              <a:rPr dirty="0" sz="2850"/>
              <a:t>List</a:t>
            </a:r>
            <a:r>
              <a:rPr dirty="0" sz="2850" spc="-110"/>
              <a:t> </a:t>
            </a:r>
            <a:r>
              <a:rPr dirty="0" sz="2850" spc="135"/>
              <a:t>the</a:t>
            </a:r>
            <a:r>
              <a:rPr dirty="0" sz="2850" spc="-110"/>
              <a:t> </a:t>
            </a:r>
            <a:r>
              <a:rPr dirty="0" sz="2850" spc="180"/>
              <a:t>top</a:t>
            </a:r>
            <a:r>
              <a:rPr dirty="0" sz="2850" spc="-105"/>
              <a:t> </a:t>
            </a:r>
            <a:r>
              <a:rPr dirty="0" sz="2850" spc="315"/>
              <a:t>5</a:t>
            </a:r>
            <a:r>
              <a:rPr dirty="0" sz="2850" spc="-110"/>
              <a:t> </a:t>
            </a:r>
            <a:r>
              <a:rPr dirty="0" sz="2850" spc="290"/>
              <a:t>most</a:t>
            </a:r>
            <a:r>
              <a:rPr dirty="0" sz="2850" spc="-105"/>
              <a:t> </a:t>
            </a:r>
            <a:r>
              <a:rPr dirty="0" sz="2850" spc="180"/>
              <a:t>ordered</a:t>
            </a:r>
            <a:r>
              <a:rPr dirty="0" sz="2850" spc="-110"/>
              <a:t> </a:t>
            </a:r>
            <a:r>
              <a:rPr dirty="0" sz="2850" spc="125"/>
              <a:t>pizza</a:t>
            </a:r>
            <a:r>
              <a:rPr dirty="0" sz="2850" spc="-105"/>
              <a:t> </a:t>
            </a:r>
            <a:r>
              <a:rPr dirty="0" sz="2850" spc="210"/>
              <a:t>types</a:t>
            </a:r>
            <a:r>
              <a:rPr dirty="0" sz="2850" spc="-110"/>
              <a:t> </a:t>
            </a:r>
            <a:r>
              <a:rPr dirty="0" sz="2850" spc="275"/>
              <a:t>along</a:t>
            </a:r>
            <a:r>
              <a:rPr dirty="0" sz="2850" spc="-105"/>
              <a:t> </a:t>
            </a:r>
            <a:r>
              <a:rPr dirty="0" sz="2850" spc="85"/>
              <a:t>with</a:t>
            </a:r>
            <a:r>
              <a:rPr dirty="0" sz="2850" spc="-110"/>
              <a:t> </a:t>
            </a:r>
            <a:r>
              <a:rPr dirty="0" sz="2850" spc="60"/>
              <a:t>their</a:t>
            </a:r>
            <a:r>
              <a:rPr dirty="0" sz="2850" spc="-105"/>
              <a:t> </a:t>
            </a:r>
            <a:r>
              <a:rPr dirty="0" sz="2850" spc="95"/>
              <a:t>quantities.</a:t>
            </a:r>
            <a:endParaRPr sz="28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4883" y="1028700"/>
            <a:ext cx="10515599" cy="55911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5320" y="6766138"/>
            <a:ext cx="5391150" cy="33337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87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750" spc="180"/>
              <a:t>Join</a:t>
            </a:r>
            <a:r>
              <a:rPr dirty="0" sz="2750" spc="-100"/>
              <a:t> </a:t>
            </a:r>
            <a:r>
              <a:rPr dirty="0" sz="2750" spc="135"/>
              <a:t>the</a:t>
            </a:r>
            <a:r>
              <a:rPr dirty="0" sz="2750" spc="-95"/>
              <a:t> </a:t>
            </a:r>
            <a:r>
              <a:rPr dirty="0" sz="2750" spc="260"/>
              <a:t>necessary</a:t>
            </a:r>
            <a:r>
              <a:rPr dirty="0" sz="2750" spc="-100"/>
              <a:t> </a:t>
            </a:r>
            <a:r>
              <a:rPr dirty="0" sz="2750" spc="190"/>
              <a:t>tables</a:t>
            </a:r>
            <a:r>
              <a:rPr dirty="0" sz="2750" spc="-95"/>
              <a:t> </a:t>
            </a:r>
            <a:r>
              <a:rPr dirty="0" sz="2750" spc="105"/>
              <a:t>to</a:t>
            </a:r>
            <a:r>
              <a:rPr dirty="0" sz="2750" spc="-95"/>
              <a:t> </a:t>
            </a:r>
            <a:r>
              <a:rPr dirty="0" sz="2750" spc="110"/>
              <a:t>find</a:t>
            </a:r>
            <a:r>
              <a:rPr dirty="0" sz="2750" spc="-100"/>
              <a:t> </a:t>
            </a:r>
            <a:r>
              <a:rPr dirty="0" sz="2750" spc="135"/>
              <a:t>the</a:t>
            </a:r>
            <a:r>
              <a:rPr dirty="0" sz="2750" spc="-95"/>
              <a:t> </a:t>
            </a:r>
            <a:r>
              <a:rPr dirty="0" sz="2750" spc="90"/>
              <a:t>total</a:t>
            </a:r>
            <a:r>
              <a:rPr dirty="0" sz="2750" spc="-95"/>
              <a:t> </a:t>
            </a:r>
            <a:r>
              <a:rPr dirty="0" sz="2750" spc="165"/>
              <a:t>quantity</a:t>
            </a:r>
            <a:r>
              <a:rPr dirty="0" sz="2750" spc="-100"/>
              <a:t> </a:t>
            </a:r>
            <a:r>
              <a:rPr dirty="0" sz="2750" spc="85"/>
              <a:t>of</a:t>
            </a:r>
            <a:r>
              <a:rPr dirty="0" sz="2750" spc="-95"/>
              <a:t> </a:t>
            </a:r>
            <a:r>
              <a:rPr dirty="0" sz="2750" spc="300"/>
              <a:t>each</a:t>
            </a:r>
            <a:r>
              <a:rPr dirty="0" sz="2750" spc="-95"/>
              <a:t> </a:t>
            </a:r>
            <a:r>
              <a:rPr dirty="0" sz="2750" spc="135"/>
              <a:t>pizza</a:t>
            </a:r>
            <a:r>
              <a:rPr dirty="0" sz="2750" spc="-100"/>
              <a:t> </a:t>
            </a:r>
            <a:r>
              <a:rPr dirty="0" sz="2750" spc="229"/>
              <a:t>category</a:t>
            </a:r>
            <a:r>
              <a:rPr dirty="0" sz="2750" spc="-95"/>
              <a:t> </a:t>
            </a:r>
            <a:r>
              <a:rPr dirty="0" sz="2750" spc="110"/>
              <a:t>ordered.</a:t>
            </a:r>
            <a:endParaRPr sz="27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209" y="1433479"/>
            <a:ext cx="9534524" cy="39433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31078" y="1028700"/>
            <a:ext cx="6372224" cy="8229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5498" rIns="0" bIns="0" rtlCol="0" vert="horz">
            <a:spAutoFit/>
          </a:bodyPr>
          <a:lstStyle/>
          <a:p>
            <a:pPr marL="2042795">
              <a:lnSpc>
                <a:spcPct val="100000"/>
              </a:lnSpc>
              <a:spcBef>
                <a:spcPts val="140"/>
              </a:spcBef>
            </a:pPr>
            <a:r>
              <a:rPr dirty="0" sz="3000" spc="200"/>
              <a:t>Determine</a:t>
            </a:r>
            <a:r>
              <a:rPr dirty="0" sz="3000" spc="-105"/>
              <a:t> </a:t>
            </a:r>
            <a:r>
              <a:rPr dirty="0" sz="3000" spc="160"/>
              <a:t>the</a:t>
            </a:r>
            <a:r>
              <a:rPr dirty="0" sz="3000" spc="-105"/>
              <a:t> </a:t>
            </a:r>
            <a:r>
              <a:rPr dirty="0" sz="3000" spc="150"/>
              <a:t>distribution</a:t>
            </a:r>
            <a:r>
              <a:rPr dirty="0" sz="3000" spc="-105"/>
              <a:t> </a:t>
            </a:r>
            <a:r>
              <a:rPr dirty="0" sz="3000" spc="100"/>
              <a:t>of</a:t>
            </a:r>
            <a:r>
              <a:rPr dirty="0" sz="3000" spc="-105"/>
              <a:t> </a:t>
            </a:r>
            <a:r>
              <a:rPr dirty="0" sz="3000" spc="215"/>
              <a:t>orders</a:t>
            </a:r>
            <a:r>
              <a:rPr dirty="0" sz="3000" spc="-105"/>
              <a:t> </a:t>
            </a:r>
            <a:r>
              <a:rPr dirty="0" sz="3000" spc="330"/>
              <a:t>by</a:t>
            </a:r>
            <a:r>
              <a:rPr dirty="0" sz="3000" spc="-100"/>
              <a:t> </a:t>
            </a:r>
            <a:r>
              <a:rPr dirty="0" sz="3000" spc="240"/>
              <a:t>hour</a:t>
            </a:r>
            <a:r>
              <a:rPr dirty="0" sz="3000" spc="-105"/>
              <a:t> </a:t>
            </a:r>
            <a:r>
              <a:rPr dirty="0" sz="3000" spc="100"/>
              <a:t>of</a:t>
            </a:r>
            <a:r>
              <a:rPr dirty="0" sz="3000" spc="-105"/>
              <a:t> </a:t>
            </a:r>
            <a:r>
              <a:rPr dirty="0" sz="3000" spc="160"/>
              <a:t>the</a:t>
            </a:r>
            <a:r>
              <a:rPr dirty="0" sz="3000" spc="-105"/>
              <a:t> </a:t>
            </a:r>
            <a:r>
              <a:rPr dirty="0" sz="3000" spc="165"/>
              <a:t>day.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0748" y="1028700"/>
            <a:ext cx="6534149" cy="40195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4684" y="5363858"/>
            <a:ext cx="6353174" cy="46767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2523" rIns="0" bIns="0" rtlCol="0" vert="horz">
            <a:spAutoFit/>
          </a:bodyPr>
          <a:lstStyle/>
          <a:p>
            <a:pPr marL="1116965">
              <a:lnSpc>
                <a:spcPct val="100000"/>
              </a:lnSpc>
              <a:spcBef>
                <a:spcPts val="100"/>
              </a:spcBef>
            </a:pPr>
            <a:r>
              <a:rPr dirty="0" sz="2900" spc="180"/>
              <a:t>Join</a:t>
            </a:r>
            <a:r>
              <a:rPr dirty="0" sz="2900" spc="-110"/>
              <a:t> </a:t>
            </a:r>
            <a:r>
              <a:rPr dirty="0" sz="2900" spc="140"/>
              <a:t>relevant</a:t>
            </a:r>
            <a:r>
              <a:rPr dirty="0" sz="2900" spc="-110"/>
              <a:t> </a:t>
            </a:r>
            <a:r>
              <a:rPr dirty="0" sz="2900" spc="190"/>
              <a:t>tables</a:t>
            </a:r>
            <a:r>
              <a:rPr dirty="0" sz="2900" spc="-105"/>
              <a:t> </a:t>
            </a:r>
            <a:r>
              <a:rPr dirty="0" sz="2900" spc="100"/>
              <a:t>to</a:t>
            </a:r>
            <a:r>
              <a:rPr dirty="0" sz="2900" spc="-110"/>
              <a:t> </a:t>
            </a:r>
            <a:r>
              <a:rPr dirty="0" sz="2900" spc="110"/>
              <a:t>find</a:t>
            </a:r>
            <a:r>
              <a:rPr dirty="0" sz="2900" spc="-110"/>
              <a:t> </a:t>
            </a:r>
            <a:r>
              <a:rPr dirty="0" sz="2900" spc="125"/>
              <a:t>the</a:t>
            </a:r>
            <a:r>
              <a:rPr dirty="0" sz="2900" spc="-110"/>
              <a:t> </a:t>
            </a:r>
            <a:r>
              <a:rPr dirty="0" sz="2900" spc="275"/>
              <a:t>category-</a:t>
            </a:r>
            <a:r>
              <a:rPr dirty="0" sz="2900" spc="170"/>
              <a:t>wise</a:t>
            </a:r>
            <a:r>
              <a:rPr dirty="0" sz="2900" spc="-105"/>
              <a:t> </a:t>
            </a:r>
            <a:r>
              <a:rPr dirty="0" sz="2900" spc="125"/>
              <a:t>distribution</a:t>
            </a:r>
            <a:r>
              <a:rPr dirty="0" sz="2900" spc="-110"/>
              <a:t> </a:t>
            </a:r>
            <a:r>
              <a:rPr dirty="0" sz="2900" spc="85"/>
              <a:t>of</a:t>
            </a:r>
            <a:r>
              <a:rPr dirty="0" sz="2900" spc="-105"/>
              <a:t> </a:t>
            </a:r>
            <a:r>
              <a:rPr dirty="0" sz="2900" spc="85"/>
              <a:t>pizzas.</a:t>
            </a:r>
            <a:endParaRPr sz="2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1687" y="1028700"/>
            <a:ext cx="12572999" cy="507682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3840" y="6745444"/>
            <a:ext cx="7458074" cy="314324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528809" y="210626"/>
            <a:ext cx="14789785" cy="4305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50" spc="210">
                <a:solidFill>
                  <a:srgbClr val="FFFFFF"/>
                </a:solidFill>
                <a:latin typeface="Trebuchet MS"/>
                <a:cs typeface="Trebuchet MS"/>
              </a:rPr>
              <a:t>Group</a:t>
            </a:r>
            <a:r>
              <a:rPr dirty="0" sz="265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2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65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75">
                <a:solidFill>
                  <a:srgbClr val="FFFFFF"/>
                </a:solidFill>
                <a:latin typeface="Trebuchet MS"/>
                <a:cs typeface="Trebuchet MS"/>
              </a:rPr>
              <a:t>orders</a:t>
            </a:r>
            <a:r>
              <a:rPr dirty="0" sz="265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27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265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204">
                <a:solidFill>
                  <a:srgbClr val="FFFFFF"/>
                </a:solidFill>
                <a:latin typeface="Trebuchet MS"/>
                <a:cs typeface="Trebuchet MS"/>
              </a:rPr>
              <a:t>date</a:t>
            </a:r>
            <a:r>
              <a:rPr dirty="0" sz="265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32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65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65">
                <a:solidFill>
                  <a:srgbClr val="FFFFFF"/>
                </a:solidFill>
                <a:latin typeface="Trebuchet MS"/>
                <a:cs typeface="Trebuchet MS"/>
              </a:rPr>
              <a:t>calculate</a:t>
            </a:r>
            <a:r>
              <a:rPr dirty="0" sz="265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2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65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260">
                <a:solidFill>
                  <a:srgbClr val="FFFFFF"/>
                </a:solidFill>
                <a:latin typeface="Trebuchet MS"/>
                <a:cs typeface="Trebuchet MS"/>
              </a:rPr>
              <a:t>average</a:t>
            </a:r>
            <a:r>
              <a:rPr dirty="0" sz="265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254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r>
              <a:rPr dirty="0" sz="265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7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65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55">
                <a:solidFill>
                  <a:srgbClr val="FFFFFF"/>
                </a:solidFill>
                <a:latin typeface="Trebuchet MS"/>
                <a:cs typeface="Trebuchet MS"/>
              </a:rPr>
              <a:t>pizzas</a:t>
            </a:r>
            <a:r>
              <a:rPr dirty="0" sz="265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75">
                <a:solidFill>
                  <a:srgbClr val="FFFFFF"/>
                </a:solidFill>
                <a:latin typeface="Trebuchet MS"/>
                <a:cs typeface="Trebuchet MS"/>
              </a:rPr>
              <a:t>ordered</a:t>
            </a:r>
            <a:r>
              <a:rPr dirty="0" sz="265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6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dirty="0" sz="265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25">
                <a:solidFill>
                  <a:srgbClr val="FFFFFF"/>
                </a:solidFill>
                <a:latin typeface="Trebuchet MS"/>
                <a:cs typeface="Trebuchet MS"/>
              </a:rPr>
              <a:t>day.</a:t>
            </a:r>
            <a:endParaRPr sz="2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4277" y="1028700"/>
            <a:ext cx="10582274" cy="57435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85827" y="6958441"/>
            <a:ext cx="7058024" cy="30289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9538" rIns="0" bIns="0" rtlCol="0" vert="horz">
            <a:spAutoFit/>
          </a:bodyPr>
          <a:lstStyle/>
          <a:p>
            <a:pPr marL="1175385">
              <a:lnSpc>
                <a:spcPct val="100000"/>
              </a:lnSpc>
              <a:spcBef>
                <a:spcPts val="90"/>
              </a:spcBef>
            </a:pPr>
            <a:r>
              <a:rPr dirty="0" sz="3100" spc="180"/>
              <a:t>Determine</a:t>
            </a:r>
            <a:r>
              <a:rPr dirty="0" sz="3100" spc="-125"/>
              <a:t> </a:t>
            </a:r>
            <a:r>
              <a:rPr dirty="0" sz="3100" spc="140"/>
              <a:t>the</a:t>
            </a:r>
            <a:r>
              <a:rPr dirty="0" sz="3100" spc="-125"/>
              <a:t> </a:t>
            </a:r>
            <a:r>
              <a:rPr dirty="0" sz="3100" spc="185"/>
              <a:t>top</a:t>
            </a:r>
            <a:r>
              <a:rPr dirty="0" sz="3100" spc="-125"/>
              <a:t> </a:t>
            </a:r>
            <a:r>
              <a:rPr dirty="0" sz="3100" spc="210"/>
              <a:t>3</a:t>
            </a:r>
            <a:r>
              <a:rPr dirty="0" sz="3100" spc="-120"/>
              <a:t> </a:t>
            </a:r>
            <a:r>
              <a:rPr dirty="0" sz="3100" spc="300"/>
              <a:t>most</a:t>
            </a:r>
            <a:r>
              <a:rPr dirty="0" sz="3100" spc="-125"/>
              <a:t> </a:t>
            </a:r>
            <a:r>
              <a:rPr dirty="0" sz="3100" spc="200"/>
              <a:t>ordered</a:t>
            </a:r>
            <a:r>
              <a:rPr dirty="0" sz="3100" spc="-125"/>
              <a:t> </a:t>
            </a:r>
            <a:r>
              <a:rPr dirty="0" sz="3100" spc="135"/>
              <a:t>pizza</a:t>
            </a:r>
            <a:r>
              <a:rPr dirty="0" sz="3100" spc="-120"/>
              <a:t> </a:t>
            </a:r>
            <a:r>
              <a:rPr dirty="0" sz="3100" spc="229"/>
              <a:t>types</a:t>
            </a:r>
            <a:r>
              <a:rPr dirty="0" sz="3100" spc="-125"/>
              <a:t> </a:t>
            </a:r>
            <a:r>
              <a:rPr dirty="0" sz="3100" spc="355"/>
              <a:t>based</a:t>
            </a:r>
            <a:r>
              <a:rPr dirty="0" sz="3100" spc="-125"/>
              <a:t> </a:t>
            </a:r>
            <a:r>
              <a:rPr dirty="0" sz="3100" spc="300"/>
              <a:t>on</a:t>
            </a:r>
            <a:r>
              <a:rPr dirty="0" sz="3100" spc="-125"/>
              <a:t> </a:t>
            </a:r>
            <a:r>
              <a:rPr dirty="0" sz="3100" spc="125"/>
              <a:t>revenue.</a:t>
            </a:r>
            <a:endParaRPr sz="3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684" y="900904"/>
            <a:ext cx="12182474" cy="804862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74491" y="6463040"/>
            <a:ext cx="5038724" cy="31337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8791" rIns="0" bIns="0" rtlCol="0" vert="horz">
            <a:spAutoFit/>
          </a:bodyPr>
          <a:lstStyle/>
          <a:p>
            <a:pPr marL="799465">
              <a:lnSpc>
                <a:spcPct val="100000"/>
              </a:lnSpc>
              <a:spcBef>
                <a:spcPts val="114"/>
              </a:spcBef>
            </a:pPr>
            <a:r>
              <a:rPr dirty="0" sz="2750" spc="200"/>
              <a:t>Calculate</a:t>
            </a:r>
            <a:r>
              <a:rPr dirty="0" sz="2750" spc="-100"/>
              <a:t> </a:t>
            </a:r>
            <a:r>
              <a:rPr dirty="0" sz="2750" spc="130"/>
              <a:t>the</a:t>
            </a:r>
            <a:r>
              <a:rPr dirty="0" sz="2750" spc="-100"/>
              <a:t> </a:t>
            </a:r>
            <a:r>
              <a:rPr dirty="0" sz="2750" spc="225"/>
              <a:t>percentage</a:t>
            </a:r>
            <a:r>
              <a:rPr dirty="0" sz="2750" spc="-100"/>
              <a:t> </a:t>
            </a:r>
            <a:r>
              <a:rPr dirty="0" sz="2750" spc="140"/>
              <a:t>contribution</a:t>
            </a:r>
            <a:r>
              <a:rPr dirty="0" sz="2750" spc="-100"/>
              <a:t> </a:t>
            </a:r>
            <a:r>
              <a:rPr dirty="0" sz="2750" spc="85"/>
              <a:t>of</a:t>
            </a:r>
            <a:r>
              <a:rPr dirty="0" sz="2750" spc="-100"/>
              <a:t> </a:t>
            </a:r>
            <a:r>
              <a:rPr dirty="0" sz="2750" spc="290"/>
              <a:t>each</a:t>
            </a:r>
            <a:r>
              <a:rPr dirty="0" sz="2750" spc="-100"/>
              <a:t> </a:t>
            </a:r>
            <a:r>
              <a:rPr dirty="0" sz="2750" spc="135"/>
              <a:t>pizza</a:t>
            </a:r>
            <a:r>
              <a:rPr dirty="0" sz="2750" spc="-95"/>
              <a:t> </a:t>
            </a:r>
            <a:r>
              <a:rPr dirty="0" sz="2750" spc="175"/>
              <a:t>type</a:t>
            </a:r>
            <a:r>
              <a:rPr dirty="0" sz="2750" spc="-100"/>
              <a:t> </a:t>
            </a:r>
            <a:r>
              <a:rPr dirty="0" sz="2750" spc="105"/>
              <a:t>to</a:t>
            </a:r>
            <a:r>
              <a:rPr dirty="0" sz="2750" spc="-100"/>
              <a:t> </a:t>
            </a:r>
            <a:r>
              <a:rPr dirty="0" sz="2750" spc="90"/>
              <a:t>total</a:t>
            </a:r>
            <a:r>
              <a:rPr dirty="0" sz="2750" spc="-100"/>
              <a:t> </a:t>
            </a:r>
            <a:r>
              <a:rPr dirty="0" sz="2750" spc="110"/>
              <a:t>revenue.</a:t>
            </a:r>
            <a:endParaRPr sz="27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008" y="815863"/>
            <a:ext cx="17735549" cy="27622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3237" y="3734425"/>
            <a:ext cx="3314699" cy="64007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90065" y="3734425"/>
            <a:ext cx="3381374" cy="64007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90856" y="3734425"/>
            <a:ext cx="3381374" cy="64007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8507" rIns="0" bIns="0" rtlCol="0" vert="horz">
            <a:spAutoFit/>
          </a:bodyPr>
          <a:lstStyle/>
          <a:p>
            <a:pPr marL="1859280">
              <a:lnSpc>
                <a:spcPct val="100000"/>
              </a:lnSpc>
              <a:spcBef>
                <a:spcPts val="125"/>
              </a:spcBef>
            </a:pPr>
            <a:r>
              <a:rPr dirty="0" sz="3250" spc="225"/>
              <a:t>Analyze</a:t>
            </a:r>
            <a:r>
              <a:rPr dirty="0" sz="3250" spc="-120"/>
              <a:t> </a:t>
            </a:r>
            <a:r>
              <a:rPr dirty="0" sz="3250" spc="160"/>
              <a:t>the</a:t>
            </a:r>
            <a:r>
              <a:rPr dirty="0" sz="3250" spc="-114"/>
              <a:t> </a:t>
            </a:r>
            <a:r>
              <a:rPr dirty="0" sz="3250" spc="240"/>
              <a:t>cumulative</a:t>
            </a:r>
            <a:r>
              <a:rPr dirty="0" sz="3250" spc="-114"/>
              <a:t> </a:t>
            </a:r>
            <a:r>
              <a:rPr dirty="0" sz="3250" spc="229"/>
              <a:t>revenue</a:t>
            </a:r>
            <a:r>
              <a:rPr dirty="0" sz="3250" spc="-114"/>
              <a:t> </a:t>
            </a:r>
            <a:r>
              <a:rPr dirty="0" sz="3250" spc="260"/>
              <a:t>generated</a:t>
            </a:r>
            <a:r>
              <a:rPr dirty="0" sz="3250" spc="-114"/>
              <a:t> </a:t>
            </a:r>
            <a:r>
              <a:rPr dirty="0" sz="3250" spc="204"/>
              <a:t>over</a:t>
            </a:r>
            <a:r>
              <a:rPr dirty="0" sz="3250" spc="-114"/>
              <a:t> </a:t>
            </a:r>
            <a:r>
              <a:rPr dirty="0" sz="3250" spc="60"/>
              <a:t>time.</a:t>
            </a:r>
            <a:endParaRPr sz="3250"/>
          </a:p>
        </p:txBody>
      </p:sp>
      <p:sp>
        <p:nvSpPr>
          <p:cNvPr id="7" name="object 7" descr=""/>
          <p:cNvSpPr txBox="1"/>
          <p:nvPr/>
        </p:nvSpPr>
        <p:spPr>
          <a:xfrm>
            <a:off x="11831880" y="5045602"/>
            <a:ext cx="5638165" cy="3225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4799"/>
              </a:lnSpc>
              <a:spcBef>
                <a:spcPts val="100"/>
              </a:spcBef>
            </a:pPr>
            <a:r>
              <a:rPr dirty="0" sz="3050">
                <a:solidFill>
                  <a:srgbClr val="FFFFFF"/>
                </a:solidFill>
                <a:latin typeface="Lucida Sans Unicode"/>
                <a:cs typeface="Lucida Sans Unicode"/>
              </a:rPr>
              <a:t>Due</a:t>
            </a:r>
            <a:r>
              <a:rPr dirty="0" sz="305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305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50">
                <a:solidFill>
                  <a:srgbClr val="FFFFFF"/>
                </a:solidFill>
                <a:latin typeface="Lucida Sans Unicode"/>
                <a:cs typeface="Lucida Sans Unicode"/>
              </a:rPr>
              <a:t>PowerPoint </a:t>
            </a:r>
            <a:r>
              <a:rPr dirty="0" sz="3050">
                <a:solidFill>
                  <a:srgbClr val="FFFFFF"/>
                </a:solidFill>
                <a:latin typeface="Lucida Sans Unicode"/>
                <a:cs typeface="Lucida Sans Unicode"/>
              </a:rPr>
              <a:t>presentation</a:t>
            </a:r>
            <a:r>
              <a:rPr dirty="0" sz="305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10">
                <a:solidFill>
                  <a:srgbClr val="FFFFFF"/>
                </a:solidFill>
                <a:latin typeface="Lucida Sans Unicode"/>
                <a:cs typeface="Lucida Sans Unicode"/>
              </a:rPr>
              <a:t>constraints,</a:t>
            </a:r>
            <a:r>
              <a:rPr dirty="0" sz="305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20">
                <a:solidFill>
                  <a:srgbClr val="FFFFFF"/>
                </a:solidFill>
                <a:latin typeface="Lucida Sans Unicode"/>
                <a:cs typeface="Lucida Sans Unicode"/>
              </a:rPr>
              <a:t>only </a:t>
            </a:r>
            <a:r>
              <a:rPr dirty="0" sz="30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05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50">
                <a:solidFill>
                  <a:srgbClr val="FFFFFF"/>
                </a:solidFill>
                <a:latin typeface="Lucida Sans Unicode"/>
                <a:cs typeface="Lucida Sans Unicode"/>
              </a:rPr>
              <a:t>first</a:t>
            </a:r>
            <a:r>
              <a:rPr dirty="0" sz="305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50">
                <a:solidFill>
                  <a:srgbClr val="FFFFFF"/>
                </a:solidFill>
                <a:latin typeface="Lucida Sans Unicode"/>
                <a:cs typeface="Lucida Sans Unicode"/>
              </a:rPr>
              <a:t>two</a:t>
            </a:r>
            <a:r>
              <a:rPr dirty="0" sz="305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20">
                <a:solidFill>
                  <a:srgbClr val="FFFFFF"/>
                </a:solidFill>
                <a:latin typeface="Lucida Sans Unicode"/>
                <a:cs typeface="Lucida Sans Unicode"/>
              </a:rPr>
              <a:t>months</a:t>
            </a:r>
            <a:r>
              <a:rPr dirty="0" sz="305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5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305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20">
                <a:solidFill>
                  <a:srgbClr val="FFFFFF"/>
                </a:solidFill>
                <a:latin typeface="Lucida Sans Unicode"/>
                <a:cs typeface="Lucida Sans Unicode"/>
              </a:rPr>
              <a:t>data </a:t>
            </a:r>
            <a:r>
              <a:rPr dirty="0" sz="305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dirty="0" sz="30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20">
                <a:solidFill>
                  <a:srgbClr val="FFFFFF"/>
                </a:solidFill>
                <a:latin typeface="Lucida Sans Unicode"/>
                <a:cs typeface="Lucida Sans Unicode"/>
              </a:rPr>
              <a:t>shown</a:t>
            </a:r>
            <a:r>
              <a:rPr dirty="0" sz="30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30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50">
                <a:solidFill>
                  <a:srgbClr val="FFFFFF"/>
                </a:solidFill>
                <a:latin typeface="Lucida Sans Unicode"/>
                <a:cs typeface="Lucida Sans Unicode"/>
              </a:rPr>
              <a:t>clearly</a:t>
            </a:r>
            <a:r>
              <a:rPr dirty="0" sz="30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10">
                <a:solidFill>
                  <a:srgbClr val="FFFFFF"/>
                </a:solidFill>
                <a:latin typeface="Lucida Sans Unicode"/>
                <a:cs typeface="Lucida Sans Unicode"/>
              </a:rPr>
              <a:t>illustrate </a:t>
            </a:r>
            <a:r>
              <a:rPr dirty="0" sz="3050">
                <a:solidFill>
                  <a:srgbClr val="FFFFFF"/>
                </a:solidFill>
                <a:latin typeface="Lucida Sans Unicode"/>
                <a:cs typeface="Lucida Sans Unicode"/>
              </a:rPr>
              <a:t>how</a:t>
            </a:r>
            <a:r>
              <a:rPr dirty="0" sz="30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0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5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dirty="0" sz="30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10">
                <a:solidFill>
                  <a:srgbClr val="FFFFFF"/>
                </a:solidFill>
                <a:latin typeface="Lucida Sans Unicode"/>
                <a:cs typeface="Lucida Sans Unicode"/>
              </a:rPr>
              <a:t>cumulative </a:t>
            </a:r>
            <a:r>
              <a:rPr dirty="0" sz="3050">
                <a:solidFill>
                  <a:srgbClr val="FFFFFF"/>
                </a:solidFill>
                <a:latin typeface="Lucida Sans Unicode"/>
                <a:cs typeface="Lucida Sans Unicode"/>
              </a:rPr>
              <a:t>revenue</a:t>
            </a:r>
            <a:r>
              <a:rPr dirty="0" sz="305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30">
                <a:solidFill>
                  <a:srgbClr val="FFFFFF"/>
                </a:solidFill>
                <a:latin typeface="Lucida Sans Unicode"/>
                <a:cs typeface="Lucida Sans Unicode"/>
              </a:rPr>
              <a:t>builds</a:t>
            </a:r>
            <a:r>
              <a:rPr dirty="0" sz="30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10">
                <a:solidFill>
                  <a:srgbClr val="FFFFFF"/>
                </a:solidFill>
                <a:latin typeface="Lucida Sans Unicode"/>
                <a:cs typeface="Lucida Sans Unicode"/>
              </a:rPr>
              <a:t>up</a:t>
            </a:r>
            <a:r>
              <a:rPr dirty="0" sz="30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50">
                <a:solidFill>
                  <a:srgbClr val="FFFFFF"/>
                </a:solidFill>
                <a:latin typeface="Lucida Sans Unicode"/>
                <a:cs typeface="Lucida Sans Unicode"/>
              </a:rPr>
              <a:t>day</a:t>
            </a:r>
            <a:r>
              <a:rPr dirty="0" sz="30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7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dirty="0" sz="30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20">
                <a:solidFill>
                  <a:srgbClr val="FFFFFF"/>
                </a:solidFill>
                <a:latin typeface="Lucida Sans Unicode"/>
                <a:cs typeface="Lucida Sans Unicode"/>
              </a:rPr>
              <a:t>day.</a:t>
            </a:r>
            <a:endParaRPr sz="3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795" y="1028700"/>
            <a:ext cx="17745074" cy="29908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4995" y="4803673"/>
            <a:ext cx="7734299" cy="526732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590930" y="179583"/>
            <a:ext cx="15106650" cy="4318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650" spc="165">
                <a:solidFill>
                  <a:srgbClr val="FFFFFF"/>
                </a:solidFill>
                <a:latin typeface="Trebuchet MS"/>
                <a:cs typeface="Trebuchet MS"/>
              </a:rPr>
              <a:t>Determine</a:t>
            </a:r>
            <a:r>
              <a:rPr dirty="0" sz="265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3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65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70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dirty="0" sz="265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9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265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270">
                <a:solidFill>
                  <a:srgbClr val="FFFFFF"/>
                </a:solidFill>
                <a:latin typeface="Trebuchet MS"/>
                <a:cs typeface="Trebuchet MS"/>
              </a:rPr>
              <a:t>most</a:t>
            </a:r>
            <a:r>
              <a:rPr dirty="0" sz="265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75">
                <a:solidFill>
                  <a:srgbClr val="FFFFFF"/>
                </a:solidFill>
                <a:latin typeface="Trebuchet MS"/>
                <a:cs typeface="Trebuchet MS"/>
              </a:rPr>
              <a:t>ordered</a:t>
            </a:r>
            <a:r>
              <a:rPr dirty="0" sz="265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25">
                <a:solidFill>
                  <a:srgbClr val="FFFFFF"/>
                </a:solidFill>
                <a:latin typeface="Trebuchet MS"/>
                <a:cs typeface="Trebuchet MS"/>
              </a:rPr>
              <a:t>pizza</a:t>
            </a:r>
            <a:r>
              <a:rPr dirty="0" sz="265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200">
                <a:solidFill>
                  <a:srgbClr val="FFFFFF"/>
                </a:solidFill>
                <a:latin typeface="Trebuchet MS"/>
                <a:cs typeface="Trebuchet MS"/>
              </a:rPr>
              <a:t>types</a:t>
            </a:r>
            <a:r>
              <a:rPr dirty="0" sz="265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315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dirty="0" sz="265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27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265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85">
                <a:solidFill>
                  <a:srgbClr val="FFFFFF"/>
                </a:solidFill>
                <a:latin typeface="Trebuchet MS"/>
                <a:cs typeface="Trebuchet MS"/>
              </a:rPr>
              <a:t>revenue</a:t>
            </a:r>
            <a:r>
              <a:rPr dirty="0" sz="265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5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65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285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dirty="0" sz="265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25">
                <a:solidFill>
                  <a:srgbClr val="FFFFFF"/>
                </a:solidFill>
                <a:latin typeface="Trebuchet MS"/>
                <a:cs typeface="Trebuchet MS"/>
              </a:rPr>
              <a:t>pizza</a:t>
            </a:r>
            <a:r>
              <a:rPr dirty="0" sz="265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45">
                <a:solidFill>
                  <a:srgbClr val="FFFFFF"/>
                </a:solidFill>
                <a:latin typeface="Trebuchet MS"/>
                <a:cs typeface="Trebuchet MS"/>
              </a:rPr>
              <a:t>category.</a:t>
            </a:r>
            <a:endParaRPr sz="2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855380" y="0"/>
            <a:ext cx="36830" cy="1696720"/>
          </a:xfrm>
          <a:custGeom>
            <a:avLst/>
            <a:gdLst/>
            <a:ahLst/>
            <a:cxnLst/>
            <a:rect l="l" t="t" r="r" b="b"/>
            <a:pathLst>
              <a:path w="36830" h="1696720">
                <a:moveTo>
                  <a:pt x="36654" y="1696659"/>
                </a:moveTo>
                <a:lnTo>
                  <a:pt x="0" y="1696659"/>
                </a:lnTo>
                <a:lnTo>
                  <a:pt x="0" y="0"/>
                </a:lnTo>
                <a:lnTo>
                  <a:pt x="36654" y="0"/>
                </a:lnTo>
                <a:lnTo>
                  <a:pt x="36654" y="1696659"/>
                </a:lnTo>
                <a:close/>
              </a:path>
            </a:pathLst>
          </a:custGeom>
          <a:solidFill>
            <a:srgbClr val="FFFFFF">
              <a:alpha val="1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933710" y="0"/>
            <a:ext cx="33020" cy="1696720"/>
          </a:xfrm>
          <a:custGeom>
            <a:avLst/>
            <a:gdLst/>
            <a:ahLst/>
            <a:cxnLst/>
            <a:rect l="l" t="t" r="r" b="b"/>
            <a:pathLst>
              <a:path w="33020" h="1696720">
                <a:moveTo>
                  <a:pt x="32989" y="1696659"/>
                </a:moveTo>
                <a:lnTo>
                  <a:pt x="0" y="1696659"/>
                </a:lnTo>
                <a:lnTo>
                  <a:pt x="0" y="0"/>
                </a:lnTo>
                <a:lnTo>
                  <a:pt x="32989" y="0"/>
                </a:lnTo>
                <a:lnTo>
                  <a:pt x="32989" y="1696659"/>
                </a:lnTo>
                <a:close/>
              </a:path>
            </a:pathLst>
          </a:custGeom>
          <a:solidFill>
            <a:srgbClr val="FFFFFF">
              <a:alpha val="1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008374" y="0"/>
            <a:ext cx="36830" cy="1696720"/>
          </a:xfrm>
          <a:custGeom>
            <a:avLst/>
            <a:gdLst/>
            <a:ahLst/>
            <a:cxnLst/>
            <a:rect l="l" t="t" r="r" b="b"/>
            <a:pathLst>
              <a:path w="36829" h="1696720">
                <a:moveTo>
                  <a:pt x="36654" y="1696659"/>
                </a:moveTo>
                <a:lnTo>
                  <a:pt x="0" y="1696659"/>
                </a:lnTo>
                <a:lnTo>
                  <a:pt x="0" y="0"/>
                </a:lnTo>
                <a:lnTo>
                  <a:pt x="36654" y="0"/>
                </a:lnTo>
                <a:lnTo>
                  <a:pt x="36654" y="1696659"/>
                </a:lnTo>
                <a:close/>
              </a:path>
            </a:pathLst>
          </a:custGeom>
          <a:solidFill>
            <a:srgbClr val="FFFFFF">
              <a:alpha val="1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086704" y="0"/>
            <a:ext cx="33020" cy="1696720"/>
          </a:xfrm>
          <a:custGeom>
            <a:avLst/>
            <a:gdLst/>
            <a:ahLst/>
            <a:cxnLst/>
            <a:rect l="l" t="t" r="r" b="b"/>
            <a:pathLst>
              <a:path w="33020" h="1696720">
                <a:moveTo>
                  <a:pt x="32988" y="1696659"/>
                </a:moveTo>
                <a:lnTo>
                  <a:pt x="0" y="1696659"/>
                </a:lnTo>
                <a:lnTo>
                  <a:pt x="0" y="0"/>
                </a:lnTo>
                <a:lnTo>
                  <a:pt x="32988" y="0"/>
                </a:lnTo>
                <a:lnTo>
                  <a:pt x="32988" y="1696659"/>
                </a:lnTo>
                <a:close/>
              </a:path>
            </a:pathLst>
          </a:custGeom>
          <a:solidFill>
            <a:srgbClr val="FFFFFF">
              <a:alpha val="14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0" y="0"/>
            <a:ext cx="18288000" cy="10038715"/>
            <a:chOff x="0" y="0"/>
            <a:chExt cx="18288000" cy="10038715"/>
          </a:xfrm>
        </p:grpSpPr>
        <p:sp>
          <p:nvSpPr>
            <p:cNvPr id="7" name="object 7" descr=""/>
            <p:cNvSpPr/>
            <p:nvPr/>
          </p:nvSpPr>
          <p:spPr>
            <a:xfrm>
              <a:off x="0" y="11"/>
              <a:ext cx="18288000" cy="10038715"/>
            </a:xfrm>
            <a:custGeom>
              <a:avLst/>
              <a:gdLst/>
              <a:ahLst/>
              <a:cxnLst/>
              <a:rect l="l" t="t" r="r" b="b"/>
              <a:pathLst>
                <a:path w="18288000" h="10038715">
                  <a:moveTo>
                    <a:pt x="3966692" y="7960969"/>
                  </a:moveTo>
                  <a:lnTo>
                    <a:pt x="3930040" y="7960969"/>
                  </a:lnTo>
                  <a:lnTo>
                    <a:pt x="3930040" y="10002647"/>
                  </a:lnTo>
                  <a:lnTo>
                    <a:pt x="3966692" y="10002647"/>
                  </a:lnTo>
                  <a:lnTo>
                    <a:pt x="3966692" y="7960969"/>
                  </a:lnTo>
                  <a:close/>
                </a:path>
                <a:path w="18288000" h="10038715">
                  <a:moveTo>
                    <a:pt x="3966692" y="1733308"/>
                  </a:moveTo>
                  <a:lnTo>
                    <a:pt x="3930040" y="1733308"/>
                  </a:lnTo>
                  <a:lnTo>
                    <a:pt x="3930040" y="3774986"/>
                  </a:lnTo>
                  <a:lnTo>
                    <a:pt x="3966692" y="3774986"/>
                  </a:lnTo>
                  <a:lnTo>
                    <a:pt x="3966692" y="1733308"/>
                  </a:lnTo>
                  <a:close/>
                </a:path>
                <a:path w="18288000" h="10038715">
                  <a:moveTo>
                    <a:pt x="6045022" y="7960969"/>
                  </a:moveTo>
                  <a:lnTo>
                    <a:pt x="6008370" y="7960969"/>
                  </a:lnTo>
                  <a:lnTo>
                    <a:pt x="6008370" y="10002647"/>
                  </a:lnTo>
                  <a:lnTo>
                    <a:pt x="6045022" y="10002647"/>
                  </a:lnTo>
                  <a:lnTo>
                    <a:pt x="6045022" y="7960969"/>
                  </a:lnTo>
                  <a:close/>
                </a:path>
                <a:path w="18288000" h="10038715">
                  <a:moveTo>
                    <a:pt x="6045022" y="1733308"/>
                  </a:moveTo>
                  <a:lnTo>
                    <a:pt x="6008370" y="1733308"/>
                  </a:lnTo>
                  <a:lnTo>
                    <a:pt x="6008370" y="3774986"/>
                  </a:lnTo>
                  <a:lnTo>
                    <a:pt x="6045022" y="3774986"/>
                  </a:lnTo>
                  <a:lnTo>
                    <a:pt x="6045022" y="1733308"/>
                  </a:lnTo>
                  <a:close/>
                </a:path>
                <a:path w="18288000" h="10038715">
                  <a:moveTo>
                    <a:pt x="10198011" y="7960969"/>
                  </a:moveTo>
                  <a:lnTo>
                    <a:pt x="10161359" y="7960969"/>
                  </a:lnTo>
                  <a:lnTo>
                    <a:pt x="10161359" y="10002647"/>
                  </a:lnTo>
                  <a:lnTo>
                    <a:pt x="10198011" y="10002647"/>
                  </a:lnTo>
                  <a:lnTo>
                    <a:pt x="10198011" y="7960969"/>
                  </a:lnTo>
                  <a:close/>
                </a:path>
                <a:path w="18288000" h="10038715">
                  <a:moveTo>
                    <a:pt x="18288000" y="0"/>
                  </a:moveTo>
                  <a:lnTo>
                    <a:pt x="18288000" y="0"/>
                  </a:lnTo>
                  <a:lnTo>
                    <a:pt x="10161359" y="0"/>
                  </a:lnTo>
                  <a:lnTo>
                    <a:pt x="10161359" y="1732876"/>
                  </a:lnTo>
                  <a:lnTo>
                    <a:pt x="10161359" y="5886297"/>
                  </a:lnTo>
                  <a:lnTo>
                    <a:pt x="8125930" y="5886297"/>
                  </a:lnTo>
                  <a:lnTo>
                    <a:pt x="8125930" y="5885777"/>
                  </a:lnTo>
                  <a:lnTo>
                    <a:pt x="10161359" y="5885777"/>
                  </a:lnTo>
                  <a:lnTo>
                    <a:pt x="10161359" y="5850217"/>
                  </a:lnTo>
                  <a:lnTo>
                    <a:pt x="8125930" y="5850217"/>
                  </a:lnTo>
                  <a:lnTo>
                    <a:pt x="8125930" y="5849645"/>
                  </a:lnTo>
                  <a:lnTo>
                    <a:pt x="10161359" y="5849645"/>
                  </a:lnTo>
                  <a:lnTo>
                    <a:pt x="10161359" y="1733308"/>
                  </a:lnTo>
                  <a:lnTo>
                    <a:pt x="8125930" y="1733308"/>
                  </a:lnTo>
                  <a:lnTo>
                    <a:pt x="8125930" y="1732876"/>
                  </a:lnTo>
                  <a:lnTo>
                    <a:pt x="10161359" y="1732876"/>
                  </a:lnTo>
                  <a:lnTo>
                    <a:pt x="10161359" y="0"/>
                  </a:lnTo>
                  <a:lnTo>
                    <a:pt x="8125930" y="0"/>
                  </a:lnTo>
                  <a:lnTo>
                    <a:pt x="8125930" y="596"/>
                  </a:lnTo>
                  <a:lnTo>
                    <a:pt x="8089278" y="596"/>
                  </a:lnTo>
                  <a:lnTo>
                    <a:pt x="8089278" y="1696046"/>
                  </a:lnTo>
                  <a:lnTo>
                    <a:pt x="8089278" y="1732876"/>
                  </a:lnTo>
                  <a:lnTo>
                    <a:pt x="8089278" y="1733308"/>
                  </a:lnTo>
                  <a:lnTo>
                    <a:pt x="8086699" y="1733308"/>
                  </a:lnTo>
                  <a:lnTo>
                    <a:pt x="8086699" y="3774986"/>
                  </a:lnTo>
                  <a:lnTo>
                    <a:pt x="8089278" y="3774986"/>
                  </a:lnTo>
                  <a:lnTo>
                    <a:pt x="1892033" y="3775037"/>
                  </a:lnTo>
                  <a:lnTo>
                    <a:pt x="1892033" y="3771227"/>
                  </a:lnTo>
                  <a:lnTo>
                    <a:pt x="1892033" y="1732876"/>
                  </a:lnTo>
                  <a:lnTo>
                    <a:pt x="8089278" y="1732876"/>
                  </a:lnTo>
                  <a:lnTo>
                    <a:pt x="8089278" y="1696046"/>
                  </a:lnTo>
                  <a:lnTo>
                    <a:pt x="0" y="1696046"/>
                  </a:lnTo>
                  <a:lnTo>
                    <a:pt x="0" y="1732876"/>
                  </a:lnTo>
                  <a:lnTo>
                    <a:pt x="1855368" y="1732876"/>
                  </a:lnTo>
                  <a:lnTo>
                    <a:pt x="1855368" y="3771227"/>
                  </a:lnTo>
                  <a:lnTo>
                    <a:pt x="0" y="3771227"/>
                  </a:lnTo>
                  <a:lnTo>
                    <a:pt x="0" y="3775037"/>
                  </a:lnTo>
                  <a:lnTo>
                    <a:pt x="0" y="3808057"/>
                  </a:lnTo>
                  <a:lnTo>
                    <a:pt x="1855368" y="3808057"/>
                  </a:lnTo>
                  <a:lnTo>
                    <a:pt x="1855368" y="5849645"/>
                  </a:lnTo>
                  <a:lnTo>
                    <a:pt x="1892033" y="5849645"/>
                  </a:lnTo>
                  <a:lnTo>
                    <a:pt x="1892033" y="3808057"/>
                  </a:lnTo>
                  <a:lnTo>
                    <a:pt x="3933698" y="3808057"/>
                  </a:lnTo>
                  <a:lnTo>
                    <a:pt x="3933698" y="5849645"/>
                  </a:lnTo>
                  <a:lnTo>
                    <a:pt x="3966692" y="5849645"/>
                  </a:lnTo>
                  <a:lnTo>
                    <a:pt x="3966692" y="3808057"/>
                  </a:lnTo>
                  <a:lnTo>
                    <a:pt x="6008370" y="3808057"/>
                  </a:lnTo>
                  <a:lnTo>
                    <a:pt x="6008370" y="5849645"/>
                  </a:lnTo>
                  <a:lnTo>
                    <a:pt x="6045022" y="5849645"/>
                  </a:lnTo>
                  <a:lnTo>
                    <a:pt x="6045022" y="3808057"/>
                  </a:lnTo>
                  <a:lnTo>
                    <a:pt x="8086699" y="3808057"/>
                  </a:lnTo>
                  <a:lnTo>
                    <a:pt x="8086699" y="5849645"/>
                  </a:lnTo>
                  <a:lnTo>
                    <a:pt x="8089278" y="5849645"/>
                  </a:lnTo>
                  <a:lnTo>
                    <a:pt x="8089278" y="5850217"/>
                  </a:lnTo>
                  <a:lnTo>
                    <a:pt x="0" y="5850217"/>
                  </a:lnTo>
                  <a:lnTo>
                    <a:pt x="0" y="5885777"/>
                  </a:lnTo>
                  <a:lnTo>
                    <a:pt x="8089278" y="5885777"/>
                  </a:lnTo>
                  <a:lnTo>
                    <a:pt x="8089278" y="5886297"/>
                  </a:lnTo>
                  <a:lnTo>
                    <a:pt x="8086699" y="5886297"/>
                  </a:lnTo>
                  <a:lnTo>
                    <a:pt x="8086699" y="7927937"/>
                  </a:lnTo>
                  <a:lnTo>
                    <a:pt x="8086699" y="7960957"/>
                  </a:lnTo>
                  <a:lnTo>
                    <a:pt x="8086699" y="10003117"/>
                  </a:lnTo>
                  <a:lnTo>
                    <a:pt x="1892033" y="10003117"/>
                  </a:lnTo>
                  <a:lnTo>
                    <a:pt x="1892033" y="7960957"/>
                  </a:lnTo>
                  <a:lnTo>
                    <a:pt x="8086699" y="7960957"/>
                  </a:lnTo>
                  <a:lnTo>
                    <a:pt x="8086699" y="7927937"/>
                  </a:lnTo>
                  <a:lnTo>
                    <a:pt x="6045022" y="7927937"/>
                  </a:lnTo>
                  <a:lnTo>
                    <a:pt x="6045022" y="5886297"/>
                  </a:lnTo>
                  <a:lnTo>
                    <a:pt x="6008370" y="5886297"/>
                  </a:lnTo>
                  <a:lnTo>
                    <a:pt x="6008370" y="7927937"/>
                  </a:lnTo>
                  <a:lnTo>
                    <a:pt x="3966692" y="7927937"/>
                  </a:lnTo>
                  <a:lnTo>
                    <a:pt x="3966692" y="5886297"/>
                  </a:lnTo>
                  <a:lnTo>
                    <a:pt x="3933698" y="5886297"/>
                  </a:lnTo>
                  <a:lnTo>
                    <a:pt x="3933698" y="7927937"/>
                  </a:lnTo>
                  <a:lnTo>
                    <a:pt x="1892033" y="7927937"/>
                  </a:lnTo>
                  <a:lnTo>
                    <a:pt x="1892033" y="5886297"/>
                  </a:lnTo>
                  <a:lnTo>
                    <a:pt x="1855368" y="5886297"/>
                  </a:lnTo>
                  <a:lnTo>
                    <a:pt x="1855368" y="7927937"/>
                  </a:lnTo>
                  <a:lnTo>
                    <a:pt x="0" y="7927937"/>
                  </a:lnTo>
                  <a:lnTo>
                    <a:pt x="0" y="7960957"/>
                  </a:lnTo>
                  <a:lnTo>
                    <a:pt x="1855368" y="7960957"/>
                  </a:lnTo>
                  <a:lnTo>
                    <a:pt x="1855368" y="10003117"/>
                  </a:lnTo>
                  <a:lnTo>
                    <a:pt x="0" y="10003117"/>
                  </a:lnTo>
                  <a:lnTo>
                    <a:pt x="0" y="10038677"/>
                  </a:lnTo>
                  <a:lnTo>
                    <a:pt x="8089278" y="10038677"/>
                  </a:lnTo>
                  <a:lnTo>
                    <a:pt x="10198011" y="10038677"/>
                  </a:lnTo>
                  <a:lnTo>
                    <a:pt x="18288000" y="10038677"/>
                  </a:lnTo>
                  <a:lnTo>
                    <a:pt x="18288000" y="10003117"/>
                  </a:lnTo>
                  <a:lnTo>
                    <a:pt x="10198011" y="10003117"/>
                  </a:lnTo>
                  <a:lnTo>
                    <a:pt x="8125930" y="10003117"/>
                  </a:lnTo>
                  <a:lnTo>
                    <a:pt x="8125930" y="7960957"/>
                  </a:lnTo>
                  <a:lnTo>
                    <a:pt x="10198011" y="7960957"/>
                  </a:lnTo>
                  <a:lnTo>
                    <a:pt x="18288000" y="7960957"/>
                  </a:lnTo>
                  <a:lnTo>
                    <a:pt x="18288000" y="7927937"/>
                  </a:lnTo>
                  <a:lnTo>
                    <a:pt x="14357261" y="7927937"/>
                  </a:lnTo>
                  <a:lnTo>
                    <a:pt x="14357261" y="5886297"/>
                  </a:lnTo>
                  <a:lnTo>
                    <a:pt x="14320609" y="5886297"/>
                  </a:lnTo>
                  <a:lnTo>
                    <a:pt x="12278932" y="5886297"/>
                  </a:lnTo>
                  <a:lnTo>
                    <a:pt x="12245937" y="5886297"/>
                  </a:lnTo>
                  <a:lnTo>
                    <a:pt x="10204259" y="5886297"/>
                  </a:lnTo>
                  <a:lnTo>
                    <a:pt x="10198011" y="5886297"/>
                  </a:lnTo>
                  <a:lnTo>
                    <a:pt x="10198011" y="5885777"/>
                  </a:lnTo>
                  <a:lnTo>
                    <a:pt x="18288000" y="5885777"/>
                  </a:lnTo>
                  <a:lnTo>
                    <a:pt x="18288000" y="5850217"/>
                  </a:lnTo>
                  <a:lnTo>
                    <a:pt x="10198011" y="5850217"/>
                  </a:lnTo>
                  <a:lnTo>
                    <a:pt x="10198011" y="5849645"/>
                  </a:lnTo>
                  <a:lnTo>
                    <a:pt x="18288000" y="5849645"/>
                  </a:lnTo>
                  <a:lnTo>
                    <a:pt x="18288000" y="3808057"/>
                  </a:lnTo>
                  <a:lnTo>
                    <a:pt x="18288000" y="3775037"/>
                  </a:lnTo>
                  <a:lnTo>
                    <a:pt x="10204259" y="3775037"/>
                  </a:lnTo>
                  <a:lnTo>
                    <a:pt x="12242267" y="3774986"/>
                  </a:lnTo>
                  <a:lnTo>
                    <a:pt x="12278932" y="3774986"/>
                  </a:lnTo>
                  <a:lnTo>
                    <a:pt x="18288000" y="3774986"/>
                  </a:lnTo>
                  <a:lnTo>
                    <a:pt x="18288000" y="1733308"/>
                  </a:lnTo>
                  <a:lnTo>
                    <a:pt x="10198011" y="1733308"/>
                  </a:lnTo>
                  <a:lnTo>
                    <a:pt x="10198011" y="1732876"/>
                  </a:lnTo>
                  <a:lnTo>
                    <a:pt x="18288000" y="1732876"/>
                  </a:lnTo>
                  <a:lnTo>
                    <a:pt x="18288000" y="1696656"/>
                  </a:lnTo>
                  <a:lnTo>
                    <a:pt x="18288000" y="1696046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>
                <a:alpha val="1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125930" y="5886309"/>
              <a:ext cx="10162540" cy="4117340"/>
            </a:xfrm>
            <a:custGeom>
              <a:avLst/>
              <a:gdLst/>
              <a:ahLst/>
              <a:cxnLst/>
              <a:rect l="l" t="t" r="r" b="b"/>
              <a:pathLst>
                <a:path w="10162540" h="4117340">
                  <a:moveTo>
                    <a:pt x="10162070" y="2074672"/>
                  </a:moveTo>
                  <a:lnTo>
                    <a:pt x="8305990" y="2074672"/>
                  </a:lnTo>
                  <a:lnTo>
                    <a:pt x="8273008" y="2074659"/>
                  </a:lnTo>
                  <a:lnTo>
                    <a:pt x="6231331" y="2074672"/>
                  </a:lnTo>
                  <a:lnTo>
                    <a:pt x="6194679" y="2074672"/>
                  </a:lnTo>
                  <a:lnTo>
                    <a:pt x="4153001" y="2074672"/>
                  </a:lnTo>
                  <a:lnTo>
                    <a:pt x="4116336" y="2074672"/>
                  </a:lnTo>
                  <a:lnTo>
                    <a:pt x="2078329" y="2074672"/>
                  </a:lnTo>
                  <a:lnTo>
                    <a:pt x="2041677" y="2074659"/>
                  </a:lnTo>
                  <a:lnTo>
                    <a:pt x="0" y="2074672"/>
                  </a:lnTo>
                  <a:lnTo>
                    <a:pt x="0" y="4116349"/>
                  </a:lnTo>
                  <a:lnTo>
                    <a:pt x="2041677" y="4116349"/>
                  </a:lnTo>
                  <a:lnTo>
                    <a:pt x="2041677" y="4116819"/>
                  </a:lnTo>
                  <a:lnTo>
                    <a:pt x="2078329" y="4116819"/>
                  </a:lnTo>
                  <a:lnTo>
                    <a:pt x="2078329" y="4116349"/>
                  </a:lnTo>
                  <a:lnTo>
                    <a:pt x="4116336" y="4116349"/>
                  </a:lnTo>
                  <a:lnTo>
                    <a:pt x="4153001" y="4116349"/>
                  </a:lnTo>
                  <a:lnTo>
                    <a:pt x="6194679" y="4116349"/>
                  </a:lnTo>
                  <a:lnTo>
                    <a:pt x="6231331" y="4116349"/>
                  </a:lnTo>
                  <a:lnTo>
                    <a:pt x="8273008" y="4116349"/>
                  </a:lnTo>
                  <a:lnTo>
                    <a:pt x="8273008" y="4116819"/>
                  </a:lnTo>
                  <a:lnTo>
                    <a:pt x="8305990" y="4116819"/>
                  </a:lnTo>
                  <a:lnTo>
                    <a:pt x="8305990" y="4116349"/>
                  </a:lnTo>
                  <a:lnTo>
                    <a:pt x="10162070" y="4116349"/>
                  </a:lnTo>
                  <a:lnTo>
                    <a:pt x="10162070" y="2074672"/>
                  </a:lnTo>
                  <a:close/>
                </a:path>
                <a:path w="10162540" h="4117340">
                  <a:moveTo>
                    <a:pt x="10162070" y="0"/>
                  </a:moveTo>
                  <a:lnTo>
                    <a:pt x="8305990" y="0"/>
                  </a:lnTo>
                  <a:lnTo>
                    <a:pt x="8273008" y="0"/>
                  </a:lnTo>
                  <a:lnTo>
                    <a:pt x="6231331" y="0"/>
                  </a:lnTo>
                  <a:lnTo>
                    <a:pt x="6194679" y="0"/>
                  </a:lnTo>
                  <a:lnTo>
                    <a:pt x="6194679" y="2041677"/>
                  </a:lnTo>
                  <a:lnTo>
                    <a:pt x="6231331" y="2041677"/>
                  </a:lnTo>
                  <a:lnTo>
                    <a:pt x="8273008" y="2041677"/>
                  </a:lnTo>
                  <a:lnTo>
                    <a:pt x="8305990" y="2041677"/>
                  </a:lnTo>
                  <a:lnTo>
                    <a:pt x="10162070" y="2041677"/>
                  </a:lnTo>
                  <a:lnTo>
                    <a:pt x="10162070" y="0"/>
                  </a:lnTo>
                  <a:close/>
                </a:path>
              </a:pathLst>
            </a:custGeom>
            <a:solidFill>
              <a:srgbClr val="FFFFFF">
                <a:alpha val="1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174026" y="1"/>
              <a:ext cx="9752965" cy="4919980"/>
            </a:xfrm>
            <a:custGeom>
              <a:avLst/>
              <a:gdLst/>
              <a:ahLst/>
              <a:cxnLst/>
              <a:rect l="l" t="t" r="r" b="b"/>
              <a:pathLst>
                <a:path w="9752965" h="4919980">
                  <a:moveTo>
                    <a:pt x="932358" y="3148848"/>
                  </a:moveTo>
                  <a:lnTo>
                    <a:pt x="2826334" y="948637"/>
                  </a:lnTo>
                  <a:lnTo>
                    <a:pt x="0" y="281552"/>
                  </a:lnTo>
                  <a:lnTo>
                    <a:pt x="1192893" y="0"/>
                  </a:lnTo>
                  <a:lnTo>
                    <a:pt x="8559813" y="0"/>
                  </a:lnTo>
                  <a:lnTo>
                    <a:pt x="9752706" y="281552"/>
                  </a:lnTo>
                  <a:lnTo>
                    <a:pt x="6926372" y="948637"/>
                  </a:lnTo>
                  <a:lnTo>
                    <a:pt x="7853211" y="2025336"/>
                  </a:lnTo>
                  <a:lnTo>
                    <a:pt x="3610451" y="2025336"/>
                  </a:lnTo>
                  <a:lnTo>
                    <a:pt x="932358" y="3148848"/>
                  </a:lnTo>
                  <a:close/>
                </a:path>
                <a:path w="9752965" h="4919980">
                  <a:moveTo>
                    <a:pt x="3368584" y="4919939"/>
                  </a:moveTo>
                  <a:lnTo>
                    <a:pt x="3610451" y="2025336"/>
                  </a:lnTo>
                  <a:lnTo>
                    <a:pt x="6142255" y="2025336"/>
                  </a:lnTo>
                  <a:lnTo>
                    <a:pt x="6176644" y="2436900"/>
                  </a:lnTo>
                  <a:lnTo>
                    <a:pt x="4876353" y="2436900"/>
                  </a:lnTo>
                  <a:lnTo>
                    <a:pt x="3368584" y="4919939"/>
                  </a:lnTo>
                  <a:close/>
                </a:path>
                <a:path w="9752965" h="4919980">
                  <a:moveTo>
                    <a:pt x="8820348" y="3148848"/>
                  </a:moveTo>
                  <a:lnTo>
                    <a:pt x="6142255" y="2025336"/>
                  </a:lnTo>
                  <a:lnTo>
                    <a:pt x="7853211" y="2025336"/>
                  </a:lnTo>
                  <a:lnTo>
                    <a:pt x="8820348" y="3148848"/>
                  </a:lnTo>
                  <a:close/>
                </a:path>
                <a:path w="9752965" h="4919980">
                  <a:moveTo>
                    <a:pt x="6384122" y="4919939"/>
                  </a:moveTo>
                  <a:lnTo>
                    <a:pt x="4876353" y="2436900"/>
                  </a:lnTo>
                  <a:lnTo>
                    <a:pt x="6176644" y="2436900"/>
                  </a:lnTo>
                  <a:lnTo>
                    <a:pt x="6384122" y="4919939"/>
                  </a:lnTo>
                  <a:close/>
                </a:path>
              </a:pathLst>
            </a:custGeom>
            <a:solidFill>
              <a:srgbClr val="FFB6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09237" y="914457"/>
              <a:ext cx="4278760" cy="862964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673456" y="3924133"/>
            <a:ext cx="9049385" cy="17703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450" spc="-10"/>
              <a:t>INTrodUcTIoN</a:t>
            </a:r>
            <a:endParaRPr sz="11450"/>
          </a:p>
        </p:txBody>
      </p:sp>
      <p:grpSp>
        <p:nvGrpSpPr>
          <p:cNvPr id="12" name="object 12" descr=""/>
          <p:cNvGrpSpPr/>
          <p:nvPr/>
        </p:nvGrpSpPr>
        <p:grpSpPr>
          <a:xfrm>
            <a:off x="0" y="400239"/>
            <a:ext cx="18288000" cy="9886950"/>
            <a:chOff x="0" y="400239"/>
            <a:chExt cx="18288000" cy="9886950"/>
          </a:xfrm>
        </p:grpSpPr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99291"/>
              <a:ext cx="4553702" cy="8886824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0" y="9541352"/>
              <a:ext cx="18288000" cy="745490"/>
            </a:xfrm>
            <a:custGeom>
              <a:avLst/>
              <a:gdLst/>
              <a:ahLst/>
              <a:cxnLst/>
              <a:rect l="l" t="t" r="r" b="b"/>
              <a:pathLst>
                <a:path w="18288000" h="745490">
                  <a:moveTo>
                    <a:pt x="9831113" y="12700"/>
                  </a:moveTo>
                  <a:lnTo>
                    <a:pt x="8456886" y="12700"/>
                  </a:lnTo>
                  <a:lnTo>
                    <a:pt x="8554444" y="0"/>
                  </a:lnTo>
                  <a:lnTo>
                    <a:pt x="9733555" y="0"/>
                  </a:lnTo>
                  <a:lnTo>
                    <a:pt x="9831113" y="12700"/>
                  </a:lnTo>
                  <a:close/>
                </a:path>
                <a:path w="18288000" h="745490">
                  <a:moveTo>
                    <a:pt x="11361575" y="25400"/>
                  </a:moveTo>
                  <a:lnTo>
                    <a:pt x="6926425" y="25400"/>
                  </a:lnTo>
                  <a:lnTo>
                    <a:pt x="7020276" y="12700"/>
                  </a:lnTo>
                  <a:lnTo>
                    <a:pt x="11267723" y="12700"/>
                  </a:lnTo>
                  <a:lnTo>
                    <a:pt x="11361575" y="25400"/>
                  </a:lnTo>
                  <a:close/>
                </a:path>
                <a:path w="18288000" h="745490">
                  <a:moveTo>
                    <a:pt x="12194267" y="38100"/>
                  </a:moveTo>
                  <a:lnTo>
                    <a:pt x="6093733" y="38100"/>
                  </a:lnTo>
                  <a:lnTo>
                    <a:pt x="6185154" y="25400"/>
                  </a:lnTo>
                  <a:lnTo>
                    <a:pt x="12102846" y="25400"/>
                  </a:lnTo>
                  <a:lnTo>
                    <a:pt x="12194267" y="38100"/>
                  </a:lnTo>
                  <a:close/>
                </a:path>
                <a:path w="18288000" h="745490">
                  <a:moveTo>
                    <a:pt x="12736690" y="50800"/>
                  </a:moveTo>
                  <a:lnTo>
                    <a:pt x="5551310" y="50800"/>
                  </a:lnTo>
                  <a:lnTo>
                    <a:pt x="5640972" y="38100"/>
                  </a:lnTo>
                  <a:lnTo>
                    <a:pt x="12647028" y="38100"/>
                  </a:lnTo>
                  <a:lnTo>
                    <a:pt x="12736690" y="50800"/>
                  </a:lnTo>
                  <a:close/>
                </a:path>
                <a:path w="18288000" h="745490">
                  <a:moveTo>
                    <a:pt x="13268175" y="63500"/>
                  </a:moveTo>
                  <a:lnTo>
                    <a:pt x="5019824" y="63500"/>
                  </a:lnTo>
                  <a:lnTo>
                    <a:pt x="5107618" y="50800"/>
                  </a:lnTo>
                  <a:lnTo>
                    <a:pt x="13180382" y="50800"/>
                  </a:lnTo>
                  <a:lnTo>
                    <a:pt x="13268175" y="63500"/>
                  </a:lnTo>
                  <a:close/>
                </a:path>
                <a:path w="18288000" h="745490">
                  <a:moveTo>
                    <a:pt x="13702247" y="76200"/>
                  </a:moveTo>
                  <a:lnTo>
                    <a:pt x="4585753" y="76200"/>
                  </a:lnTo>
                  <a:lnTo>
                    <a:pt x="4671905" y="63500"/>
                  </a:lnTo>
                  <a:lnTo>
                    <a:pt x="13616095" y="63500"/>
                  </a:lnTo>
                  <a:lnTo>
                    <a:pt x="13702247" y="76200"/>
                  </a:lnTo>
                  <a:close/>
                </a:path>
                <a:path w="18288000" h="745490">
                  <a:moveTo>
                    <a:pt x="14127878" y="88900"/>
                  </a:moveTo>
                  <a:lnTo>
                    <a:pt x="4160122" y="88900"/>
                  </a:lnTo>
                  <a:lnTo>
                    <a:pt x="4244555" y="76200"/>
                  </a:lnTo>
                  <a:lnTo>
                    <a:pt x="14043445" y="76200"/>
                  </a:lnTo>
                  <a:lnTo>
                    <a:pt x="14127878" y="88900"/>
                  </a:lnTo>
                  <a:close/>
                </a:path>
                <a:path w="18288000" h="745490">
                  <a:moveTo>
                    <a:pt x="14544685" y="101600"/>
                  </a:moveTo>
                  <a:lnTo>
                    <a:pt x="3743315" y="101600"/>
                  </a:lnTo>
                  <a:lnTo>
                    <a:pt x="3825952" y="88900"/>
                  </a:lnTo>
                  <a:lnTo>
                    <a:pt x="14462048" y="88900"/>
                  </a:lnTo>
                  <a:lnTo>
                    <a:pt x="14544685" y="101600"/>
                  </a:lnTo>
                  <a:close/>
                </a:path>
                <a:path w="18288000" h="745490">
                  <a:moveTo>
                    <a:pt x="14871520" y="114300"/>
                  </a:moveTo>
                  <a:lnTo>
                    <a:pt x="3416480" y="114300"/>
                  </a:lnTo>
                  <a:lnTo>
                    <a:pt x="3497626" y="101600"/>
                  </a:lnTo>
                  <a:lnTo>
                    <a:pt x="14790374" y="101600"/>
                  </a:lnTo>
                  <a:lnTo>
                    <a:pt x="14871520" y="114300"/>
                  </a:lnTo>
                  <a:close/>
                </a:path>
                <a:path w="18288000" h="745490">
                  <a:moveTo>
                    <a:pt x="15192265" y="127000"/>
                  </a:moveTo>
                  <a:lnTo>
                    <a:pt x="3095735" y="127000"/>
                  </a:lnTo>
                  <a:lnTo>
                    <a:pt x="3175339" y="114300"/>
                  </a:lnTo>
                  <a:lnTo>
                    <a:pt x="15112661" y="114300"/>
                  </a:lnTo>
                  <a:lnTo>
                    <a:pt x="15192265" y="127000"/>
                  </a:lnTo>
                  <a:close/>
                </a:path>
                <a:path w="18288000" h="745490">
                  <a:moveTo>
                    <a:pt x="15428710" y="139700"/>
                  </a:moveTo>
                  <a:lnTo>
                    <a:pt x="2859290" y="139700"/>
                  </a:lnTo>
                  <a:lnTo>
                    <a:pt x="2937707" y="127000"/>
                  </a:lnTo>
                  <a:lnTo>
                    <a:pt x="15350293" y="127000"/>
                  </a:lnTo>
                  <a:lnTo>
                    <a:pt x="15428710" y="139700"/>
                  </a:lnTo>
                  <a:close/>
                </a:path>
                <a:path w="18288000" h="745490">
                  <a:moveTo>
                    <a:pt x="15738326" y="152400"/>
                  </a:moveTo>
                  <a:lnTo>
                    <a:pt x="2549674" y="152400"/>
                  </a:lnTo>
                  <a:lnTo>
                    <a:pt x="2626464" y="139700"/>
                  </a:lnTo>
                  <a:lnTo>
                    <a:pt x="15661536" y="139700"/>
                  </a:lnTo>
                  <a:lnTo>
                    <a:pt x="15738326" y="152400"/>
                  </a:lnTo>
                  <a:close/>
                </a:path>
                <a:path w="18288000" h="745490">
                  <a:moveTo>
                    <a:pt x="15966198" y="165100"/>
                  </a:moveTo>
                  <a:lnTo>
                    <a:pt x="2321802" y="165100"/>
                  </a:lnTo>
                  <a:lnTo>
                    <a:pt x="2397340" y="152400"/>
                  </a:lnTo>
                  <a:lnTo>
                    <a:pt x="15890661" y="152400"/>
                  </a:lnTo>
                  <a:lnTo>
                    <a:pt x="15966198" y="165100"/>
                  </a:lnTo>
                  <a:close/>
                </a:path>
                <a:path w="18288000" h="745490">
                  <a:moveTo>
                    <a:pt x="16264084" y="177800"/>
                  </a:moveTo>
                  <a:lnTo>
                    <a:pt x="2023917" y="177800"/>
                  </a:lnTo>
                  <a:lnTo>
                    <a:pt x="2097742" y="165100"/>
                  </a:lnTo>
                  <a:lnTo>
                    <a:pt x="16190258" y="165100"/>
                  </a:lnTo>
                  <a:lnTo>
                    <a:pt x="16264084" y="177800"/>
                  </a:lnTo>
                  <a:close/>
                </a:path>
                <a:path w="18288000" h="745490">
                  <a:moveTo>
                    <a:pt x="16482932" y="190500"/>
                  </a:moveTo>
                  <a:lnTo>
                    <a:pt x="1805069" y="190500"/>
                  </a:lnTo>
                  <a:lnTo>
                    <a:pt x="1877577" y="177800"/>
                  </a:lnTo>
                  <a:lnTo>
                    <a:pt x="16410423" y="177800"/>
                  </a:lnTo>
                  <a:lnTo>
                    <a:pt x="16482932" y="190500"/>
                  </a:lnTo>
                  <a:close/>
                </a:path>
                <a:path w="18288000" h="745490">
                  <a:moveTo>
                    <a:pt x="16697774" y="203200"/>
                  </a:moveTo>
                  <a:lnTo>
                    <a:pt x="1590226" y="203200"/>
                  </a:lnTo>
                  <a:lnTo>
                    <a:pt x="1661390" y="190500"/>
                  </a:lnTo>
                  <a:lnTo>
                    <a:pt x="16626610" y="190500"/>
                  </a:lnTo>
                  <a:lnTo>
                    <a:pt x="16697774" y="203200"/>
                  </a:lnTo>
                  <a:close/>
                </a:path>
                <a:path w="18288000" h="745490">
                  <a:moveTo>
                    <a:pt x="16908528" y="215900"/>
                  </a:moveTo>
                  <a:lnTo>
                    <a:pt x="1379472" y="215900"/>
                  </a:lnTo>
                  <a:lnTo>
                    <a:pt x="1449264" y="203200"/>
                  </a:lnTo>
                  <a:lnTo>
                    <a:pt x="16838736" y="203200"/>
                  </a:lnTo>
                  <a:lnTo>
                    <a:pt x="16908528" y="215900"/>
                  </a:lnTo>
                  <a:close/>
                </a:path>
                <a:path w="18288000" h="745490">
                  <a:moveTo>
                    <a:pt x="17115111" y="228600"/>
                  </a:moveTo>
                  <a:lnTo>
                    <a:pt x="1172890" y="228600"/>
                  </a:lnTo>
                  <a:lnTo>
                    <a:pt x="1241282" y="215900"/>
                  </a:lnTo>
                  <a:lnTo>
                    <a:pt x="17046718" y="215900"/>
                  </a:lnTo>
                  <a:lnTo>
                    <a:pt x="17115111" y="228600"/>
                  </a:lnTo>
                  <a:close/>
                </a:path>
                <a:path w="18288000" h="745490">
                  <a:moveTo>
                    <a:pt x="17317439" y="241300"/>
                  </a:moveTo>
                  <a:lnTo>
                    <a:pt x="970561" y="241300"/>
                  </a:lnTo>
                  <a:lnTo>
                    <a:pt x="1037526" y="228600"/>
                  </a:lnTo>
                  <a:lnTo>
                    <a:pt x="17250474" y="228600"/>
                  </a:lnTo>
                  <a:lnTo>
                    <a:pt x="17317439" y="241300"/>
                  </a:lnTo>
                  <a:close/>
                </a:path>
                <a:path w="18288000" h="745490">
                  <a:moveTo>
                    <a:pt x="17515430" y="254000"/>
                  </a:moveTo>
                  <a:lnTo>
                    <a:pt x="772570" y="254000"/>
                  </a:lnTo>
                  <a:lnTo>
                    <a:pt x="838080" y="241300"/>
                  </a:lnTo>
                  <a:lnTo>
                    <a:pt x="17449920" y="241300"/>
                  </a:lnTo>
                  <a:lnTo>
                    <a:pt x="17515430" y="254000"/>
                  </a:lnTo>
                  <a:close/>
                </a:path>
                <a:path w="18288000" h="745490">
                  <a:moveTo>
                    <a:pt x="17644973" y="266700"/>
                  </a:moveTo>
                  <a:lnTo>
                    <a:pt x="643027" y="266700"/>
                  </a:lnTo>
                  <a:lnTo>
                    <a:pt x="707551" y="254000"/>
                  </a:lnTo>
                  <a:lnTo>
                    <a:pt x="17580449" y="254000"/>
                  </a:lnTo>
                  <a:lnTo>
                    <a:pt x="17644973" y="266700"/>
                  </a:lnTo>
                  <a:close/>
                </a:path>
                <a:path w="18288000" h="745490">
                  <a:moveTo>
                    <a:pt x="17835551" y="279400"/>
                  </a:moveTo>
                  <a:lnTo>
                    <a:pt x="452449" y="279400"/>
                  </a:lnTo>
                  <a:lnTo>
                    <a:pt x="515472" y="266700"/>
                  </a:lnTo>
                  <a:lnTo>
                    <a:pt x="17772528" y="266700"/>
                  </a:lnTo>
                  <a:lnTo>
                    <a:pt x="17835551" y="279400"/>
                  </a:lnTo>
                  <a:close/>
                </a:path>
                <a:path w="18288000" h="745490">
                  <a:moveTo>
                    <a:pt x="18021571" y="292100"/>
                  </a:moveTo>
                  <a:lnTo>
                    <a:pt x="266429" y="292100"/>
                  </a:lnTo>
                  <a:lnTo>
                    <a:pt x="327924" y="279400"/>
                  </a:lnTo>
                  <a:lnTo>
                    <a:pt x="17960076" y="279400"/>
                  </a:lnTo>
                  <a:lnTo>
                    <a:pt x="18021571" y="292100"/>
                  </a:lnTo>
                  <a:close/>
                </a:path>
                <a:path w="18288000" h="745490">
                  <a:moveTo>
                    <a:pt x="18143011" y="304800"/>
                  </a:moveTo>
                  <a:lnTo>
                    <a:pt x="144989" y="304800"/>
                  </a:lnTo>
                  <a:lnTo>
                    <a:pt x="205450" y="292100"/>
                  </a:lnTo>
                  <a:lnTo>
                    <a:pt x="18082551" y="292100"/>
                  </a:lnTo>
                  <a:lnTo>
                    <a:pt x="18143011" y="304800"/>
                  </a:lnTo>
                  <a:close/>
                </a:path>
                <a:path w="18288000" h="745490">
                  <a:moveTo>
                    <a:pt x="18287999" y="745490"/>
                  </a:moveTo>
                  <a:lnTo>
                    <a:pt x="0" y="745490"/>
                  </a:lnTo>
                  <a:lnTo>
                    <a:pt x="0" y="309880"/>
                  </a:lnTo>
                  <a:lnTo>
                    <a:pt x="25637" y="304800"/>
                  </a:lnTo>
                  <a:lnTo>
                    <a:pt x="18262364" y="304800"/>
                  </a:lnTo>
                  <a:lnTo>
                    <a:pt x="18287999" y="309880"/>
                  </a:lnTo>
                  <a:lnTo>
                    <a:pt x="18287999" y="7454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190924" y="1584883"/>
              <a:ext cx="10372090" cy="6798309"/>
            </a:xfrm>
            <a:custGeom>
              <a:avLst/>
              <a:gdLst/>
              <a:ahLst/>
              <a:cxnLst/>
              <a:rect l="l" t="t" r="r" b="b"/>
              <a:pathLst>
                <a:path w="10372090" h="6798309">
                  <a:moveTo>
                    <a:pt x="1047216" y="6259360"/>
                  </a:moveTo>
                  <a:lnTo>
                    <a:pt x="1047191" y="6258611"/>
                  </a:lnTo>
                  <a:lnTo>
                    <a:pt x="981392" y="6252591"/>
                  </a:lnTo>
                  <a:lnTo>
                    <a:pt x="919416" y="6245834"/>
                  </a:lnTo>
                  <a:lnTo>
                    <a:pt x="863841" y="6238227"/>
                  </a:lnTo>
                  <a:lnTo>
                    <a:pt x="814222" y="6229362"/>
                  </a:lnTo>
                  <a:lnTo>
                    <a:pt x="770153" y="6218860"/>
                  </a:lnTo>
                  <a:lnTo>
                    <a:pt x="731215" y="6206312"/>
                  </a:lnTo>
                  <a:lnTo>
                    <a:pt x="666965" y="6173457"/>
                  </a:lnTo>
                  <a:lnTo>
                    <a:pt x="618083" y="6127635"/>
                  </a:lnTo>
                  <a:lnTo>
                    <a:pt x="581177" y="6065634"/>
                  </a:lnTo>
                  <a:lnTo>
                    <a:pt x="566140" y="6027572"/>
                  </a:lnTo>
                  <a:lnTo>
                    <a:pt x="552831" y="5984278"/>
                  </a:lnTo>
                  <a:lnTo>
                    <a:pt x="540791" y="5935332"/>
                  </a:lnTo>
                  <a:lnTo>
                    <a:pt x="529628" y="5880354"/>
                  </a:lnTo>
                  <a:lnTo>
                    <a:pt x="518896" y="5818949"/>
                  </a:lnTo>
                  <a:lnTo>
                    <a:pt x="508190" y="5750699"/>
                  </a:lnTo>
                  <a:lnTo>
                    <a:pt x="501891" y="5819495"/>
                  </a:lnTo>
                  <a:lnTo>
                    <a:pt x="495134" y="5881471"/>
                  </a:lnTo>
                  <a:lnTo>
                    <a:pt x="487527" y="5937047"/>
                  </a:lnTo>
                  <a:lnTo>
                    <a:pt x="478663" y="5986653"/>
                  </a:lnTo>
                  <a:lnTo>
                    <a:pt x="468160" y="6030722"/>
                  </a:lnTo>
                  <a:lnTo>
                    <a:pt x="455612" y="6069673"/>
                  </a:lnTo>
                  <a:lnTo>
                    <a:pt x="422757" y="6133922"/>
                  </a:lnTo>
                  <a:lnTo>
                    <a:pt x="376936" y="6182792"/>
                  </a:lnTo>
                  <a:lnTo>
                    <a:pt x="314934" y="6219710"/>
                  </a:lnTo>
                  <a:lnTo>
                    <a:pt x="276872" y="6234735"/>
                  </a:lnTo>
                  <a:lnTo>
                    <a:pt x="233578" y="6248057"/>
                  </a:lnTo>
                  <a:lnTo>
                    <a:pt x="184632" y="6260084"/>
                  </a:lnTo>
                  <a:lnTo>
                    <a:pt x="129654" y="6271260"/>
                  </a:lnTo>
                  <a:lnTo>
                    <a:pt x="68249" y="6281979"/>
                  </a:lnTo>
                  <a:lnTo>
                    <a:pt x="0" y="6292697"/>
                  </a:lnTo>
                  <a:lnTo>
                    <a:pt x="71107" y="6299225"/>
                  </a:lnTo>
                  <a:lnTo>
                    <a:pt x="132715" y="6305994"/>
                  </a:lnTo>
                  <a:lnTo>
                    <a:pt x="187985" y="6313614"/>
                  </a:lnTo>
                  <a:lnTo>
                    <a:pt x="237312" y="6322504"/>
                  </a:lnTo>
                  <a:lnTo>
                    <a:pt x="281139" y="6333033"/>
                  </a:lnTo>
                  <a:lnTo>
                    <a:pt x="319874" y="6345618"/>
                  </a:lnTo>
                  <a:lnTo>
                    <a:pt x="383794" y="6378537"/>
                  </a:lnTo>
                  <a:lnTo>
                    <a:pt x="432447" y="6424396"/>
                  </a:lnTo>
                  <a:lnTo>
                    <a:pt x="469201" y="6486398"/>
                  </a:lnTo>
                  <a:lnTo>
                    <a:pt x="484187" y="6524434"/>
                  </a:lnTo>
                  <a:lnTo>
                    <a:pt x="497459" y="6567703"/>
                  </a:lnTo>
                  <a:lnTo>
                    <a:pt x="509460" y="6616573"/>
                  </a:lnTo>
                  <a:lnTo>
                    <a:pt x="520547" y="6671221"/>
                  </a:lnTo>
                  <a:lnTo>
                    <a:pt x="531279" y="6732638"/>
                  </a:lnTo>
                  <a:lnTo>
                    <a:pt x="541528" y="6797916"/>
                  </a:lnTo>
                  <a:lnTo>
                    <a:pt x="542264" y="6797903"/>
                  </a:lnTo>
                  <a:lnTo>
                    <a:pt x="548284" y="6732232"/>
                  </a:lnTo>
                  <a:lnTo>
                    <a:pt x="555028" y="6670357"/>
                  </a:lnTo>
                  <a:lnTo>
                    <a:pt x="562660" y="6614541"/>
                  </a:lnTo>
                  <a:lnTo>
                    <a:pt x="571512" y="6564922"/>
                  </a:lnTo>
                  <a:lnTo>
                    <a:pt x="582028" y="6520853"/>
                  </a:lnTo>
                  <a:lnTo>
                    <a:pt x="594575" y="6481915"/>
                  </a:lnTo>
                  <a:lnTo>
                    <a:pt x="627430" y="6417665"/>
                  </a:lnTo>
                  <a:lnTo>
                    <a:pt x="673252" y="6368783"/>
                  </a:lnTo>
                  <a:lnTo>
                    <a:pt x="735253" y="6331877"/>
                  </a:lnTo>
                  <a:lnTo>
                    <a:pt x="773315" y="6316840"/>
                  </a:lnTo>
                  <a:lnTo>
                    <a:pt x="816610" y="6303530"/>
                  </a:lnTo>
                  <a:lnTo>
                    <a:pt x="865555" y="6291491"/>
                  </a:lnTo>
                  <a:lnTo>
                    <a:pt x="920521" y="6280328"/>
                  </a:lnTo>
                  <a:lnTo>
                    <a:pt x="981938" y="6269609"/>
                  </a:lnTo>
                  <a:lnTo>
                    <a:pt x="1047216" y="6259360"/>
                  </a:lnTo>
                  <a:close/>
                </a:path>
                <a:path w="10372090" h="6798309">
                  <a:moveTo>
                    <a:pt x="10371696" y="563930"/>
                  </a:moveTo>
                  <a:lnTo>
                    <a:pt x="10306952" y="550722"/>
                  </a:lnTo>
                  <a:lnTo>
                    <a:pt x="10246093" y="537222"/>
                  </a:lnTo>
                  <a:lnTo>
                    <a:pt x="10191674" y="523570"/>
                  </a:lnTo>
                  <a:lnTo>
                    <a:pt x="10143338" y="509320"/>
                  </a:lnTo>
                  <a:lnTo>
                    <a:pt x="10100691" y="494055"/>
                  </a:lnTo>
                  <a:lnTo>
                    <a:pt x="10063353" y="477304"/>
                  </a:lnTo>
                  <a:lnTo>
                    <a:pt x="10003091" y="437616"/>
                  </a:lnTo>
                  <a:lnTo>
                    <a:pt x="9959530" y="386702"/>
                  </a:lnTo>
                  <a:lnTo>
                    <a:pt x="9929635" y="321043"/>
                  </a:lnTo>
                  <a:lnTo>
                    <a:pt x="9918865" y="281559"/>
                  </a:lnTo>
                  <a:lnTo>
                    <a:pt x="9910369" y="237058"/>
                  </a:lnTo>
                  <a:lnTo>
                    <a:pt x="9903777" y="187096"/>
                  </a:lnTo>
                  <a:lnTo>
                    <a:pt x="9898697" y="131229"/>
                  </a:lnTo>
                  <a:lnTo>
                    <a:pt x="9894760" y="69011"/>
                  </a:lnTo>
                  <a:lnTo>
                    <a:pt x="9891598" y="0"/>
                  </a:lnTo>
                  <a:lnTo>
                    <a:pt x="9877793" y="67691"/>
                  </a:lnTo>
                  <a:lnTo>
                    <a:pt x="9864280" y="128549"/>
                  </a:lnTo>
                  <a:lnTo>
                    <a:pt x="9850641" y="182968"/>
                  </a:lnTo>
                  <a:lnTo>
                    <a:pt x="9836391" y="231305"/>
                  </a:lnTo>
                  <a:lnTo>
                    <a:pt x="9821126" y="273951"/>
                  </a:lnTo>
                  <a:lnTo>
                    <a:pt x="9804375" y="311289"/>
                  </a:lnTo>
                  <a:lnTo>
                    <a:pt x="9764687" y="371551"/>
                  </a:lnTo>
                  <a:lnTo>
                    <a:pt x="9713773" y="415112"/>
                  </a:lnTo>
                  <a:lnTo>
                    <a:pt x="9648114" y="445008"/>
                  </a:lnTo>
                  <a:lnTo>
                    <a:pt x="9608629" y="455777"/>
                  </a:lnTo>
                  <a:lnTo>
                    <a:pt x="9564129" y="464273"/>
                  </a:lnTo>
                  <a:lnTo>
                    <a:pt x="9514167" y="470865"/>
                  </a:lnTo>
                  <a:lnTo>
                    <a:pt x="9458300" y="475945"/>
                  </a:lnTo>
                  <a:lnTo>
                    <a:pt x="9396082" y="479882"/>
                  </a:lnTo>
                  <a:lnTo>
                    <a:pt x="9327070" y="483044"/>
                  </a:lnTo>
                  <a:lnTo>
                    <a:pt x="9397035" y="497332"/>
                  </a:lnTo>
                  <a:lnTo>
                    <a:pt x="9457538" y="510806"/>
                  </a:lnTo>
                  <a:lnTo>
                    <a:pt x="9511627" y="524446"/>
                  </a:lnTo>
                  <a:lnTo>
                    <a:pt x="9559696" y="538683"/>
                  </a:lnTo>
                  <a:lnTo>
                    <a:pt x="9602102" y="553948"/>
                  </a:lnTo>
                  <a:lnTo>
                    <a:pt x="9639224" y="570712"/>
                  </a:lnTo>
                  <a:lnTo>
                    <a:pt x="9699155" y="610425"/>
                  </a:lnTo>
                  <a:lnTo>
                    <a:pt x="9742475" y="661352"/>
                  </a:lnTo>
                  <a:lnTo>
                    <a:pt x="9772231" y="726998"/>
                  </a:lnTo>
                  <a:lnTo>
                    <a:pt x="9782950" y="766457"/>
                  </a:lnTo>
                  <a:lnTo>
                    <a:pt x="9791408" y="810907"/>
                  </a:lnTo>
                  <a:lnTo>
                    <a:pt x="9797974" y="860806"/>
                  </a:lnTo>
                  <a:lnTo>
                    <a:pt x="9803003" y="916343"/>
                  </a:lnTo>
                  <a:lnTo>
                    <a:pt x="9806940" y="978560"/>
                  </a:lnTo>
                  <a:lnTo>
                    <a:pt x="9809975" y="1044575"/>
                  </a:lnTo>
                  <a:lnTo>
                    <a:pt x="9810712" y="1044625"/>
                  </a:lnTo>
                  <a:lnTo>
                    <a:pt x="9823894" y="980008"/>
                  </a:lnTo>
                  <a:lnTo>
                    <a:pt x="9837369" y="919264"/>
                  </a:lnTo>
                  <a:lnTo>
                    <a:pt x="9851072" y="864603"/>
                  </a:lnTo>
                  <a:lnTo>
                    <a:pt x="9865322" y="816267"/>
                  </a:lnTo>
                  <a:lnTo>
                    <a:pt x="9880587" y="773620"/>
                  </a:lnTo>
                  <a:lnTo>
                    <a:pt x="9897339" y="736282"/>
                  </a:lnTo>
                  <a:lnTo>
                    <a:pt x="9937026" y="676021"/>
                  </a:lnTo>
                  <a:lnTo>
                    <a:pt x="9987940" y="632460"/>
                  </a:lnTo>
                  <a:lnTo>
                    <a:pt x="10053599" y="602564"/>
                  </a:lnTo>
                  <a:lnTo>
                    <a:pt x="10093084" y="591794"/>
                  </a:lnTo>
                  <a:lnTo>
                    <a:pt x="10137584" y="583298"/>
                  </a:lnTo>
                  <a:lnTo>
                    <a:pt x="10187546" y="576707"/>
                  </a:lnTo>
                  <a:lnTo>
                    <a:pt x="10243414" y="571627"/>
                  </a:lnTo>
                  <a:lnTo>
                    <a:pt x="10305631" y="567702"/>
                  </a:lnTo>
                  <a:lnTo>
                    <a:pt x="10371645" y="564667"/>
                  </a:lnTo>
                  <a:lnTo>
                    <a:pt x="10371696" y="563930"/>
                  </a:lnTo>
                  <a:close/>
                </a:path>
              </a:pathLst>
            </a:custGeom>
            <a:solidFill>
              <a:srgbClr val="F6CB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824868" y="400239"/>
              <a:ext cx="2472055" cy="1876425"/>
            </a:xfrm>
            <a:custGeom>
              <a:avLst/>
              <a:gdLst/>
              <a:ahLst/>
              <a:cxnLst/>
              <a:rect l="l" t="t" r="r" b="b"/>
              <a:pathLst>
                <a:path w="2472054" h="1876425">
                  <a:moveTo>
                    <a:pt x="1116162" y="1874669"/>
                  </a:moveTo>
                  <a:lnTo>
                    <a:pt x="1054964" y="1858005"/>
                  </a:lnTo>
                  <a:lnTo>
                    <a:pt x="1035186" y="1812371"/>
                  </a:lnTo>
                  <a:lnTo>
                    <a:pt x="1030483" y="1757215"/>
                  </a:lnTo>
                  <a:lnTo>
                    <a:pt x="1029405" y="1704787"/>
                  </a:lnTo>
                  <a:lnTo>
                    <a:pt x="1028492" y="1652357"/>
                  </a:lnTo>
                  <a:lnTo>
                    <a:pt x="1027745" y="1599924"/>
                  </a:lnTo>
                  <a:lnTo>
                    <a:pt x="1027164" y="1547487"/>
                  </a:lnTo>
                  <a:lnTo>
                    <a:pt x="1026748" y="1495048"/>
                  </a:lnTo>
                  <a:lnTo>
                    <a:pt x="1026499" y="1442606"/>
                  </a:lnTo>
                  <a:lnTo>
                    <a:pt x="1026415" y="1390160"/>
                  </a:lnTo>
                  <a:lnTo>
                    <a:pt x="1026497" y="1337712"/>
                  </a:lnTo>
                  <a:lnTo>
                    <a:pt x="1026745" y="1285261"/>
                  </a:lnTo>
                  <a:lnTo>
                    <a:pt x="1028473" y="1254384"/>
                  </a:lnTo>
                  <a:lnTo>
                    <a:pt x="1032484" y="1223517"/>
                  </a:lnTo>
                  <a:lnTo>
                    <a:pt x="1037475" y="1192657"/>
                  </a:lnTo>
                  <a:lnTo>
                    <a:pt x="1042142" y="1161801"/>
                  </a:lnTo>
                  <a:lnTo>
                    <a:pt x="1028227" y="1154120"/>
                  </a:lnTo>
                  <a:lnTo>
                    <a:pt x="987761" y="1186677"/>
                  </a:lnTo>
                  <a:lnTo>
                    <a:pt x="947389" y="1219358"/>
                  </a:lnTo>
                  <a:lnTo>
                    <a:pt x="906947" y="1251949"/>
                  </a:lnTo>
                  <a:lnTo>
                    <a:pt x="866271" y="1284230"/>
                  </a:lnTo>
                  <a:lnTo>
                    <a:pt x="825195" y="1315986"/>
                  </a:lnTo>
                  <a:lnTo>
                    <a:pt x="709937" y="1403646"/>
                  </a:lnTo>
                  <a:lnTo>
                    <a:pt x="671439" y="1432766"/>
                  </a:lnTo>
                  <a:lnTo>
                    <a:pt x="632852" y="1461763"/>
                  </a:lnTo>
                  <a:lnTo>
                    <a:pt x="594146" y="1490592"/>
                  </a:lnTo>
                  <a:lnTo>
                    <a:pt x="555292" y="1519208"/>
                  </a:lnTo>
                  <a:lnTo>
                    <a:pt x="516259" y="1547569"/>
                  </a:lnTo>
                  <a:lnTo>
                    <a:pt x="477017" y="1575630"/>
                  </a:lnTo>
                  <a:lnTo>
                    <a:pt x="437538" y="1603347"/>
                  </a:lnTo>
                  <a:lnTo>
                    <a:pt x="386567" y="1638314"/>
                  </a:lnTo>
                  <a:lnTo>
                    <a:pt x="347693" y="1646127"/>
                  </a:lnTo>
                  <a:lnTo>
                    <a:pt x="322908" y="1640649"/>
                  </a:lnTo>
                  <a:lnTo>
                    <a:pt x="314203" y="1635742"/>
                  </a:lnTo>
                  <a:lnTo>
                    <a:pt x="300637" y="1613883"/>
                  </a:lnTo>
                  <a:lnTo>
                    <a:pt x="307932" y="1597745"/>
                  </a:lnTo>
                  <a:lnTo>
                    <a:pt x="314862" y="1581209"/>
                  </a:lnTo>
                  <a:lnTo>
                    <a:pt x="368547" y="1520740"/>
                  </a:lnTo>
                  <a:lnTo>
                    <a:pt x="404127" y="1488717"/>
                  </a:lnTo>
                  <a:lnTo>
                    <a:pt x="439855" y="1456857"/>
                  </a:lnTo>
                  <a:lnTo>
                    <a:pt x="475692" y="1425115"/>
                  </a:lnTo>
                  <a:lnTo>
                    <a:pt x="583455" y="1330169"/>
                  </a:lnTo>
                  <a:lnTo>
                    <a:pt x="654620" y="1267151"/>
                  </a:lnTo>
                  <a:lnTo>
                    <a:pt x="760356" y="1173046"/>
                  </a:lnTo>
                  <a:lnTo>
                    <a:pt x="795649" y="1141733"/>
                  </a:lnTo>
                  <a:lnTo>
                    <a:pt x="831013" y="1110500"/>
                  </a:lnTo>
                  <a:lnTo>
                    <a:pt x="889084" y="1060374"/>
                  </a:lnTo>
                  <a:lnTo>
                    <a:pt x="954244" y="1004886"/>
                  </a:lnTo>
                  <a:lnTo>
                    <a:pt x="896185" y="1002190"/>
                  </a:lnTo>
                  <a:lnTo>
                    <a:pt x="840533" y="999792"/>
                  </a:lnTo>
                  <a:lnTo>
                    <a:pt x="786709" y="997335"/>
                  </a:lnTo>
                  <a:lnTo>
                    <a:pt x="734134" y="994463"/>
                  </a:lnTo>
                  <a:lnTo>
                    <a:pt x="682231" y="990819"/>
                  </a:lnTo>
                  <a:lnTo>
                    <a:pt x="628881" y="986322"/>
                  </a:lnTo>
                  <a:lnTo>
                    <a:pt x="575561" y="981460"/>
                  </a:lnTo>
                  <a:lnTo>
                    <a:pt x="522261" y="976352"/>
                  </a:lnTo>
                  <a:lnTo>
                    <a:pt x="415681" y="965874"/>
                  </a:lnTo>
                  <a:lnTo>
                    <a:pt x="362381" y="960742"/>
                  </a:lnTo>
                  <a:lnTo>
                    <a:pt x="309062" y="955841"/>
                  </a:lnTo>
                  <a:lnTo>
                    <a:pt x="280879" y="954513"/>
                  </a:lnTo>
                  <a:lnTo>
                    <a:pt x="252569" y="954382"/>
                  </a:lnTo>
                  <a:lnTo>
                    <a:pt x="224370" y="953743"/>
                  </a:lnTo>
                  <a:lnTo>
                    <a:pt x="196522" y="950890"/>
                  </a:lnTo>
                  <a:lnTo>
                    <a:pt x="160443" y="943823"/>
                  </a:lnTo>
                  <a:lnTo>
                    <a:pt x="124634" y="935116"/>
                  </a:lnTo>
                  <a:lnTo>
                    <a:pt x="88953" y="925646"/>
                  </a:lnTo>
                  <a:lnTo>
                    <a:pt x="53257" y="916293"/>
                  </a:lnTo>
                  <a:lnTo>
                    <a:pt x="46000" y="913737"/>
                  </a:lnTo>
                  <a:lnTo>
                    <a:pt x="38735" y="910602"/>
                  </a:lnTo>
                  <a:lnTo>
                    <a:pt x="31700" y="908267"/>
                  </a:lnTo>
                  <a:lnTo>
                    <a:pt x="25131" y="908108"/>
                  </a:lnTo>
                  <a:lnTo>
                    <a:pt x="0" y="870713"/>
                  </a:lnTo>
                  <a:lnTo>
                    <a:pt x="3209" y="845501"/>
                  </a:lnTo>
                  <a:lnTo>
                    <a:pt x="17669" y="831262"/>
                  </a:lnTo>
                  <a:lnTo>
                    <a:pt x="26287" y="826785"/>
                  </a:lnTo>
                  <a:lnTo>
                    <a:pt x="130116" y="827270"/>
                  </a:lnTo>
                  <a:lnTo>
                    <a:pt x="233945" y="828020"/>
                  </a:lnTo>
                  <a:lnTo>
                    <a:pt x="337770" y="829093"/>
                  </a:lnTo>
                  <a:lnTo>
                    <a:pt x="389680" y="829771"/>
                  </a:lnTo>
                  <a:lnTo>
                    <a:pt x="441589" y="830552"/>
                  </a:lnTo>
                  <a:lnTo>
                    <a:pt x="493495" y="831445"/>
                  </a:lnTo>
                  <a:lnTo>
                    <a:pt x="545398" y="832458"/>
                  </a:lnTo>
                  <a:lnTo>
                    <a:pt x="599915" y="834370"/>
                  </a:lnTo>
                  <a:lnTo>
                    <a:pt x="654411" y="837319"/>
                  </a:lnTo>
                  <a:lnTo>
                    <a:pt x="708898" y="840537"/>
                  </a:lnTo>
                  <a:lnTo>
                    <a:pt x="763388" y="843257"/>
                  </a:lnTo>
                  <a:lnTo>
                    <a:pt x="817895" y="844710"/>
                  </a:lnTo>
                  <a:lnTo>
                    <a:pt x="869514" y="843919"/>
                  </a:lnTo>
                  <a:lnTo>
                    <a:pt x="920886" y="841214"/>
                  </a:lnTo>
                  <a:lnTo>
                    <a:pt x="971736" y="837701"/>
                  </a:lnTo>
                  <a:lnTo>
                    <a:pt x="1021784" y="834485"/>
                  </a:lnTo>
                  <a:lnTo>
                    <a:pt x="981618" y="795628"/>
                  </a:lnTo>
                  <a:lnTo>
                    <a:pt x="903381" y="720318"/>
                  </a:lnTo>
                  <a:lnTo>
                    <a:pt x="865199" y="683446"/>
                  </a:lnTo>
                  <a:lnTo>
                    <a:pt x="827570" y="646819"/>
                  </a:lnTo>
                  <a:lnTo>
                    <a:pt x="790438" y="610227"/>
                  </a:lnTo>
                  <a:lnTo>
                    <a:pt x="753749" y="573462"/>
                  </a:lnTo>
                  <a:lnTo>
                    <a:pt x="720328" y="539608"/>
                  </a:lnTo>
                  <a:lnTo>
                    <a:pt x="687499" y="505182"/>
                  </a:lnTo>
                  <a:lnTo>
                    <a:pt x="656212" y="469514"/>
                  </a:lnTo>
                  <a:lnTo>
                    <a:pt x="627415" y="431931"/>
                  </a:lnTo>
                  <a:lnTo>
                    <a:pt x="602057" y="391763"/>
                  </a:lnTo>
                  <a:lnTo>
                    <a:pt x="581089" y="348339"/>
                  </a:lnTo>
                  <a:lnTo>
                    <a:pt x="565459" y="300987"/>
                  </a:lnTo>
                  <a:lnTo>
                    <a:pt x="565105" y="298189"/>
                  </a:lnTo>
                  <a:lnTo>
                    <a:pt x="565679" y="295377"/>
                  </a:lnTo>
                  <a:lnTo>
                    <a:pt x="574302" y="288995"/>
                  </a:lnTo>
                  <a:lnTo>
                    <a:pt x="625305" y="294777"/>
                  </a:lnTo>
                  <a:lnTo>
                    <a:pt x="668071" y="313461"/>
                  </a:lnTo>
                  <a:lnTo>
                    <a:pt x="705362" y="340418"/>
                  </a:lnTo>
                  <a:lnTo>
                    <a:pt x="739940" y="371018"/>
                  </a:lnTo>
                  <a:lnTo>
                    <a:pt x="774568" y="400633"/>
                  </a:lnTo>
                  <a:lnTo>
                    <a:pt x="813016" y="430987"/>
                  </a:lnTo>
                  <a:lnTo>
                    <a:pt x="851013" y="461932"/>
                  </a:lnTo>
                  <a:lnTo>
                    <a:pt x="888678" y="493303"/>
                  </a:lnTo>
                  <a:lnTo>
                    <a:pt x="926130" y="524937"/>
                  </a:lnTo>
                  <a:lnTo>
                    <a:pt x="963487" y="556669"/>
                  </a:lnTo>
                  <a:lnTo>
                    <a:pt x="1006445" y="595828"/>
                  </a:lnTo>
                  <a:lnTo>
                    <a:pt x="1029552" y="617980"/>
                  </a:lnTo>
                  <a:lnTo>
                    <a:pt x="1055281" y="642435"/>
                  </a:lnTo>
                  <a:lnTo>
                    <a:pt x="1063172" y="537604"/>
                  </a:lnTo>
                  <a:lnTo>
                    <a:pt x="1066732" y="488468"/>
                  </a:lnTo>
                  <a:lnTo>
                    <a:pt x="1069830" y="440249"/>
                  </a:lnTo>
                  <a:lnTo>
                    <a:pt x="1072551" y="390096"/>
                  </a:lnTo>
                  <a:lnTo>
                    <a:pt x="1077351" y="289752"/>
                  </a:lnTo>
                  <a:lnTo>
                    <a:pt x="1079859" y="239587"/>
                  </a:lnTo>
                  <a:lnTo>
                    <a:pt x="1082724" y="189444"/>
                  </a:lnTo>
                  <a:lnTo>
                    <a:pt x="1085265" y="149535"/>
                  </a:lnTo>
                  <a:lnTo>
                    <a:pt x="1088330" y="109636"/>
                  </a:lnTo>
                  <a:lnTo>
                    <a:pt x="1092529" y="69906"/>
                  </a:lnTo>
                  <a:lnTo>
                    <a:pt x="1098472" y="30499"/>
                  </a:lnTo>
                  <a:lnTo>
                    <a:pt x="1138721" y="0"/>
                  </a:lnTo>
                  <a:lnTo>
                    <a:pt x="1158348" y="3942"/>
                  </a:lnTo>
                  <a:lnTo>
                    <a:pt x="1192388" y="76718"/>
                  </a:lnTo>
                  <a:lnTo>
                    <a:pt x="1201297" y="125292"/>
                  </a:lnTo>
                  <a:lnTo>
                    <a:pt x="1207916" y="173990"/>
                  </a:lnTo>
                  <a:lnTo>
                    <a:pt x="1212485" y="222801"/>
                  </a:lnTo>
                  <a:lnTo>
                    <a:pt x="1215242" y="271713"/>
                  </a:lnTo>
                  <a:lnTo>
                    <a:pt x="1216426" y="320715"/>
                  </a:lnTo>
                  <a:lnTo>
                    <a:pt x="1216275" y="369793"/>
                  </a:lnTo>
                  <a:lnTo>
                    <a:pt x="1215027" y="418937"/>
                  </a:lnTo>
                  <a:lnTo>
                    <a:pt x="1212923" y="468135"/>
                  </a:lnTo>
                  <a:lnTo>
                    <a:pt x="1210199" y="517374"/>
                  </a:lnTo>
                  <a:lnTo>
                    <a:pt x="1207096" y="566643"/>
                  </a:lnTo>
                  <a:lnTo>
                    <a:pt x="1206998" y="600603"/>
                  </a:lnTo>
                  <a:lnTo>
                    <a:pt x="1209903" y="634758"/>
                  </a:lnTo>
                  <a:lnTo>
                    <a:pt x="1214008" y="669001"/>
                  </a:lnTo>
                  <a:lnTo>
                    <a:pt x="1217511" y="703227"/>
                  </a:lnTo>
                  <a:lnTo>
                    <a:pt x="1218404" y="717962"/>
                  </a:lnTo>
                  <a:lnTo>
                    <a:pt x="1219007" y="733477"/>
                  </a:lnTo>
                  <a:lnTo>
                    <a:pt x="1220184" y="769822"/>
                  </a:lnTo>
                  <a:lnTo>
                    <a:pt x="1257094" y="741105"/>
                  </a:lnTo>
                  <a:lnTo>
                    <a:pt x="1331214" y="684445"/>
                  </a:lnTo>
                  <a:lnTo>
                    <a:pt x="1367768" y="655727"/>
                  </a:lnTo>
                  <a:lnTo>
                    <a:pt x="1403548" y="626233"/>
                  </a:lnTo>
                  <a:lnTo>
                    <a:pt x="1438226" y="595576"/>
                  </a:lnTo>
                  <a:lnTo>
                    <a:pt x="1474910" y="561179"/>
                  </a:lnTo>
                  <a:lnTo>
                    <a:pt x="1511100" y="526248"/>
                  </a:lnTo>
                  <a:lnTo>
                    <a:pt x="1546913" y="490908"/>
                  </a:lnTo>
                  <a:lnTo>
                    <a:pt x="1582462" y="455282"/>
                  </a:lnTo>
                  <a:lnTo>
                    <a:pt x="1653229" y="383667"/>
                  </a:lnTo>
                  <a:lnTo>
                    <a:pt x="1688678" y="347926"/>
                  </a:lnTo>
                  <a:lnTo>
                    <a:pt x="1724323" y="312394"/>
                  </a:lnTo>
                  <a:lnTo>
                    <a:pt x="1764088" y="285806"/>
                  </a:lnTo>
                  <a:lnTo>
                    <a:pt x="1807160" y="277821"/>
                  </a:lnTo>
                  <a:lnTo>
                    <a:pt x="1848371" y="288138"/>
                  </a:lnTo>
                  <a:lnTo>
                    <a:pt x="1882554" y="316459"/>
                  </a:lnTo>
                  <a:lnTo>
                    <a:pt x="1891445" y="344306"/>
                  </a:lnTo>
                  <a:lnTo>
                    <a:pt x="1886172" y="380161"/>
                  </a:lnTo>
                  <a:lnTo>
                    <a:pt x="1868800" y="416783"/>
                  </a:lnTo>
                  <a:lnTo>
                    <a:pt x="1841395" y="446933"/>
                  </a:lnTo>
                  <a:lnTo>
                    <a:pt x="1755218" y="529173"/>
                  </a:lnTo>
                  <a:lnTo>
                    <a:pt x="1717378" y="564882"/>
                  </a:lnTo>
                  <a:lnTo>
                    <a:pt x="1679370" y="600413"/>
                  </a:lnTo>
                  <a:lnTo>
                    <a:pt x="1641227" y="635801"/>
                  </a:lnTo>
                  <a:lnTo>
                    <a:pt x="1564665" y="706289"/>
                  </a:lnTo>
                  <a:lnTo>
                    <a:pt x="1425817" y="833854"/>
                  </a:lnTo>
                  <a:lnTo>
                    <a:pt x="1474581" y="835125"/>
                  </a:lnTo>
                  <a:lnTo>
                    <a:pt x="1570122" y="837182"/>
                  </a:lnTo>
                  <a:lnTo>
                    <a:pt x="1617113" y="838320"/>
                  </a:lnTo>
                  <a:lnTo>
                    <a:pt x="1663728" y="839765"/>
                  </a:lnTo>
                  <a:lnTo>
                    <a:pt x="1710075" y="841692"/>
                  </a:lnTo>
                  <a:lnTo>
                    <a:pt x="1756261" y="844279"/>
                  </a:lnTo>
                  <a:lnTo>
                    <a:pt x="1810068" y="847917"/>
                  </a:lnTo>
                  <a:lnTo>
                    <a:pt x="1863858" y="851880"/>
                  </a:lnTo>
                  <a:lnTo>
                    <a:pt x="1917629" y="856140"/>
                  </a:lnTo>
                  <a:lnTo>
                    <a:pt x="1971381" y="860671"/>
                  </a:lnTo>
                  <a:lnTo>
                    <a:pt x="2025114" y="865447"/>
                  </a:lnTo>
                  <a:lnTo>
                    <a:pt x="2078827" y="870440"/>
                  </a:lnTo>
                  <a:lnTo>
                    <a:pt x="2132519" y="875625"/>
                  </a:lnTo>
                  <a:lnTo>
                    <a:pt x="2186190" y="880974"/>
                  </a:lnTo>
                  <a:lnTo>
                    <a:pt x="2242378" y="887347"/>
                  </a:lnTo>
                  <a:lnTo>
                    <a:pt x="2298351" y="895137"/>
                  </a:lnTo>
                  <a:lnTo>
                    <a:pt x="2354109" y="904343"/>
                  </a:lnTo>
                  <a:lnTo>
                    <a:pt x="2409651" y="914966"/>
                  </a:lnTo>
                  <a:lnTo>
                    <a:pt x="2459234" y="944528"/>
                  </a:lnTo>
                  <a:lnTo>
                    <a:pt x="2471864" y="1000847"/>
                  </a:lnTo>
                  <a:lnTo>
                    <a:pt x="2466204" y="1027740"/>
                  </a:lnTo>
                  <a:lnTo>
                    <a:pt x="2433647" y="1066071"/>
                  </a:lnTo>
                  <a:lnTo>
                    <a:pt x="2377539" y="1075706"/>
                  </a:lnTo>
                  <a:lnTo>
                    <a:pt x="2358304" y="1075826"/>
                  </a:lnTo>
                  <a:lnTo>
                    <a:pt x="2339089" y="1074933"/>
                  </a:lnTo>
                  <a:lnTo>
                    <a:pt x="2319894" y="1073029"/>
                  </a:lnTo>
                  <a:lnTo>
                    <a:pt x="2272558" y="1070162"/>
                  </a:lnTo>
                  <a:lnTo>
                    <a:pt x="2223511" y="1066088"/>
                  </a:lnTo>
                  <a:lnTo>
                    <a:pt x="2173434" y="1061003"/>
                  </a:lnTo>
                  <a:lnTo>
                    <a:pt x="2123007" y="1055104"/>
                  </a:lnTo>
                  <a:lnTo>
                    <a:pt x="2072910" y="1048588"/>
                  </a:lnTo>
                  <a:lnTo>
                    <a:pt x="2023824" y="1041650"/>
                  </a:lnTo>
                  <a:lnTo>
                    <a:pt x="1969113" y="1033336"/>
                  </a:lnTo>
                  <a:lnTo>
                    <a:pt x="1878201" y="1018337"/>
                  </a:lnTo>
                  <a:lnTo>
                    <a:pt x="1805102" y="1005272"/>
                  </a:lnTo>
                  <a:lnTo>
                    <a:pt x="1756408" y="996041"/>
                  </a:lnTo>
                  <a:lnTo>
                    <a:pt x="1738712" y="992542"/>
                  </a:lnTo>
                  <a:lnTo>
                    <a:pt x="1694473" y="993129"/>
                  </a:lnTo>
                  <a:lnTo>
                    <a:pt x="1650119" y="996894"/>
                  </a:lnTo>
                  <a:lnTo>
                    <a:pt x="1605701" y="1001922"/>
                  </a:lnTo>
                  <a:lnTo>
                    <a:pt x="1561265" y="1006296"/>
                  </a:lnTo>
                  <a:lnTo>
                    <a:pt x="1543144" y="1007265"/>
                  </a:lnTo>
                  <a:lnTo>
                    <a:pt x="1523453" y="1007676"/>
                  </a:lnTo>
                  <a:lnTo>
                    <a:pt x="1500696" y="1007896"/>
                  </a:lnTo>
                  <a:lnTo>
                    <a:pt x="1473377" y="1008293"/>
                  </a:lnTo>
                  <a:lnTo>
                    <a:pt x="1493020" y="1024976"/>
                  </a:lnTo>
                  <a:lnTo>
                    <a:pt x="1509520" y="1039121"/>
                  </a:lnTo>
                  <a:lnTo>
                    <a:pt x="1524091" y="1051352"/>
                  </a:lnTo>
                  <a:lnTo>
                    <a:pt x="1537950" y="1062292"/>
                  </a:lnTo>
                  <a:lnTo>
                    <a:pt x="1578063" y="1092037"/>
                  </a:lnTo>
                  <a:lnTo>
                    <a:pt x="1618452" y="1121447"/>
                  </a:lnTo>
                  <a:lnTo>
                    <a:pt x="1658699" y="1151016"/>
                  </a:lnTo>
                  <a:lnTo>
                    <a:pt x="1698385" y="1181242"/>
                  </a:lnTo>
                  <a:lnTo>
                    <a:pt x="1737092" y="1212619"/>
                  </a:lnTo>
                  <a:lnTo>
                    <a:pt x="1772640" y="1244923"/>
                  </a:lnTo>
                  <a:lnTo>
                    <a:pt x="1806550" y="1279166"/>
                  </a:lnTo>
                  <a:lnTo>
                    <a:pt x="1839781" y="1314224"/>
                  </a:lnTo>
                  <a:lnTo>
                    <a:pt x="1873293" y="1348973"/>
                  </a:lnTo>
                  <a:lnTo>
                    <a:pt x="1880272" y="1355438"/>
                  </a:lnTo>
                  <a:lnTo>
                    <a:pt x="1887537" y="1361546"/>
                  </a:lnTo>
                  <a:lnTo>
                    <a:pt x="1895089" y="1367296"/>
                  </a:lnTo>
                  <a:lnTo>
                    <a:pt x="1902927" y="1372688"/>
                  </a:lnTo>
                  <a:lnTo>
                    <a:pt x="1943435" y="1407324"/>
                  </a:lnTo>
                  <a:lnTo>
                    <a:pt x="1966685" y="1446098"/>
                  </a:lnTo>
                  <a:lnTo>
                    <a:pt x="1973594" y="1491999"/>
                  </a:lnTo>
                  <a:lnTo>
                    <a:pt x="1965076" y="1548019"/>
                  </a:lnTo>
                  <a:lnTo>
                    <a:pt x="1931220" y="1583286"/>
                  </a:lnTo>
                  <a:lnTo>
                    <a:pt x="1895775" y="1585364"/>
                  </a:lnTo>
                  <a:lnTo>
                    <a:pt x="1867094" y="1577060"/>
                  </a:lnTo>
                  <a:lnTo>
                    <a:pt x="1841433" y="1559466"/>
                  </a:lnTo>
                  <a:lnTo>
                    <a:pt x="1779896" y="1499146"/>
                  </a:lnTo>
                  <a:lnTo>
                    <a:pt x="1742608" y="1466670"/>
                  </a:lnTo>
                  <a:lnTo>
                    <a:pt x="1703780" y="1435658"/>
                  </a:lnTo>
                  <a:lnTo>
                    <a:pt x="1664006" y="1405527"/>
                  </a:lnTo>
                  <a:lnTo>
                    <a:pt x="1623881" y="1375691"/>
                  </a:lnTo>
                  <a:lnTo>
                    <a:pt x="1583999" y="1345566"/>
                  </a:lnTo>
                  <a:lnTo>
                    <a:pt x="1544956" y="1314566"/>
                  </a:lnTo>
                  <a:lnTo>
                    <a:pt x="1506155" y="1282094"/>
                  </a:lnTo>
                  <a:lnTo>
                    <a:pt x="1467787" y="1249095"/>
                  </a:lnTo>
                  <a:lnTo>
                    <a:pt x="1429728" y="1215721"/>
                  </a:lnTo>
                  <a:lnTo>
                    <a:pt x="1316164" y="1114869"/>
                  </a:lnTo>
                  <a:lnTo>
                    <a:pt x="1267584" y="1070913"/>
                  </a:lnTo>
                  <a:lnTo>
                    <a:pt x="1214365" y="1021943"/>
                  </a:lnTo>
                  <a:lnTo>
                    <a:pt x="1213394" y="1078075"/>
                  </a:lnTo>
                  <a:lnTo>
                    <a:pt x="1211314" y="1186843"/>
                  </a:lnTo>
                  <a:lnTo>
                    <a:pt x="1210463" y="1239979"/>
                  </a:lnTo>
                  <a:lnTo>
                    <a:pt x="1209908" y="1292614"/>
                  </a:lnTo>
                  <a:lnTo>
                    <a:pt x="1209777" y="1344999"/>
                  </a:lnTo>
                  <a:lnTo>
                    <a:pt x="1211088" y="1400701"/>
                  </a:lnTo>
                  <a:lnTo>
                    <a:pt x="1213641" y="1456469"/>
                  </a:lnTo>
                  <a:lnTo>
                    <a:pt x="1215750" y="1512143"/>
                  </a:lnTo>
                  <a:lnTo>
                    <a:pt x="1215733" y="1567563"/>
                  </a:lnTo>
                  <a:lnTo>
                    <a:pt x="1211907" y="1622567"/>
                  </a:lnTo>
                  <a:lnTo>
                    <a:pt x="1211455" y="1633084"/>
                  </a:lnTo>
                  <a:lnTo>
                    <a:pt x="1211568" y="1643580"/>
                  </a:lnTo>
                  <a:lnTo>
                    <a:pt x="1212245" y="1654054"/>
                  </a:lnTo>
                  <a:lnTo>
                    <a:pt x="1213553" y="1665418"/>
                  </a:lnTo>
                  <a:lnTo>
                    <a:pt x="1214277" y="1673010"/>
                  </a:lnTo>
                  <a:lnTo>
                    <a:pt x="1214670" y="1680611"/>
                  </a:lnTo>
                  <a:lnTo>
                    <a:pt x="1214730" y="1688222"/>
                  </a:lnTo>
                  <a:lnTo>
                    <a:pt x="1212897" y="1732442"/>
                  </a:lnTo>
                  <a:lnTo>
                    <a:pt x="1206775" y="1773286"/>
                  </a:lnTo>
                  <a:lnTo>
                    <a:pt x="1193676" y="1810885"/>
                  </a:lnTo>
                  <a:lnTo>
                    <a:pt x="1171188" y="1837751"/>
                  </a:lnTo>
                  <a:lnTo>
                    <a:pt x="1145586" y="1859651"/>
                  </a:lnTo>
                  <a:lnTo>
                    <a:pt x="1116162" y="18746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9763" y="7531436"/>
              <a:ext cx="7756801" cy="2755562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8364678" y="9130406"/>
              <a:ext cx="2574925" cy="979169"/>
            </a:xfrm>
            <a:custGeom>
              <a:avLst/>
              <a:gdLst/>
              <a:ahLst/>
              <a:cxnLst/>
              <a:rect l="l" t="t" r="r" b="b"/>
              <a:pathLst>
                <a:path w="2574925" h="979170">
                  <a:moveTo>
                    <a:pt x="95492" y="327135"/>
                  </a:moveTo>
                  <a:lnTo>
                    <a:pt x="41917" y="322736"/>
                  </a:lnTo>
                  <a:lnTo>
                    <a:pt x="2015" y="284080"/>
                  </a:lnTo>
                  <a:lnTo>
                    <a:pt x="0" y="223302"/>
                  </a:lnTo>
                  <a:lnTo>
                    <a:pt x="29104" y="170068"/>
                  </a:lnTo>
                  <a:lnTo>
                    <a:pt x="64657" y="132312"/>
                  </a:lnTo>
                  <a:lnTo>
                    <a:pt x="81991" y="117964"/>
                  </a:lnTo>
                  <a:lnTo>
                    <a:pt x="162654" y="308155"/>
                  </a:lnTo>
                  <a:lnTo>
                    <a:pt x="142488" y="316025"/>
                  </a:lnTo>
                  <a:lnTo>
                    <a:pt x="95492" y="327135"/>
                  </a:lnTo>
                  <a:close/>
                </a:path>
                <a:path w="2574925" h="979170">
                  <a:moveTo>
                    <a:pt x="433711" y="191736"/>
                  </a:moveTo>
                  <a:lnTo>
                    <a:pt x="353220" y="2576"/>
                  </a:lnTo>
                  <a:lnTo>
                    <a:pt x="375713" y="0"/>
                  </a:lnTo>
                  <a:lnTo>
                    <a:pt x="427778" y="534"/>
                  </a:lnTo>
                  <a:lnTo>
                    <a:pt x="486292" y="16578"/>
                  </a:lnTo>
                  <a:lnTo>
                    <a:pt x="528134" y="60528"/>
                  </a:lnTo>
                  <a:lnTo>
                    <a:pt x="528183" y="116432"/>
                  </a:lnTo>
                  <a:lnTo>
                    <a:pt x="494080" y="157429"/>
                  </a:lnTo>
                  <a:lnTo>
                    <a:pt x="453399" y="182949"/>
                  </a:lnTo>
                  <a:lnTo>
                    <a:pt x="433711" y="191736"/>
                  </a:lnTo>
                  <a:close/>
                </a:path>
                <a:path w="2574925" h="979170">
                  <a:moveTo>
                    <a:pt x="2507573" y="978638"/>
                  </a:moveTo>
                  <a:lnTo>
                    <a:pt x="2448790" y="965142"/>
                  </a:lnTo>
                  <a:lnTo>
                    <a:pt x="2405325" y="923546"/>
                  </a:lnTo>
                  <a:lnTo>
                    <a:pt x="2378371" y="879660"/>
                  </a:lnTo>
                  <a:lnTo>
                    <a:pt x="2369121" y="859296"/>
                  </a:lnTo>
                  <a:lnTo>
                    <a:pt x="2572070" y="831094"/>
                  </a:lnTo>
                  <a:lnTo>
                    <a:pt x="2574400" y="852431"/>
                  </a:lnTo>
                  <a:lnTo>
                    <a:pt x="2572908" y="900288"/>
                  </a:lnTo>
                  <a:lnTo>
                    <a:pt x="2554874" y="950434"/>
                  </a:lnTo>
                  <a:lnTo>
                    <a:pt x="2507573" y="978638"/>
                  </a:lnTo>
                  <a:close/>
                </a:path>
                <a:path w="2574925" h="979170">
                  <a:moveTo>
                    <a:pt x="2328875" y="570226"/>
                  </a:moveTo>
                  <a:lnTo>
                    <a:pt x="2332213" y="548083"/>
                  </a:lnTo>
                  <a:lnTo>
                    <a:pt x="2346160" y="498453"/>
                  </a:lnTo>
                  <a:lnTo>
                    <a:pt x="2376619" y="446534"/>
                  </a:lnTo>
                  <a:lnTo>
                    <a:pt x="2429490" y="417523"/>
                  </a:lnTo>
                  <a:lnTo>
                    <a:pt x="2482702" y="431799"/>
                  </a:lnTo>
                  <a:lnTo>
                    <a:pt x="2513743" y="475109"/>
                  </a:lnTo>
                  <a:lnTo>
                    <a:pt x="2528242" y="520709"/>
                  </a:lnTo>
                  <a:lnTo>
                    <a:pt x="2531824" y="541852"/>
                  </a:lnTo>
                  <a:lnTo>
                    <a:pt x="2328875" y="570226"/>
                  </a:lnTo>
                  <a:close/>
                </a:path>
              </a:pathLst>
            </a:custGeom>
            <a:solidFill>
              <a:srgbClr val="F4DF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250955" y="9283733"/>
              <a:ext cx="1365885" cy="1003300"/>
            </a:xfrm>
            <a:custGeom>
              <a:avLst/>
              <a:gdLst/>
              <a:ahLst/>
              <a:cxnLst/>
              <a:rect l="l" t="t" r="r" b="b"/>
              <a:pathLst>
                <a:path w="1365884" h="1003300">
                  <a:moveTo>
                    <a:pt x="689148" y="361528"/>
                  </a:moveTo>
                  <a:lnTo>
                    <a:pt x="548858" y="361528"/>
                  </a:lnTo>
                  <a:lnTo>
                    <a:pt x="557104" y="328657"/>
                  </a:lnTo>
                  <a:lnTo>
                    <a:pt x="570943" y="291272"/>
                  </a:lnTo>
                  <a:lnTo>
                    <a:pt x="590065" y="250887"/>
                  </a:lnTo>
                  <a:lnTo>
                    <a:pt x="614161" y="209019"/>
                  </a:lnTo>
                  <a:lnTo>
                    <a:pt x="642921" y="167180"/>
                  </a:lnTo>
                  <a:lnTo>
                    <a:pt x="676035" y="126887"/>
                  </a:lnTo>
                  <a:lnTo>
                    <a:pt x="713196" y="89653"/>
                  </a:lnTo>
                  <a:lnTo>
                    <a:pt x="754093" y="56994"/>
                  </a:lnTo>
                  <a:lnTo>
                    <a:pt x="798416" y="30423"/>
                  </a:lnTo>
                  <a:lnTo>
                    <a:pt x="845857" y="11457"/>
                  </a:lnTo>
                  <a:lnTo>
                    <a:pt x="896107" y="1609"/>
                  </a:lnTo>
                  <a:lnTo>
                    <a:pt x="932661" y="0"/>
                  </a:lnTo>
                  <a:lnTo>
                    <a:pt x="971044" y="1759"/>
                  </a:lnTo>
                  <a:lnTo>
                    <a:pt x="1010656" y="6903"/>
                  </a:lnTo>
                  <a:lnTo>
                    <a:pt x="1050901" y="15447"/>
                  </a:lnTo>
                  <a:lnTo>
                    <a:pt x="1091178" y="27406"/>
                  </a:lnTo>
                  <a:lnTo>
                    <a:pt x="1130891" y="42798"/>
                  </a:lnTo>
                  <a:lnTo>
                    <a:pt x="1169440" y="61636"/>
                  </a:lnTo>
                  <a:lnTo>
                    <a:pt x="1206227" y="83936"/>
                  </a:lnTo>
                  <a:lnTo>
                    <a:pt x="1240654" y="109715"/>
                  </a:lnTo>
                  <a:lnTo>
                    <a:pt x="1272123" y="138988"/>
                  </a:lnTo>
                  <a:lnTo>
                    <a:pt x="1282828" y="151561"/>
                  </a:lnTo>
                  <a:lnTo>
                    <a:pt x="930504" y="151561"/>
                  </a:lnTo>
                  <a:lnTo>
                    <a:pt x="886606" y="173129"/>
                  </a:lnTo>
                  <a:lnTo>
                    <a:pt x="843931" y="200642"/>
                  </a:lnTo>
                  <a:lnTo>
                    <a:pt x="803041" y="233101"/>
                  </a:lnTo>
                  <a:lnTo>
                    <a:pt x="764499" y="269508"/>
                  </a:lnTo>
                  <a:lnTo>
                    <a:pt x="728867" y="308864"/>
                  </a:lnTo>
                  <a:lnTo>
                    <a:pt x="696707" y="350170"/>
                  </a:lnTo>
                  <a:lnTo>
                    <a:pt x="689148" y="361528"/>
                  </a:lnTo>
                  <a:close/>
                </a:path>
                <a:path w="1365884" h="1003300">
                  <a:moveTo>
                    <a:pt x="1161220" y="1003266"/>
                  </a:moveTo>
                  <a:lnTo>
                    <a:pt x="1036464" y="1003266"/>
                  </a:lnTo>
                  <a:lnTo>
                    <a:pt x="1034877" y="984570"/>
                  </a:lnTo>
                  <a:lnTo>
                    <a:pt x="1026712" y="940636"/>
                  </a:lnTo>
                  <a:lnTo>
                    <a:pt x="1017912" y="902352"/>
                  </a:lnTo>
                  <a:lnTo>
                    <a:pt x="1012028" y="872430"/>
                  </a:lnTo>
                  <a:lnTo>
                    <a:pt x="985419" y="823408"/>
                  </a:lnTo>
                  <a:lnTo>
                    <a:pt x="955186" y="775343"/>
                  </a:lnTo>
                  <a:lnTo>
                    <a:pt x="922038" y="730019"/>
                  </a:lnTo>
                  <a:lnTo>
                    <a:pt x="886687" y="689219"/>
                  </a:lnTo>
                  <a:lnTo>
                    <a:pt x="849841" y="654724"/>
                  </a:lnTo>
                  <a:lnTo>
                    <a:pt x="838661" y="607951"/>
                  </a:lnTo>
                  <a:lnTo>
                    <a:pt x="932654" y="573923"/>
                  </a:lnTo>
                  <a:lnTo>
                    <a:pt x="1010770" y="543166"/>
                  </a:lnTo>
                  <a:lnTo>
                    <a:pt x="1074633" y="513715"/>
                  </a:lnTo>
                  <a:lnTo>
                    <a:pt x="1113840" y="489723"/>
                  </a:lnTo>
                  <a:lnTo>
                    <a:pt x="1150446" y="459086"/>
                  </a:lnTo>
                  <a:lnTo>
                    <a:pt x="1178095" y="420979"/>
                  </a:lnTo>
                  <a:lnTo>
                    <a:pt x="1190430" y="374576"/>
                  </a:lnTo>
                  <a:lnTo>
                    <a:pt x="1181095" y="319053"/>
                  </a:lnTo>
                  <a:lnTo>
                    <a:pt x="1162412" y="277603"/>
                  </a:lnTo>
                  <a:lnTo>
                    <a:pt x="1138154" y="240200"/>
                  </a:lnTo>
                  <a:lnTo>
                    <a:pt x="1108243" y="207919"/>
                  </a:lnTo>
                  <a:lnTo>
                    <a:pt x="1072601" y="181837"/>
                  </a:lnTo>
                  <a:lnTo>
                    <a:pt x="1031150" y="163033"/>
                  </a:lnTo>
                  <a:lnTo>
                    <a:pt x="983810" y="152582"/>
                  </a:lnTo>
                  <a:lnTo>
                    <a:pt x="930504" y="151561"/>
                  </a:lnTo>
                  <a:lnTo>
                    <a:pt x="1282828" y="151561"/>
                  </a:lnTo>
                  <a:lnTo>
                    <a:pt x="1323791" y="208077"/>
                  </a:lnTo>
                  <a:lnTo>
                    <a:pt x="1342793" y="247925"/>
                  </a:lnTo>
                  <a:lnTo>
                    <a:pt x="1356444" y="291330"/>
                  </a:lnTo>
                  <a:lnTo>
                    <a:pt x="1364145" y="338306"/>
                  </a:lnTo>
                  <a:lnTo>
                    <a:pt x="1365297" y="388870"/>
                  </a:lnTo>
                  <a:lnTo>
                    <a:pt x="1354890" y="429647"/>
                  </a:lnTo>
                  <a:lnTo>
                    <a:pt x="1339992" y="468766"/>
                  </a:lnTo>
                  <a:lnTo>
                    <a:pt x="1320703" y="505866"/>
                  </a:lnTo>
                  <a:lnTo>
                    <a:pt x="1297125" y="540586"/>
                  </a:lnTo>
                  <a:lnTo>
                    <a:pt x="1269359" y="572563"/>
                  </a:lnTo>
                  <a:lnTo>
                    <a:pt x="1237508" y="601437"/>
                  </a:lnTo>
                  <a:lnTo>
                    <a:pt x="1201672" y="626847"/>
                  </a:lnTo>
                  <a:lnTo>
                    <a:pt x="1161953" y="648432"/>
                  </a:lnTo>
                  <a:lnTo>
                    <a:pt x="1118453" y="665829"/>
                  </a:lnTo>
                  <a:lnTo>
                    <a:pt x="1071273" y="678679"/>
                  </a:lnTo>
                  <a:lnTo>
                    <a:pt x="1020514" y="686619"/>
                  </a:lnTo>
                  <a:lnTo>
                    <a:pt x="966279" y="689289"/>
                  </a:lnTo>
                  <a:lnTo>
                    <a:pt x="987257" y="704659"/>
                  </a:lnTo>
                  <a:lnTo>
                    <a:pt x="1035119" y="749502"/>
                  </a:lnTo>
                  <a:lnTo>
                    <a:pt x="1084328" y="810153"/>
                  </a:lnTo>
                  <a:lnTo>
                    <a:pt x="1106989" y="845283"/>
                  </a:lnTo>
                  <a:lnTo>
                    <a:pt x="1127049" y="883015"/>
                  </a:lnTo>
                  <a:lnTo>
                    <a:pt x="1143528" y="922900"/>
                  </a:lnTo>
                  <a:lnTo>
                    <a:pt x="1155446" y="964489"/>
                  </a:lnTo>
                  <a:lnTo>
                    <a:pt x="1161220" y="1003266"/>
                  </a:lnTo>
                  <a:close/>
                </a:path>
                <a:path w="1365884" h="1003300">
                  <a:moveTo>
                    <a:pt x="605320" y="1003266"/>
                  </a:moveTo>
                  <a:lnTo>
                    <a:pt x="90962" y="1003266"/>
                  </a:lnTo>
                  <a:lnTo>
                    <a:pt x="67351" y="978358"/>
                  </a:lnTo>
                  <a:lnTo>
                    <a:pt x="40625" y="934852"/>
                  </a:lnTo>
                  <a:lnTo>
                    <a:pt x="23762" y="894685"/>
                  </a:lnTo>
                  <a:lnTo>
                    <a:pt x="11431" y="852634"/>
                  </a:lnTo>
                  <a:lnTo>
                    <a:pt x="3540" y="809162"/>
                  </a:lnTo>
                  <a:lnTo>
                    <a:pt x="0" y="764733"/>
                  </a:lnTo>
                  <a:lnTo>
                    <a:pt x="717" y="719809"/>
                  </a:lnTo>
                  <a:lnTo>
                    <a:pt x="5603" y="674855"/>
                  </a:lnTo>
                  <a:lnTo>
                    <a:pt x="14565" y="630334"/>
                  </a:lnTo>
                  <a:lnTo>
                    <a:pt x="27512" y="586709"/>
                  </a:lnTo>
                  <a:lnTo>
                    <a:pt x="44353" y="544444"/>
                  </a:lnTo>
                  <a:lnTo>
                    <a:pt x="64997" y="504002"/>
                  </a:lnTo>
                  <a:lnTo>
                    <a:pt x="89353" y="465847"/>
                  </a:lnTo>
                  <a:lnTo>
                    <a:pt x="117331" y="430442"/>
                  </a:lnTo>
                  <a:lnTo>
                    <a:pt x="148837" y="398251"/>
                  </a:lnTo>
                  <a:lnTo>
                    <a:pt x="183783" y="369737"/>
                  </a:lnTo>
                  <a:lnTo>
                    <a:pt x="222076" y="345363"/>
                  </a:lnTo>
                  <a:lnTo>
                    <a:pt x="279698" y="319340"/>
                  </a:lnTo>
                  <a:lnTo>
                    <a:pt x="334326" y="305231"/>
                  </a:lnTo>
                  <a:lnTo>
                    <a:pt x="385060" y="301085"/>
                  </a:lnTo>
                  <a:lnTo>
                    <a:pt x="431001" y="304952"/>
                  </a:lnTo>
                  <a:lnTo>
                    <a:pt x="471250" y="314880"/>
                  </a:lnTo>
                  <a:lnTo>
                    <a:pt x="504909" y="328919"/>
                  </a:lnTo>
                  <a:lnTo>
                    <a:pt x="531077" y="345119"/>
                  </a:lnTo>
                  <a:lnTo>
                    <a:pt x="548858" y="361528"/>
                  </a:lnTo>
                  <a:lnTo>
                    <a:pt x="689148" y="361528"/>
                  </a:lnTo>
                  <a:lnTo>
                    <a:pt x="668583" y="392427"/>
                  </a:lnTo>
                  <a:lnTo>
                    <a:pt x="659550" y="408633"/>
                  </a:lnTo>
                  <a:lnTo>
                    <a:pt x="396952" y="408633"/>
                  </a:lnTo>
                  <a:lnTo>
                    <a:pt x="350613" y="411514"/>
                  </a:lnTo>
                  <a:lnTo>
                    <a:pt x="302449" y="428338"/>
                  </a:lnTo>
                  <a:lnTo>
                    <a:pt x="252862" y="462126"/>
                  </a:lnTo>
                  <a:lnTo>
                    <a:pt x="225450" y="509026"/>
                  </a:lnTo>
                  <a:lnTo>
                    <a:pt x="202044" y="557479"/>
                  </a:lnTo>
                  <a:lnTo>
                    <a:pt x="182644" y="607486"/>
                  </a:lnTo>
                  <a:lnTo>
                    <a:pt x="167249" y="659046"/>
                  </a:lnTo>
                  <a:lnTo>
                    <a:pt x="155859" y="712160"/>
                  </a:lnTo>
                  <a:lnTo>
                    <a:pt x="153959" y="773302"/>
                  </a:lnTo>
                  <a:lnTo>
                    <a:pt x="168685" y="819454"/>
                  </a:lnTo>
                  <a:lnTo>
                    <a:pt x="195696" y="853951"/>
                  </a:lnTo>
                  <a:lnTo>
                    <a:pt x="230649" y="880128"/>
                  </a:lnTo>
                  <a:lnTo>
                    <a:pt x="269201" y="901319"/>
                  </a:lnTo>
                  <a:lnTo>
                    <a:pt x="344044" y="917116"/>
                  </a:lnTo>
                  <a:lnTo>
                    <a:pt x="575063" y="917161"/>
                  </a:lnTo>
                  <a:lnTo>
                    <a:pt x="595811" y="930209"/>
                  </a:lnTo>
                  <a:lnTo>
                    <a:pt x="597694" y="959684"/>
                  </a:lnTo>
                  <a:lnTo>
                    <a:pt x="604742" y="1001039"/>
                  </a:lnTo>
                  <a:lnTo>
                    <a:pt x="605320" y="1003266"/>
                  </a:lnTo>
                  <a:close/>
                </a:path>
                <a:path w="1365884" h="1003300">
                  <a:moveTo>
                    <a:pt x="614042" y="514919"/>
                  </a:moveTo>
                  <a:lnTo>
                    <a:pt x="587132" y="497602"/>
                  </a:lnTo>
                  <a:lnTo>
                    <a:pt x="555976" y="476097"/>
                  </a:lnTo>
                  <a:lnTo>
                    <a:pt x="520976" y="453426"/>
                  </a:lnTo>
                  <a:lnTo>
                    <a:pt x="482536" y="432611"/>
                  </a:lnTo>
                  <a:lnTo>
                    <a:pt x="441060" y="416672"/>
                  </a:lnTo>
                  <a:lnTo>
                    <a:pt x="396952" y="408633"/>
                  </a:lnTo>
                  <a:lnTo>
                    <a:pt x="659550" y="408633"/>
                  </a:lnTo>
                  <a:lnTo>
                    <a:pt x="645055" y="434637"/>
                  </a:lnTo>
                  <a:lnTo>
                    <a:pt x="626687" y="475800"/>
                  </a:lnTo>
                  <a:lnTo>
                    <a:pt x="614042" y="514919"/>
                  </a:lnTo>
                  <a:close/>
                </a:path>
                <a:path w="1365884" h="1003300">
                  <a:moveTo>
                    <a:pt x="575063" y="917161"/>
                  </a:moveTo>
                  <a:lnTo>
                    <a:pt x="439944" y="917161"/>
                  </a:lnTo>
                  <a:lnTo>
                    <a:pt x="522623" y="910533"/>
                  </a:lnTo>
                  <a:lnTo>
                    <a:pt x="557801" y="906306"/>
                  </a:lnTo>
                  <a:lnTo>
                    <a:pt x="575063" y="917161"/>
                  </a:lnTo>
                  <a:close/>
                </a:path>
              </a:pathLst>
            </a:custGeom>
            <a:solidFill>
              <a:srgbClr val="A7B9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209672" y="8714482"/>
              <a:ext cx="4809490" cy="1572895"/>
            </a:xfrm>
            <a:custGeom>
              <a:avLst/>
              <a:gdLst/>
              <a:ahLst/>
              <a:cxnLst/>
              <a:rect l="l" t="t" r="r" b="b"/>
              <a:pathLst>
                <a:path w="4809490" h="1572895">
                  <a:moveTo>
                    <a:pt x="2529169" y="543095"/>
                  </a:moveTo>
                  <a:lnTo>
                    <a:pt x="2482081" y="538831"/>
                  </a:lnTo>
                  <a:lnTo>
                    <a:pt x="2434145" y="527798"/>
                  </a:lnTo>
                  <a:lnTo>
                    <a:pt x="2387241" y="510000"/>
                  </a:lnTo>
                  <a:lnTo>
                    <a:pt x="2343253" y="485439"/>
                  </a:lnTo>
                  <a:lnTo>
                    <a:pt x="2304065" y="454119"/>
                  </a:lnTo>
                  <a:lnTo>
                    <a:pt x="2271557" y="416042"/>
                  </a:lnTo>
                  <a:lnTo>
                    <a:pt x="2247614" y="371211"/>
                  </a:lnTo>
                  <a:lnTo>
                    <a:pt x="2232972" y="315106"/>
                  </a:lnTo>
                  <a:lnTo>
                    <a:pt x="2235271" y="269112"/>
                  </a:lnTo>
                  <a:lnTo>
                    <a:pt x="2250434" y="230766"/>
                  </a:lnTo>
                  <a:lnTo>
                    <a:pt x="2274386" y="197610"/>
                  </a:lnTo>
                  <a:lnTo>
                    <a:pt x="2303049" y="167182"/>
                  </a:lnTo>
                  <a:lnTo>
                    <a:pt x="2332348" y="137022"/>
                  </a:lnTo>
                  <a:lnTo>
                    <a:pt x="2358204" y="104669"/>
                  </a:lnTo>
                  <a:lnTo>
                    <a:pt x="2385243" y="72027"/>
                  </a:lnTo>
                  <a:lnTo>
                    <a:pt x="2419578" y="43682"/>
                  </a:lnTo>
                  <a:lnTo>
                    <a:pt x="2459364" y="21190"/>
                  </a:lnTo>
                  <a:lnTo>
                    <a:pt x="2502758" y="6109"/>
                  </a:lnTo>
                  <a:lnTo>
                    <a:pt x="2547915" y="0"/>
                  </a:lnTo>
                  <a:lnTo>
                    <a:pt x="2592990" y="4418"/>
                  </a:lnTo>
                  <a:lnTo>
                    <a:pt x="2636140" y="20923"/>
                  </a:lnTo>
                  <a:lnTo>
                    <a:pt x="2668975" y="41279"/>
                  </a:lnTo>
                  <a:lnTo>
                    <a:pt x="2698488" y="66206"/>
                  </a:lnTo>
                  <a:lnTo>
                    <a:pt x="2724049" y="95170"/>
                  </a:lnTo>
                  <a:lnTo>
                    <a:pt x="2745113" y="127553"/>
                  </a:lnTo>
                  <a:lnTo>
                    <a:pt x="2761227" y="162660"/>
                  </a:lnTo>
                  <a:lnTo>
                    <a:pt x="2761611" y="163749"/>
                  </a:lnTo>
                  <a:lnTo>
                    <a:pt x="2531635" y="163749"/>
                  </a:lnTo>
                  <a:lnTo>
                    <a:pt x="2492829" y="180376"/>
                  </a:lnTo>
                  <a:lnTo>
                    <a:pt x="2460925" y="211641"/>
                  </a:lnTo>
                  <a:lnTo>
                    <a:pt x="2430440" y="253417"/>
                  </a:lnTo>
                  <a:lnTo>
                    <a:pt x="2409863" y="300750"/>
                  </a:lnTo>
                  <a:lnTo>
                    <a:pt x="2409392" y="346664"/>
                  </a:lnTo>
                  <a:lnTo>
                    <a:pt x="2426110" y="384001"/>
                  </a:lnTo>
                  <a:lnTo>
                    <a:pt x="2457098" y="405604"/>
                  </a:lnTo>
                  <a:lnTo>
                    <a:pt x="2496436" y="406399"/>
                  </a:lnTo>
                  <a:lnTo>
                    <a:pt x="2744319" y="406399"/>
                  </a:lnTo>
                  <a:lnTo>
                    <a:pt x="2744147" y="406848"/>
                  </a:lnTo>
                  <a:lnTo>
                    <a:pt x="2721683" y="446575"/>
                  </a:lnTo>
                  <a:lnTo>
                    <a:pt x="2692690" y="481676"/>
                  </a:lnTo>
                  <a:lnTo>
                    <a:pt x="2656705" y="510478"/>
                  </a:lnTo>
                  <a:lnTo>
                    <a:pt x="2613265" y="531309"/>
                  </a:lnTo>
                  <a:lnTo>
                    <a:pt x="2573525" y="540589"/>
                  </a:lnTo>
                  <a:lnTo>
                    <a:pt x="2529169" y="543095"/>
                  </a:lnTo>
                  <a:close/>
                </a:path>
                <a:path w="4809490" h="1572895">
                  <a:moveTo>
                    <a:pt x="2744319" y="406399"/>
                  </a:moveTo>
                  <a:lnTo>
                    <a:pt x="2496436" y="406399"/>
                  </a:lnTo>
                  <a:lnTo>
                    <a:pt x="2536644" y="389268"/>
                  </a:lnTo>
                  <a:lnTo>
                    <a:pt x="2573240" y="359368"/>
                  </a:lnTo>
                  <a:lnTo>
                    <a:pt x="2601742" y="321858"/>
                  </a:lnTo>
                  <a:lnTo>
                    <a:pt x="2615931" y="276632"/>
                  </a:lnTo>
                  <a:lnTo>
                    <a:pt x="2615960" y="266980"/>
                  </a:lnTo>
                  <a:lnTo>
                    <a:pt x="2615437" y="226591"/>
                  </a:lnTo>
                  <a:lnTo>
                    <a:pt x="2603218" y="185663"/>
                  </a:lnTo>
                  <a:lnTo>
                    <a:pt x="2582823" y="165888"/>
                  </a:lnTo>
                  <a:lnTo>
                    <a:pt x="2531635" y="163749"/>
                  </a:lnTo>
                  <a:lnTo>
                    <a:pt x="2761611" y="163749"/>
                  </a:lnTo>
                  <a:lnTo>
                    <a:pt x="2773897" y="209235"/>
                  </a:lnTo>
                  <a:lnTo>
                    <a:pt x="2777788" y="247667"/>
                  </a:lnTo>
                  <a:lnTo>
                    <a:pt x="2777880" y="257325"/>
                  </a:lnTo>
                  <a:lnTo>
                    <a:pt x="2777617" y="266980"/>
                  </a:lnTo>
                  <a:lnTo>
                    <a:pt x="2777000" y="276632"/>
                  </a:lnTo>
                  <a:lnTo>
                    <a:pt x="2771342" y="320204"/>
                  </a:lnTo>
                  <a:lnTo>
                    <a:pt x="2760545" y="364166"/>
                  </a:lnTo>
                  <a:lnTo>
                    <a:pt x="2744319" y="406399"/>
                  </a:lnTo>
                  <a:close/>
                </a:path>
                <a:path w="4809490" h="1572895">
                  <a:moveTo>
                    <a:pt x="296065" y="1254700"/>
                  </a:moveTo>
                  <a:lnTo>
                    <a:pt x="249001" y="1250458"/>
                  </a:lnTo>
                  <a:lnTo>
                    <a:pt x="201091" y="1239453"/>
                  </a:lnTo>
                  <a:lnTo>
                    <a:pt x="154216" y="1221683"/>
                  </a:lnTo>
                  <a:lnTo>
                    <a:pt x="110255" y="1197150"/>
                  </a:lnTo>
                  <a:lnTo>
                    <a:pt x="71089" y="1165852"/>
                  </a:lnTo>
                  <a:lnTo>
                    <a:pt x="38598" y="1127791"/>
                  </a:lnTo>
                  <a:lnTo>
                    <a:pt x="14660" y="1082966"/>
                  </a:lnTo>
                  <a:lnTo>
                    <a:pt x="0" y="1026861"/>
                  </a:lnTo>
                  <a:lnTo>
                    <a:pt x="2253" y="980866"/>
                  </a:lnTo>
                  <a:lnTo>
                    <a:pt x="17359" y="942521"/>
                  </a:lnTo>
                  <a:lnTo>
                    <a:pt x="41256" y="909365"/>
                  </a:lnTo>
                  <a:lnTo>
                    <a:pt x="69883" y="878937"/>
                  </a:lnTo>
                  <a:lnTo>
                    <a:pt x="99177" y="848777"/>
                  </a:lnTo>
                  <a:lnTo>
                    <a:pt x="125078" y="816424"/>
                  </a:lnTo>
                  <a:lnTo>
                    <a:pt x="152172" y="783782"/>
                  </a:lnTo>
                  <a:lnTo>
                    <a:pt x="186528" y="755436"/>
                  </a:lnTo>
                  <a:lnTo>
                    <a:pt x="226311" y="732944"/>
                  </a:lnTo>
                  <a:lnTo>
                    <a:pt x="269687" y="717864"/>
                  </a:lnTo>
                  <a:lnTo>
                    <a:pt x="314819" y="711754"/>
                  </a:lnTo>
                  <a:lnTo>
                    <a:pt x="359874" y="716173"/>
                  </a:lnTo>
                  <a:lnTo>
                    <a:pt x="403015" y="732678"/>
                  </a:lnTo>
                  <a:lnTo>
                    <a:pt x="435840" y="753012"/>
                  </a:lnTo>
                  <a:lnTo>
                    <a:pt x="465348" y="777916"/>
                  </a:lnTo>
                  <a:lnTo>
                    <a:pt x="490906" y="806858"/>
                  </a:lnTo>
                  <a:lnTo>
                    <a:pt x="511968" y="839218"/>
                  </a:lnTo>
                  <a:lnTo>
                    <a:pt x="528084" y="874303"/>
                  </a:lnTo>
                  <a:lnTo>
                    <a:pt x="528421" y="875259"/>
                  </a:lnTo>
                  <a:lnTo>
                    <a:pt x="298582" y="875259"/>
                  </a:lnTo>
                  <a:lnTo>
                    <a:pt x="259768" y="891937"/>
                  </a:lnTo>
                  <a:lnTo>
                    <a:pt x="227824" y="923221"/>
                  </a:lnTo>
                  <a:lnTo>
                    <a:pt x="197314" y="965000"/>
                  </a:lnTo>
                  <a:lnTo>
                    <a:pt x="176761" y="1012332"/>
                  </a:lnTo>
                  <a:lnTo>
                    <a:pt x="176331" y="1058246"/>
                  </a:lnTo>
                  <a:lnTo>
                    <a:pt x="193058" y="1095584"/>
                  </a:lnTo>
                  <a:lnTo>
                    <a:pt x="223973" y="1117187"/>
                  </a:lnTo>
                  <a:lnTo>
                    <a:pt x="263216" y="1118006"/>
                  </a:lnTo>
                  <a:lnTo>
                    <a:pt x="511164" y="1118006"/>
                  </a:lnTo>
                  <a:lnTo>
                    <a:pt x="511022" y="1118376"/>
                  </a:lnTo>
                  <a:lnTo>
                    <a:pt x="488557" y="1158086"/>
                  </a:lnTo>
                  <a:lnTo>
                    <a:pt x="459565" y="1193184"/>
                  </a:lnTo>
                  <a:lnTo>
                    <a:pt x="423580" y="1222007"/>
                  </a:lnTo>
                  <a:lnTo>
                    <a:pt x="380140" y="1242892"/>
                  </a:lnTo>
                  <a:lnTo>
                    <a:pt x="340405" y="1252178"/>
                  </a:lnTo>
                  <a:lnTo>
                    <a:pt x="296065" y="1254700"/>
                  </a:lnTo>
                  <a:close/>
                </a:path>
                <a:path w="4809490" h="1572895">
                  <a:moveTo>
                    <a:pt x="511164" y="1118006"/>
                  </a:moveTo>
                  <a:lnTo>
                    <a:pt x="263216" y="1118006"/>
                  </a:lnTo>
                  <a:lnTo>
                    <a:pt x="303540" y="1100915"/>
                  </a:lnTo>
                  <a:lnTo>
                    <a:pt x="340284" y="1071023"/>
                  </a:lnTo>
                  <a:lnTo>
                    <a:pt x="368789" y="1033441"/>
                  </a:lnTo>
                  <a:lnTo>
                    <a:pt x="382856" y="988215"/>
                  </a:lnTo>
                  <a:lnTo>
                    <a:pt x="382931" y="980866"/>
                  </a:lnTo>
                  <a:lnTo>
                    <a:pt x="382333" y="938087"/>
                  </a:lnTo>
                  <a:lnTo>
                    <a:pt x="370095" y="897149"/>
                  </a:lnTo>
                  <a:lnTo>
                    <a:pt x="349698" y="877298"/>
                  </a:lnTo>
                  <a:lnTo>
                    <a:pt x="298582" y="875259"/>
                  </a:lnTo>
                  <a:lnTo>
                    <a:pt x="528421" y="875259"/>
                  </a:lnTo>
                  <a:lnTo>
                    <a:pt x="540760" y="920852"/>
                  </a:lnTo>
                  <a:lnTo>
                    <a:pt x="544657" y="959264"/>
                  </a:lnTo>
                  <a:lnTo>
                    <a:pt x="544751" y="968917"/>
                  </a:lnTo>
                  <a:lnTo>
                    <a:pt x="544490" y="978567"/>
                  </a:lnTo>
                  <a:lnTo>
                    <a:pt x="543875" y="988215"/>
                  </a:lnTo>
                  <a:lnTo>
                    <a:pt x="538217" y="1031777"/>
                  </a:lnTo>
                  <a:lnTo>
                    <a:pt x="527420" y="1075719"/>
                  </a:lnTo>
                  <a:lnTo>
                    <a:pt x="511164" y="1118006"/>
                  </a:lnTo>
                  <a:close/>
                </a:path>
                <a:path w="4809490" h="1572895">
                  <a:moveTo>
                    <a:pt x="4809359" y="1572517"/>
                  </a:moveTo>
                  <a:lnTo>
                    <a:pt x="4410306" y="1572517"/>
                  </a:lnTo>
                  <a:lnTo>
                    <a:pt x="4425014" y="1554145"/>
                  </a:lnTo>
                  <a:lnTo>
                    <a:pt x="4452107" y="1521504"/>
                  </a:lnTo>
                  <a:lnTo>
                    <a:pt x="4486463" y="1493158"/>
                  </a:lnTo>
                  <a:lnTo>
                    <a:pt x="4526247" y="1470666"/>
                  </a:lnTo>
                  <a:lnTo>
                    <a:pt x="4569622" y="1455586"/>
                  </a:lnTo>
                  <a:lnTo>
                    <a:pt x="4614755" y="1449476"/>
                  </a:lnTo>
                  <a:lnTo>
                    <a:pt x="4659809" y="1453894"/>
                  </a:lnTo>
                  <a:lnTo>
                    <a:pt x="4702951" y="1470399"/>
                  </a:lnTo>
                  <a:lnTo>
                    <a:pt x="4735776" y="1490734"/>
                  </a:lnTo>
                  <a:lnTo>
                    <a:pt x="4765284" y="1515638"/>
                  </a:lnTo>
                  <a:lnTo>
                    <a:pt x="4790842" y="1544580"/>
                  </a:lnTo>
                  <a:lnTo>
                    <a:pt x="4809359" y="1572517"/>
                  </a:lnTo>
                  <a:close/>
                </a:path>
              </a:pathLst>
            </a:custGeom>
            <a:solidFill>
              <a:srgbClr val="0C2526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60450">
              <a:lnSpc>
                <a:spcPct val="100000"/>
              </a:lnSpc>
              <a:spcBef>
                <a:spcPts val="95"/>
              </a:spcBef>
            </a:pPr>
            <a:r>
              <a:rPr dirty="0" spc="85"/>
              <a:t>ToPIc</a:t>
            </a:r>
            <a:r>
              <a:rPr dirty="0" spc="-60"/>
              <a:t> </a:t>
            </a:r>
            <a:r>
              <a:rPr dirty="0" spc="235"/>
              <a:t>CoVErd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04046" y="97894"/>
            <a:ext cx="1663700" cy="1263015"/>
          </a:xfrm>
          <a:custGeom>
            <a:avLst/>
            <a:gdLst/>
            <a:ahLst/>
            <a:cxnLst/>
            <a:rect l="l" t="t" r="r" b="b"/>
            <a:pathLst>
              <a:path w="1663700" h="1263015">
                <a:moveTo>
                  <a:pt x="751035" y="1261414"/>
                </a:moveTo>
                <a:lnTo>
                  <a:pt x="709857" y="1250202"/>
                </a:lnTo>
                <a:lnTo>
                  <a:pt x="694197" y="1200708"/>
                </a:lnTo>
                <a:lnTo>
                  <a:pt x="692338" y="1129466"/>
                </a:lnTo>
                <a:lnTo>
                  <a:pt x="691542" y="1076546"/>
                </a:lnTo>
                <a:lnTo>
                  <a:pt x="690997" y="1023620"/>
                </a:lnTo>
                <a:lnTo>
                  <a:pt x="690703" y="970691"/>
                </a:lnTo>
                <a:lnTo>
                  <a:pt x="690661" y="917756"/>
                </a:lnTo>
                <a:lnTo>
                  <a:pt x="690869" y="864818"/>
                </a:lnTo>
                <a:lnTo>
                  <a:pt x="692032" y="844041"/>
                </a:lnTo>
                <a:lnTo>
                  <a:pt x="694731" y="823272"/>
                </a:lnTo>
                <a:lnTo>
                  <a:pt x="698089" y="802507"/>
                </a:lnTo>
                <a:lnTo>
                  <a:pt x="701230" y="781745"/>
                </a:lnTo>
                <a:lnTo>
                  <a:pt x="691866" y="776576"/>
                </a:lnTo>
                <a:lnTo>
                  <a:pt x="657845" y="803978"/>
                </a:lnTo>
                <a:lnTo>
                  <a:pt x="623879" y="831455"/>
                </a:lnTo>
                <a:lnTo>
                  <a:pt x="589754" y="858721"/>
                </a:lnTo>
                <a:lnTo>
                  <a:pt x="555252" y="885492"/>
                </a:lnTo>
                <a:lnTo>
                  <a:pt x="469068" y="951015"/>
                </a:lnTo>
                <a:lnTo>
                  <a:pt x="425829" y="983581"/>
                </a:lnTo>
                <a:lnTo>
                  <a:pt x="382368" y="1015834"/>
                </a:lnTo>
                <a:lnTo>
                  <a:pt x="338592" y="1047636"/>
                </a:lnTo>
                <a:lnTo>
                  <a:pt x="294407" y="1078849"/>
                </a:lnTo>
                <a:lnTo>
                  <a:pt x="260110" y="1102378"/>
                </a:lnTo>
                <a:lnTo>
                  <a:pt x="233953" y="1107635"/>
                </a:lnTo>
                <a:lnTo>
                  <a:pt x="217276" y="1103948"/>
                </a:lnTo>
                <a:lnTo>
                  <a:pt x="211419" y="1100647"/>
                </a:lnTo>
                <a:lnTo>
                  <a:pt x="202291" y="1085939"/>
                </a:lnTo>
                <a:lnTo>
                  <a:pt x="207199" y="1075080"/>
                </a:lnTo>
                <a:lnTo>
                  <a:pt x="211862" y="1063953"/>
                </a:lnTo>
                <a:lnTo>
                  <a:pt x="262336" y="1010322"/>
                </a:lnTo>
                <a:lnTo>
                  <a:pt x="300784" y="976003"/>
                </a:lnTo>
                <a:lnTo>
                  <a:pt x="339405" y="941873"/>
                </a:lnTo>
                <a:lnTo>
                  <a:pt x="416730" y="873705"/>
                </a:lnTo>
                <a:lnTo>
                  <a:pt x="523492" y="778771"/>
                </a:lnTo>
                <a:lnTo>
                  <a:pt x="559166" y="747226"/>
                </a:lnTo>
                <a:lnTo>
                  <a:pt x="578351" y="730525"/>
                </a:lnTo>
                <a:lnTo>
                  <a:pt x="598241" y="713497"/>
                </a:lnTo>
                <a:lnTo>
                  <a:pt x="642085" y="676161"/>
                </a:lnTo>
                <a:lnTo>
                  <a:pt x="593521" y="673934"/>
                </a:lnTo>
                <a:lnTo>
                  <a:pt x="547334" y="671926"/>
                </a:lnTo>
                <a:lnTo>
                  <a:pt x="502766" y="669670"/>
                </a:lnTo>
                <a:lnTo>
                  <a:pt x="459055" y="666695"/>
                </a:lnTo>
                <a:lnTo>
                  <a:pt x="408804" y="662386"/>
                </a:lnTo>
                <a:lnTo>
                  <a:pt x="358587" y="657658"/>
                </a:lnTo>
                <a:lnTo>
                  <a:pt x="258183" y="647825"/>
                </a:lnTo>
                <a:lnTo>
                  <a:pt x="207959" y="643160"/>
                </a:lnTo>
                <a:lnTo>
                  <a:pt x="188996" y="642266"/>
                </a:lnTo>
                <a:lnTo>
                  <a:pt x="169946" y="642178"/>
                </a:lnTo>
                <a:lnTo>
                  <a:pt x="150972" y="641748"/>
                </a:lnTo>
                <a:lnTo>
                  <a:pt x="132235" y="639828"/>
                </a:lnTo>
                <a:lnTo>
                  <a:pt x="107958" y="635073"/>
                </a:lnTo>
                <a:lnTo>
                  <a:pt x="83863" y="629214"/>
                </a:lnTo>
                <a:lnTo>
                  <a:pt x="59854" y="622842"/>
                </a:lnTo>
                <a:lnTo>
                  <a:pt x="35835" y="616549"/>
                </a:lnTo>
                <a:lnTo>
                  <a:pt x="29400" y="614928"/>
                </a:lnTo>
                <a:lnTo>
                  <a:pt x="22522" y="609795"/>
                </a:lnTo>
                <a:lnTo>
                  <a:pt x="16910" y="611041"/>
                </a:lnTo>
                <a:lnTo>
                  <a:pt x="0" y="585879"/>
                </a:lnTo>
                <a:lnTo>
                  <a:pt x="2159" y="568915"/>
                </a:lnTo>
                <a:lnTo>
                  <a:pt x="11889" y="559334"/>
                </a:lnTo>
                <a:lnTo>
                  <a:pt x="17688" y="556321"/>
                </a:lnTo>
                <a:lnTo>
                  <a:pt x="67590" y="556538"/>
                </a:lnTo>
                <a:lnTo>
                  <a:pt x="117493" y="556840"/>
                </a:lnTo>
                <a:lnTo>
                  <a:pt x="167395" y="557241"/>
                </a:lnTo>
                <a:lnTo>
                  <a:pt x="217296" y="557756"/>
                </a:lnTo>
                <a:lnTo>
                  <a:pt x="267195" y="558401"/>
                </a:lnTo>
                <a:lnTo>
                  <a:pt x="317091" y="559190"/>
                </a:lnTo>
                <a:lnTo>
                  <a:pt x="366983" y="560138"/>
                </a:lnTo>
                <a:lnTo>
                  <a:pt x="412835" y="561876"/>
                </a:lnTo>
                <a:lnTo>
                  <a:pt x="458667" y="564502"/>
                </a:lnTo>
                <a:lnTo>
                  <a:pt x="504496" y="567007"/>
                </a:lnTo>
                <a:lnTo>
                  <a:pt x="550339" y="568382"/>
                </a:lnTo>
                <a:lnTo>
                  <a:pt x="585072" y="567850"/>
                </a:lnTo>
                <a:lnTo>
                  <a:pt x="619640" y="566030"/>
                </a:lnTo>
                <a:lnTo>
                  <a:pt x="653855" y="563666"/>
                </a:lnTo>
                <a:lnTo>
                  <a:pt x="687531" y="561502"/>
                </a:lnTo>
                <a:lnTo>
                  <a:pt x="649831" y="525070"/>
                </a:lnTo>
                <a:lnTo>
                  <a:pt x="613047" y="489676"/>
                </a:lnTo>
                <a:lnTo>
                  <a:pt x="577077" y="454935"/>
                </a:lnTo>
                <a:lnTo>
                  <a:pt x="541821" y="420460"/>
                </a:lnTo>
                <a:lnTo>
                  <a:pt x="507177" y="385867"/>
                </a:lnTo>
                <a:lnTo>
                  <a:pt x="475770" y="353893"/>
                </a:lnTo>
                <a:lnTo>
                  <a:pt x="445644" y="320812"/>
                </a:lnTo>
                <a:lnTo>
                  <a:pt x="418552" y="285383"/>
                </a:lnTo>
                <a:lnTo>
                  <a:pt x="396247" y="246367"/>
                </a:lnTo>
                <a:lnTo>
                  <a:pt x="380482" y="202526"/>
                </a:lnTo>
                <a:lnTo>
                  <a:pt x="380013" y="200551"/>
                </a:lnTo>
                <a:lnTo>
                  <a:pt x="380382" y="198746"/>
                </a:lnTo>
                <a:lnTo>
                  <a:pt x="382791" y="195478"/>
                </a:lnTo>
                <a:lnTo>
                  <a:pt x="384407" y="194593"/>
                </a:lnTo>
                <a:lnTo>
                  <a:pt x="386432" y="194457"/>
                </a:lnTo>
                <a:lnTo>
                  <a:pt x="428392" y="200798"/>
                </a:lnTo>
                <a:lnTo>
                  <a:pt x="462417" y="219487"/>
                </a:lnTo>
                <a:lnTo>
                  <a:pt x="492138" y="244441"/>
                </a:lnTo>
                <a:lnTo>
                  <a:pt x="521186" y="269575"/>
                </a:lnTo>
                <a:lnTo>
                  <a:pt x="553474" y="295172"/>
                </a:lnTo>
                <a:lnTo>
                  <a:pt x="585319" y="321347"/>
                </a:lnTo>
                <a:lnTo>
                  <a:pt x="616877" y="347884"/>
                </a:lnTo>
                <a:lnTo>
                  <a:pt x="648304" y="374568"/>
                </a:lnTo>
                <a:lnTo>
                  <a:pt x="677210" y="400916"/>
                </a:lnTo>
                <a:lnTo>
                  <a:pt x="692758" y="415822"/>
                </a:lnTo>
                <a:lnTo>
                  <a:pt x="710070" y="432277"/>
                </a:lnTo>
                <a:lnTo>
                  <a:pt x="715380" y="361739"/>
                </a:lnTo>
                <a:lnTo>
                  <a:pt x="719860" y="296232"/>
                </a:lnTo>
                <a:lnTo>
                  <a:pt x="722112" y="254046"/>
                </a:lnTo>
                <a:lnTo>
                  <a:pt x="726169" y="169649"/>
                </a:lnTo>
                <a:lnTo>
                  <a:pt x="728536" y="127472"/>
                </a:lnTo>
                <a:lnTo>
                  <a:pt x="732308" y="73771"/>
                </a:lnTo>
                <a:lnTo>
                  <a:pt x="739132" y="20522"/>
                </a:lnTo>
                <a:lnTo>
                  <a:pt x="766214" y="0"/>
                </a:lnTo>
                <a:lnTo>
                  <a:pt x="779421" y="2653"/>
                </a:lnTo>
                <a:lnTo>
                  <a:pt x="805949" y="70287"/>
                </a:lnTo>
                <a:lnTo>
                  <a:pt x="813294" y="121760"/>
                </a:lnTo>
                <a:lnTo>
                  <a:pt x="817289" y="173418"/>
                </a:lnTo>
                <a:lnTo>
                  <a:pt x="818556" y="225230"/>
                </a:lnTo>
                <a:lnTo>
                  <a:pt x="817718" y="277165"/>
                </a:lnTo>
                <a:lnTo>
                  <a:pt x="815399" y="329192"/>
                </a:lnTo>
                <a:lnTo>
                  <a:pt x="812222" y="381279"/>
                </a:lnTo>
                <a:lnTo>
                  <a:pt x="812156" y="404130"/>
                </a:lnTo>
                <a:lnTo>
                  <a:pt x="814111" y="427111"/>
                </a:lnTo>
                <a:lnTo>
                  <a:pt x="816873" y="450153"/>
                </a:lnTo>
                <a:lnTo>
                  <a:pt x="819230" y="473183"/>
                </a:lnTo>
                <a:lnTo>
                  <a:pt x="819832" y="483097"/>
                </a:lnTo>
                <a:lnTo>
                  <a:pt x="820237" y="493537"/>
                </a:lnTo>
                <a:lnTo>
                  <a:pt x="821029" y="517993"/>
                </a:lnTo>
                <a:lnTo>
                  <a:pt x="858349" y="489122"/>
                </a:lnTo>
                <a:lnTo>
                  <a:pt x="895738" y="460545"/>
                </a:lnTo>
                <a:lnTo>
                  <a:pt x="932451" y="431380"/>
                </a:lnTo>
                <a:lnTo>
                  <a:pt x="967743" y="400747"/>
                </a:lnTo>
                <a:lnTo>
                  <a:pt x="1007073" y="363537"/>
                </a:lnTo>
                <a:lnTo>
                  <a:pt x="1045672" y="325537"/>
                </a:lnTo>
                <a:lnTo>
                  <a:pt x="1083856" y="287087"/>
                </a:lnTo>
                <a:lnTo>
                  <a:pt x="1121944" y="248528"/>
                </a:lnTo>
                <a:lnTo>
                  <a:pt x="1160250" y="210201"/>
                </a:lnTo>
                <a:lnTo>
                  <a:pt x="1187007" y="192311"/>
                </a:lnTo>
                <a:lnTo>
                  <a:pt x="1215989" y="186938"/>
                </a:lnTo>
                <a:lnTo>
                  <a:pt x="1243719" y="193880"/>
                </a:lnTo>
                <a:lnTo>
                  <a:pt x="1266720" y="212936"/>
                </a:lnTo>
                <a:lnTo>
                  <a:pt x="1272703" y="231674"/>
                </a:lnTo>
                <a:lnTo>
                  <a:pt x="1269154" y="255800"/>
                </a:lnTo>
                <a:lnTo>
                  <a:pt x="1239025" y="300729"/>
                </a:lnTo>
                <a:lnTo>
                  <a:pt x="1181039" y="356066"/>
                </a:lnTo>
                <a:lnTo>
                  <a:pt x="1147064" y="388075"/>
                </a:lnTo>
                <a:lnTo>
                  <a:pt x="1112901" y="419885"/>
                </a:lnTo>
                <a:lnTo>
                  <a:pt x="1078603" y="451552"/>
                </a:lnTo>
                <a:lnTo>
                  <a:pt x="970329" y="550928"/>
                </a:lnTo>
                <a:lnTo>
                  <a:pt x="959394" y="561078"/>
                </a:lnTo>
                <a:lnTo>
                  <a:pt x="1016503" y="562471"/>
                </a:lnTo>
                <a:lnTo>
                  <a:pt x="1072338" y="563682"/>
                </a:lnTo>
                <a:lnTo>
                  <a:pt x="1127288" y="565344"/>
                </a:lnTo>
                <a:lnTo>
                  <a:pt x="1181741" y="568092"/>
                </a:lnTo>
                <a:lnTo>
                  <a:pt x="1230012" y="571406"/>
                </a:lnTo>
                <a:lnTo>
                  <a:pt x="1278262" y="575097"/>
                </a:lnTo>
                <a:lnTo>
                  <a:pt x="1326489" y="579123"/>
                </a:lnTo>
                <a:lnTo>
                  <a:pt x="1374694" y="583440"/>
                </a:lnTo>
                <a:lnTo>
                  <a:pt x="1422874" y="588008"/>
                </a:lnTo>
                <a:lnTo>
                  <a:pt x="1471029" y="592783"/>
                </a:lnTo>
                <a:lnTo>
                  <a:pt x="1546499" y="602313"/>
                </a:lnTo>
                <a:lnTo>
                  <a:pt x="1621389" y="615656"/>
                </a:lnTo>
                <a:lnTo>
                  <a:pt x="1654753" y="635547"/>
                </a:lnTo>
                <a:lnTo>
                  <a:pt x="1663251" y="673443"/>
                </a:lnTo>
                <a:lnTo>
                  <a:pt x="1659443" y="691538"/>
                </a:lnTo>
                <a:lnTo>
                  <a:pt x="1612739" y="723051"/>
                </a:lnTo>
                <a:lnTo>
                  <a:pt x="1586839" y="723894"/>
                </a:lnTo>
                <a:lnTo>
                  <a:pt x="1573910" y="723294"/>
                </a:lnTo>
                <a:lnTo>
                  <a:pt x="1560994" y="722012"/>
                </a:lnTo>
                <a:lnTo>
                  <a:pt x="1516055" y="719076"/>
                </a:lnTo>
                <a:lnTo>
                  <a:pt x="1469218" y="714653"/>
                </a:lnTo>
                <a:lnTo>
                  <a:pt x="1421740" y="709103"/>
                </a:lnTo>
                <a:lnTo>
                  <a:pt x="1374877" y="702791"/>
                </a:lnTo>
                <a:lnTo>
                  <a:pt x="1324963" y="695304"/>
                </a:lnTo>
                <a:lnTo>
                  <a:pt x="1263791" y="685211"/>
                </a:lnTo>
                <a:lnTo>
                  <a:pt x="1214605" y="676421"/>
                </a:lnTo>
                <a:lnTo>
                  <a:pt x="1169933" y="667855"/>
                </a:lnTo>
                <a:lnTo>
                  <a:pt x="1140165" y="668250"/>
                </a:lnTo>
                <a:lnTo>
                  <a:pt x="1110321" y="670783"/>
                </a:lnTo>
                <a:lnTo>
                  <a:pt x="1080433" y="674166"/>
                </a:lnTo>
                <a:lnTo>
                  <a:pt x="1050533" y="677109"/>
                </a:lnTo>
                <a:lnTo>
                  <a:pt x="1038340" y="677762"/>
                </a:lnTo>
                <a:lnTo>
                  <a:pt x="1025091" y="678038"/>
                </a:lnTo>
                <a:lnTo>
                  <a:pt x="1009778" y="678186"/>
                </a:lnTo>
                <a:lnTo>
                  <a:pt x="991396" y="678453"/>
                </a:lnTo>
                <a:lnTo>
                  <a:pt x="1004613" y="689679"/>
                </a:lnTo>
                <a:lnTo>
                  <a:pt x="1015715" y="699197"/>
                </a:lnTo>
                <a:lnTo>
                  <a:pt x="1025520" y="707427"/>
                </a:lnTo>
                <a:lnTo>
                  <a:pt x="1034845" y="714788"/>
                </a:lnTo>
                <a:lnTo>
                  <a:pt x="1068624" y="739758"/>
                </a:lnTo>
                <a:lnTo>
                  <a:pt x="1102583" y="764505"/>
                </a:lnTo>
                <a:lnTo>
                  <a:pt x="1136172" y="789682"/>
                </a:lnTo>
                <a:lnTo>
                  <a:pt x="1168843" y="815939"/>
                </a:lnTo>
                <a:lnTo>
                  <a:pt x="1192762" y="837675"/>
                </a:lnTo>
                <a:lnTo>
                  <a:pt x="1215579" y="860716"/>
                </a:lnTo>
                <a:lnTo>
                  <a:pt x="1237939" y="884306"/>
                </a:lnTo>
                <a:lnTo>
                  <a:pt x="1260489" y="907688"/>
                </a:lnTo>
                <a:lnTo>
                  <a:pt x="1265185" y="912038"/>
                </a:lnTo>
                <a:lnTo>
                  <a:pt x="1270073" y="916148"/>
                </a:lnTo>
                <a:lnTo>
                  <a:pt x="1275154" y="920017"/>
                </a:lnTo>
                <a:lnTo>
                  <a:pt x="1280429" y="923645"/>
                </a:lnTo>
                <a:lnTo>
                  <a:pt x="1307685" y="946951"/>
                </a:lnTo>
                <a:lnTo>
                  <a:pt x="1323330" y="973040"/>
                </a:lnTo>
                <a:lnTo>
                  <a:pt x="1327978" y="1003926"/>
                </a:lnTo>
                <a:lnTo>
                  <a:pt x="1322247" y="1041620"/>
                </a:lnTo>
                <a:lnTo>
                  <a:pt x="1299466" y="1065351"/>
                </a:lnTo>
                <a:lnTo>
                  <a:pt x="1275616" y="1066749"/>
                </a:lnTo>
                <a:lnTo>
                  <a:pt x="1256317" y="1061162"/>
                </a:lnTo>
                <a:lnTo>
                  <a:pt x="1239051" y="1049323"/>
                </a:lnTo>
                <a:lnTo>
                  <a:pt x="1221297" y="1031968"/>
                </a:lnTo>
                <a:lnTo>
                  <a:pt x="1187758" y="999851"/>
                </a:lnTo>
                <a:lnTo>
                  <a:pt x="1151716" y="970129"/>
                </a:lnTo>
                <a:lnTo>
                  <a:pt x="1114271" y="941723"/>
                </a:lnTo>
                <a:lnTo>
                  <a:pt x="1076519" y="913552"/>
                </a:lnTo>
                <a:lnTo>
                  <a:pt x="1039559" y="884536"/>
                </a:lnTo>
                <a:lnTo>
                  <a:pt x="1000512" y="851622"/>
                </a:lnTo>
                <a:lnTo>
                  <a:pt x="962026" y="818026"/>
                </a:lnTo>
                <a:lnTo>
                  <a:pt x="885612" y="750166"/>
                </a:lnTo>
                <a:lnTo>
                  <a:pt x="852923" y="720588"/>
                </a:lnTo>
                <a:lnTo>
                  <a:pt x="817114" y="687638"/>
                </a:lnTo>
                <a:lnTo>
                  <a:pt x="816106" y="743967"/>
                </a:lnTo>
                <a:lnTo>
                  <a:pt x="815061" y="798595"/>
                </a:lnTo>
                <a:lnTo>
                  <a:pt x="814271" y="852088"/>
                </a:lnTo>
                <a:lnTo>
                  <a:pt x="814026" y="905014"/>
                </a:lnTo>
                <a:lnTo>
                  <a:pt x="815304" y="951875"/>
                </a:lnTo>
                <a:lnTo>
                  <a:pt x="817444" y="998764"/>
                </a:lnTo>
                <a:lnTo>
                  <a:pt x="818233" y="1045470"/>
                </a:lnTo>
                <a:lnTo>
                  <a:pt x="815459" y="1091782"/>
                </a:lnTo>
                <a:lnTo>
                  <a:pt x="815156" y="1098858"/>
                </a:lnTo>
                <a:lnTo>
                  <a:pt x="815231" y="1105921"/>
                </a:lnTo>
                <a:lnTo>
                  <a:pt x="815687" y="1112968"/>
                </a:lnTo>
                <a:lnTo>
                  <a:pt x="817366" y="1127421"/>
                </a:lnTo>
                <a:lnTo>
                  <a:pt x="817569" y="1134246"/>
                </a:lnTo>
                <a:lnTo>
                  <a:pt x="817176" y="1141088"/>
                </a:lnTo>
                <a:lnTo>
                  <a:pt x="816126" y="1165714"/>
                </a:lnTo>
                <a:lnTo>
                  <a:pt x="812006" y="1193196"/>
                </a:lnTo>
                <a:lnTo>
                  <a:pt x="803193" y="1218496"/>
                </a:lnTo>
                <a:lnTo>
                  <a:pt x="788061" y="1236574"/>
                </a:lnTo>
                <a:lnTo>
                  <a:pt x="770834" y="1251309"/>
                </a:lnTo>
                <a:lnTo>
                  <a:pt x="751035" y="1261414"/>
                </a:lnTo>
                <a:close/>
              </a:path>
            </a:pathLst>
          </a:custGeom>
          <a:solidFill>
            <a:srgbClr val="FFB61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961" y="2418379"/>
            <a:ext cx="92682" cy="9268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961" y="2768514"/>
            <a:ext cx="92682" cy="9268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961" y="3118650"/>
            <a:ext cx="92682" cy="9268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961" y="3468785"/>
            <a:ext cx="92682" cy="9268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961" y="3818921"/>
            <a:ext cx="92682" cy="9268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961" y="5219463"/>
            <a:ext cx="92682" cy="9268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961" y="6620005"/>
            <a:ext cx="92682" cy="9268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961" y="8370682"/>
            <a:ext cx="92682" cy="92682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480812" y="1585538"/>
            <a:ext cx="8271509" cy="6983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95"/>
              </a:spcBef>
            </a:pPr>
            <a:r>
              <a:rPr dirty="0" sz="2000" spc="55">
                <a:solidFill>
                  <a:srgbClr val="FFFFFF"/>
                </a:solidFill>
                <a:latin typeface="Lucida Sans Unicode"/>
                <a:cs typeface="Lucida Sans Unicode"/>
              </a:rPr>
              <a:t>Aggregation</a:t>
            </a:r>
            <a:r>
              <a:rPr dirty="0" sz="20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Functions:</a:t>
            </a:r>
            <a:endParaRPr sz="2000">
              <a:latin typeface="Lucida Sans Unicode"/>
              <a:cs typeface="Lucida Sans Unicode"/>
            </a:endParaRPr>
          </a:p>
          <a:p>
            <a:pPr marL="245745" marR="1791970">
              <a:lnSpc>
                <a:spcPct val="114900"/>
              </a:lnSpc>
              <a:spcBef>
                <a:spcPts val="2760"/>
              </a:spcBef>
            </a:pPr>
            <a:r>
              <a:rPr dirty="0" sz="2000" spc="105">
                <a:solidFill>
                  <a:srgbClr val="FFFFFF"/>
                </a:solidFill>
                <a:latin typeface="Lucida Sans Unicode"/>
                <a:cs typeface="Lucida Sans Unicode"/>
              </a:rPr>
              <a:t>SUM():</a:t>
            </a:r>
            <a:r>
              <a:rPr dirty="0" sz="20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85">
                <a:solidFill>
                  <a:srgbClr val="FFFFFF"/>
                </a:solidFill>
                <a:latin typeface="Lucida Sans Unicode"/>
                <a:cs typeface="Lucida Sans Unicode"/>
              </a:rPr>
              <a:t>Calculates</a:t>
            </a:r>
            <a:r>
              <a:rPr dirty="0" sz="20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0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dirty="0" sz="20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0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2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60">
                <a:solidFill>
                  <a:srgbClr val="FFFFFF"/>
                </a:solidFill>
                <a:latin typeface="Lucida Sans Unicode"/>
                <a:cs typeface="Lucida Sans Unicode"/>
              </a:rPr>
              <a:t>numeric</a:t>
            </a:r>
            <a:r>
              <a:rPr dirty="0" sz="20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column. </a:t>
            </a:r>
            <a:r>
              <a:rPr dirty="0" sz="2000" spc="55">
                <a:solidFill>
                  <a:srgbClr val="FFFFFF"/>
                </a:solidFill>
                <a:latin typeface="Lucida Sans Unicode"/>
                <a:cs typeface="Lucida Sans Unicode"/>
              </a:rPr>
              <a:t>COUNT():</a:t>
            </a:r>
            <a:r>
              <a:rPr dirty="0" sz="20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Lucida Sans Unicode"/>
                <a:cs typeface="Lucida Sans Unicode"/>
              </a:rPr>
              <a:t>Counts</a:t>
            </a:r>
            <a:r>
              <a:rPr dirty="0" sz="20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0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Lucida Sans Unicode"/>
                <a:cs typeface="Lucida Sans Unicode"/>
              </a:rPr>
              <a:t>number</a:t>
            </a:r>
            <a:r>
              <a:rPr dirty="0" sz="20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0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rows</a:t>
            </a:r>
            <a:r>
              <a:rPr dirty="0" sz="20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20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items.</a:t>
            </a:r>
            <a:endParaRPr sz="2000">
              <a:latin typeface="Lucida Sans Unicode"/>
              <a:cs typeface="Lucida Sans Unicode"/>
            </a:endParaRPr>
          </a:p>
          <a:p>
            <a:pPr marL="245745" marR="1344930">
              <a:lnSpc>
                <a:spcPct val="114900"/>
              </a:lnSpc>
            </a:pPr>
            <a:r>
              <a:rPr dirty="0" sz="2000" spc="105">
                <a:solidFill>
                  <a:srgbClr val="FFFFFF"/>
                </a:solidFill>
                <a:latin typeface="Lucida Sans Unicode"/>
                <a:cs typeface="Lucida Sans Unicode"/>
              </a:rPr>
              <a:t>AVG():</a:t>
            </a:r>
            <a:r>
              <a:rPr dirty="0" sz="20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80">
                <a:solidFill>
                  <a:srgbClr val="FFFFFF"/>
                </a:solidFill>
                <a:latin typeface="Lucida Sans Unicode"/>
                <a:cs typeface="Lucida Sans Unicode"/>
              </a:rPr>
              <a:t>Computes</a:t>
            </a:r>
            <a:r>
              <a:rPr dirty="0" sz="20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0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12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dirty="0" sz="20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0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2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60">
                <a:solidFill>
                  <a:srgbClr val="FFFFFF"/>
                </a:solidFill>
                <a:latin typeface="Lucida Sans Unicode"/>
                <a:cs typeface="Lucida Sans Unicode"/>
              </a:rPr>
              <a:t>numeric</a:t>
            </a:r>
            <a:r>
              <a:rPr dirty="0" sz="20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column. </a:t>
            </a:r>
            <a:r>
              <a:rPr dirty="0" sz="2000" spc="95">
                <a:solidFill>
                  <a:srgbClr val="FFFFFF"/>
                </a:solidFill>
                <a:latin typeface="Lucida Sans Unicode"/>
                <a:cs typeface="Lucida Sans Unicode"/>
              </a:rPr>
              <a:t>MAX():</a:t>
            </a:r>
            <a:r>
              <a:rPr dirty="0" sz="20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Finds</a:t>
            </a:r>
            <a:r>
              <a:rPr dirty="0" sz="20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0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85">
                <a:solidFill>
                  <a:srgbClr val="FFFFFF"/>
                </a:solidFill>
                <a:latin typeface="Lucida Sans Unicode"/>
                <a:cs typeface="Lucida Sans Unicode"/>
              </a:rPr>
              <a:t>maximum</a:t>
            </a:r>
            <a:r>
              <a:rPr dirty="0" sz="20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85">
                <a:solidFill>
                  <a:srgbClr val="FFFFFF"/>
                </a:solidFill>
                <a:latin typeface="Lucida Sans Unicode"/>
                <a:cs typeface="Lucida Sans Unicode"/>
              </a:rPr>
              <a:t>value</a:t>
            </a:r>
            <a:r>
              <a:rPr dirty="0" sz="20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0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2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column.</a:t>
            </a:r>
            <a:endParaRPr sz="2000">
              <a:latin typeface="Lucida Sans Unicode"/>
              <a:cs typeface="Lucida Sans Unicode"/>
            </a:endParaRPr>
          </a:p>
          <a:p>
            <a:pPr marL="245745">
              <a:lnSpc>
                <a:spcPct val="100000"/>
              </a:lnSpc>
              <a:spcBef>
                <a:spcPts val="355"/>
              </a:spcBef>
            </a:pPr>
            <a:r>
              <a:rPr dirty="0" sz="2000" spc="70">
                <a:solidFill>
                  <a:srgbClr val="FFFFFF"/>
                </a:solidFill>
                <a:latin typeface="Lucida Sans Unicode"/>
                <a:cs typeface="Lucida Sans Unicode"/>
              </a:rPr>
              <a:t>MIN():</a:t>
            </a:r>
            <a:r>
              <a:rPr dirty="0" sz="20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Finds</a:t>
            </a:r>
            <a:r>
              <a:rPr dirty="0" sz="20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0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80">
                <a:solidFill>
                  <a:srgbClr val="FFFFFF"/>
                </a:solidFill>
                <a:latin typeface="Lucida Sans Unicode"/>
                <a:cs typeface="Lucida Sans Unicode"/>
              </a:rPr>
              <a:t>minimum</a:t>
            </a:r>
            <a:r>
              <a:rPr dirty="0" sz="20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85">
                <a:solidFill>
                  <a:srgbClr val="FFFFFF"/>
                </a:solidFill>
                <a:latin typeface="Lucida Sans Unicode"/>
                <a:cs typeface="Lucida Sans Unicode"/>
              </a:rPr>
              <a:t>value</a:t>
            </a:r>
            <a:r>
              <a:rPr dirty="0" sz="20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0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2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column.</a:t>
            </a: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Lucida Sans Unicode"/>
              <a:cs typeface="Lucida Sans Unicode"/>
            </a:endParaRPr>
          </a:p>
          <a:p>
            <a:pPr marL="144145">
              <a:lnSpc>
                <a:spcPct val="100000"/>
              </a:lnSpc>
            </a:pPr>
            <a:r>
              <a:rPr dirty="0" sz="2000" spc="80">
                <a:solidFill>
                  <a:srgbClr val="FFFFFF"/>
                </a:solidFill>
                <a:latin typeface="Lucida Sans Unicode"/>
                <a:cs typeface="Lucida Sans Unicode"/>
              </a:rPr>
              <a:t>Window</a:t>
            </a:r>
            <a:r>
              <a:rPr dirty="0" sz="20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Functions:</a:t>
            </a:r>
            <a:endParaRPr sz="2000">
              <a:latin typeface="Lucida Sans Unicode"/>
              <a:cs typeface="Lucida Sans Unicode"/>
            </a:endParaRPr>
          </a:p>
          <a:p>
            <a:pPr marL="144145" marR="1009015" indent="101600">
              <a:lnSpc>
                <a:spcPct val="229700"/>
              </a:lnSpc>
            </a:pPr>
            <a:r>
              <a:rPr dirty="0" sz="2000" spc="155">
                <a:solidFill>
                  <a:srgbClr val="FFFFFF"/>
                </a:solidFill>
                <a:latin typeface="Lucida Sans Unicode"/>
                <a:cs typeface="Lucida Sans Unicode"/>
              </a:rPr>
              <a:t>SUM()</a:t>
            </a:r>
            <a:r>
              <a:rPr dirty="0" sz="20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Lucida Sans Unicode"/>
                <a:cs typeface="Lucida Sans Unicode"/>
              </a:rPr>
              <a:t>OVER():</a:t>
            </a:r>
            <a:r>
              <a:rPr dirty="0" sz="20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80">
                <a:solidFill>
                  <a:srgbClr val="FFFFFF"/>
                </a:solidFill>
                <a:latin typeface="Lucida Sans Unicode"/>
                <a:cs typeface="Lucida Sans Unicode"/>
              </a:rPr>
              <a:t>Computes</a:t>
            </a:r>
            <a:r>
              <a:rPr dirty="0" sz="20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75">
                <a:solidFill>
                  <a:srgbClr val="FFFFFF"/>
                </a:solidFill>
                <a:latin typeface="Lucida Sans Unicode"/>
                <a:cs typeface="Lucida Sans Unicode"/>
              </a:rPr>
              <a:t>cumulative</a:t>
            </a:r>
            <a:r>
              <a:rPr dirty="0" sz="20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20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running</a:t>
            </a:r>
            <a:r>
              <a:rPr dirty="0" sz="20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totals.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Ranking</a:t>
            </a:r>
            <a:r>
              <a:rPr dirty="0" sz="2000" spc="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Functions:</a:t>
            </a:r>
            <a:endParaRPr sz="2000">
              <a:latin typeface="Lucida Sans Unicode"/>
              <a:cs typeface="Lucida Sans Unicode"/>
            </a:endParaRPr>
          </a:p>
          <a:p>
            <a:pPr marL="245745" marR="5080">
              <a:lnSpc>
                <a:spcPct val="114900"/>
              </a:lnSpc>
              <a:spcBef>
                <a:spcPts val="2755"/>
              </a:spcBef>
            </a:pPr>
            <a:r>
              <a:rPr dirty="0" sz="2000" spc="90">
                <a:solidFill>
                  <a:srgbClr val="FFFFFF"/>
                </a:solidFill>
                <a:latin typeface="Lucida Sans Unicode"/>
                <a:cs typeface="Lucida Sans Unicode"/>
              </a:rPr>
              <a:t>RANK()</a:t>
            </a:r>
            <a:r>
              <a:rPr dirty="0" sz="20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Lucida Sans Unicode"/>
                <a:cs typeface="Lucida Sans Unicode"/>
              </a:rPr>
              <a:t>OVER():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Assigns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2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rank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140">
                <a:solidFill>
                  <a:srgbClr val="FFFFFF"/>
                </a:solidFill>
                <a:latin typeface="Lucida Sans Unicode"/>
                <a:cs typeface="Lucida Sans Unicode"/>
              </a:rPr>
              <a:t>each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row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within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2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partition</a:t>
            </a:r>
            <a:r>
              <a:rPr dirty="0" sz="20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0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result</a:t>
            </a:r>
            <a:r>
              <a:rPr dirty="0" sz="20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set</a:t>
            </a:r>
            <a:r>
              <a:rPr dirty="0" sz="20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110">
                <a:solidFill>
                  <a:srgbClr val="FFFFFF"/>
                </a:solidFill>
                <a:latin typeface="Lucida Sans Unicode"/>
                <a:cs typeface="Lucida Sans Unicode"/>
              </a:rPr>
              <a:t>based</a:t>
            </a:r>
            <a:r>
              <a:rPr dirty="0" sz="20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20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0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specified</a:t>
            </a:r>
            <a:r>
              <a:rPr dirty="0" sz="20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order.</a:t>
            </a: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60">
                <a:solidFill>
                  <a:srgbClr val="FFFFFF"/>
                </a:solidFill>
                <a:latin typeface="Lucida Sans Unicode"/>
                <a:cs typeface="Lucida Sans Unicode"/>
              </a:rPr>
              <a:t>Date</a:t>
            </a:r>
            <a:r>
              <a:rPr dirty="0" sz="20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12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0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Time</a:t>
            </a:r>
            <a:r>
              <a:rPr dirty="0" sz="20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Functions:</a:t>
            </a: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Lucida Sans Unicode"/>
              <a:cs typeface="Lucida Sans Unicode"/>
            </a:endParaRPr>
          </a:p>
          <a:p>
            <a:pPr marL="245745">
              <a:lnSpc>
                <a:spcPct val="100000"/>
              </a:lnSpc>
            </a:pPr>
            <a:r>
              <a:rPr dirty="0" sz="2000" spc="55">
                <a:solidFill>
                  <a:srgbClr val="FFFFFF"/>
                </a:solidFill>
                <a:latin typeface="Lucida Sans Unicode"/>
                <a:cs typeface="Lucida Sans Unicode"/>
              </a:rPr>
              <a:t>HOUR():</a:t>
            </a:r>
            <a:r>
              <a:rPr dirty="0" sz="20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Extracts</a:t>
            </a:r>
            <a:r>
              <a:rPr dirty="0" sz="20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0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hour</a:t>
            </a:r>
            <a:r>
              <a:rPr dirty="0" sz="20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dirty="0" sz="20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2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60">
                <a:solidFill>
                  <a:srgbClr val="FFFFFF"/>
                </a:solidFill>
                <a:latin typeface="Lucida Sans Unicode"/>
                <a:cs typeface="Lucida Sans Unicode"/>
              </a:rPr>
              <a:t>time</a:t>
            </a:r>
            <a:r>
              <a:rPr dirty="0" sz="20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20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Lucida Sans Unicode"/>
                <a:cs typeface="Lucida Sans Unicode"/>
              </a:rPr>
              <a:t>timestamp.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962387" y="1316430"/>
            <a:ext cx="2914015" cy="3035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95">
                <a:solidFill>
                  <a:srgbClr val="FFFFFF"/>
                </a:solidFill>
                <a:latin typeface="Lucida Sans Unicode"/>
                <a:cs typeface="Lucida Sans Unicode"/>
              </a:rPr>
              <a:t>Mathematical</a:t>
            </a:r>
            <a:r>
              <a:rPr dirty="0" sz="18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Functions: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01299" y="2093701"/>
            <a:ext cx="83582" cy="83582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9115349" y="1918392"/>
            <a:ext cx="6930390" cy="673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95"/>
              </a:spcBef>
            </a:pPr>
            <a:r>
              <a:rPr dirty="0" sz="1800" spc="50">
                <a:solidFill>
                  <a:srgbClr val="FFFFFF"/>
                </a:solidFill>
                <a:latin typeface="Lucida Sans Unicode"/>
                <a:cs typeface="Lucida Sans Unicode"/>
              </a:rPr>
              <a:t>ROUND():</a:t>
            </a:r>
            <a:r>
              <a:rPr dirty="0" sz="18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Lucida Sans Unicode"/>
                <a:cs typeface="Lucida Sans Unicode"/>
              </a:rPr>
              <a:t>Rounds</a:t>
            </a:r>
            <a:r>
              <a:rPr dirty="0" sz="18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29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0">
                <a:solidFill>
                  <a:srgbClr val="FFFFFF"/>
                </a:solidFill>
                <a:latin typeface="Lucida Sans Unicode"/>
                <a:cs typeface="Lucida Sans Unicode"/>
              </a:rPr>
              <a:t>numeric</a:t>
            </a:r>
            <a:r>
              <a:rPr dirty="0" sz="18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0">
                <a:solidFill>
                  <a:srgbClr val="FFFFFF"/>
                </a:solidFill>
                <a:latin typeface="Lucida Sans Unicode"/>
                <a:cs typeface="Lucida Sans Unicode"/>
              </a:rPr>
              <a:t>value</a:t>
            </a:r>
            <a:r>
              <a:rPr dirty="0" sz="18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8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29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Lucida Sans Unicode"/>
                <a:cs typeface="Lucida Sans Unicode"/>
              </a:rPr>
              <a:t>specified</a:t>
            </a:r>
            <a:r>
              <a:rPr dirty="0" sz="18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0">
                <a:solidFill>
                  <a:srgbClr val="FFFFFF"/>
                </a:solidFill>
                <a:latin typeface="Lucida Sans Unicode"/>
                <a:cs typeface="Lucida Sans Unicode"/>
              </a:rPr>
              <a:t>number</a:t>
            </a:r>
            <a:r>
              <a:rPr dirty="0" sz="18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1800" spc="100">
                <a:solidFill>
                  <a:srgbClr val="FFFFFF"/>
                </a:solidFill>
                <a:latin typeface="Lucida Sans Unicode"/>
                <a:cs typeface="Lucida Sans Unicode"/>
              </a:rPr>
              <a:t>decimal</a:t>
            </a:r>
            <a:r>
              <a:rPr dirty="0" sz="1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Lucida Sans Unicode"/>
                <a:cs typeface="Lucida Sans Unicode"/>
              </a:rPr>
              <a:t>places.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022625" y="2935842"/>
            <a:ext cx="1397000" cy="3035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Subqueries: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01299" y="3713113"/>
            <a:ext cx="83582" cy="83582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9115349" y="3537803"/>
            <a:ext cx="7291705" cy="673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95"/>
              </a:spcBef>
            </a:pPr>
            <a:r>
              <a:rPr dirty="0" sz="1800" spc="6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dirty="0" sz="18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18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60">
                <a:solidFill>
                  <a:srgbClr val="FFFFFF"/>
                </a:solidFill>
                <a:latin typeface="Lucida Sans Unicode"/>
                <a:cs typeface="Lucida Sans Unicode"/>
              </a:rPr>
              <a:t>intermediate</a:t>
            </a:r>
            <a:r>
              <a:rPr dirty="0" sz="18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0">
                <a:solidFill>
                  <a:srgbClr val="FFFFFF"/>
                </a:solidFill>
                <a:latin typeface="Lucida Sans Unicode"/>
                <a:cs typeface="Lucida Sans Unicode"/>
              </a:rPr>
              <a:t>calculations</a:t>
            </a:r>
            <a:r>
              <a:rPr dirty="0" sz="18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18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filtering</a:t>
            </a:r>
            <a:r>
              <a:rPr dirty="0" sz="18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results</a:t>
            </a:r>
            <a:r>
              <a:rPr dirty="0" sz="18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0">
                <a:solidFill>
                  <a:srgbClr val="FFFFFF"/>
                </a:solidFill>
                <a:latin typeface="Lucida Sans Unicode"/>
                <a:cs typeface="Lucida Sans Unicode"/>
              </a:rPr>
              <a:t>based</a:t>
            </a:r>
            <a:r>
              <a:rPr dirty="0" sz="18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Lucida Sans Unicode"/>
                <a:cs typeface="Lucida Sans Unicode"/>
              </a:rPr>
              <a:t>on </a:t>
            </a:r>
            <a:r>
              <a:rPr dirty="0" sz="1800" spc="100">
                <a:solidFill>
                  <a:srgbClr val="FFFFFF"/>
                </a:solidFill>
                <a:latin typeface="Lucida Sans Unicode"/>
                <a:cs typeface="Lucida Sans Unicode"/>
              </a:rPr>
              <a:t>aggregated</a:t>
            </a:r>
            <a:r>
              <a:rPr dirty="0" sz="18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Lucida Sans Unicode"/>
                <a:cs typeface="Lucida Sans Unicode"/>
              </a:rPr>
              <a:t>data.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022625" y="4555253"/>
            <a:ext cx="695960" cy="3035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60">
                <a:solidFill>
                  <a:srgbClr val="FFFFFF"/>
                </a:solidFill>
                <a:latin typeface="Lucida Sans Unicode"/>
                <a:cs typeface="Lucida Sans Unicode"/>
              </a:rPr>
              <a:t>Joins: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01299" y="5332525"/>
            <a:ext cx="83582" cy="83582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9115349" y="5157215"/>
            <a:ext cx="6737350" cy="673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95"/>
              </a:spcBef>
            </a:pPr>
            <a:r>
              <a:rPr dirty="0" sz="1800" spc="55">
                <a:solidFill>
                  <a:srgbClr val="FFFFFF"/>
                </a:solidFill>
                <a:latin typeface="Lucida Sans Unicode"/>
                <a:cs typeface="Lucida Sans Unicode"/>
              </a:rPr>
              <a:t>JOIN:</a:t>
            </a:r>
            <a:r>
              <a:rPr dirty="0" sz="18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0">
                <a:solidFill>
                  <a:srgbClr val="FFFFFF"/>
                </a:solidFill>
                <a:latin typeface="Lucida Sans Unicode"/>
                <a:cs typeface="Lucida Sans Unicode"/>
              </a:rPr>
              <a:t>Combines</a:t>
            </a:r>
            <a:r>
              <a:rPr dirty="0" sz="18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rows</a:t>
            </a:r>
            <a:r>
              <a:rPr dirty="0" sz="18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dirty="0" sz="18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Lucida Sans Unicode"/>
                <a:cs typeface="Lucida Sans Unicode"/>
              </a:rPr>
              <a:t>two</a:t>
            </a:r>
            <a:r>
              <a:rPr dirty="0" sz="18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18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5">
                <a:solidFill>
                  <a:srgbClr val="FFFFFF"/>
                </a:solidFill>
                <a:latin typeface="Lucida Sans Unicode"/>
                <a:cs typeface="Lucida Sans Unicode"/>
              </a:rPr>
              <a:t>more</a:t>
            </a:r>
            <a:r>
              <a:rPr dirty="0" sz="18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0">
                <a:solidFill>
                  <a:srgbClr val="FFFFFF"/>
                </a:solidFill>
                <a:latin typeface="Lucida Sans Unicode"/>
                <a:cs typeface="Lucida Sans Unicode"/>
              </a:rPr>
              <a:t>tables</a:t>
            </a:r>
            <a:r>
              <a:rPr dirty="0" sz="18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0">
                <a:solidFill>
                  <a:srgbClr val="FFFFFF"/>
                </a:solidFill>
                <a:latin typeface="Lucida Sans Unicode"/>
                <a:cs typeface="Lucida Sans Unicode"/>
              </a:rPr>
              <a:t>based</a:t>
            </a:r>
            <a:r>
              <a:rPr dirty="0" sz="18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18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8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dirty="0" sz="1800" spc="60">
                <a:solidFill>
                  <a:srgbClr val="FFFFFF"/>
                </a:solidFill>
                <a:latin typeface="Lucida Sans Unicode"/>
                <a:cs typeface="Lucida Sans Unicode"/>
              </a:rPr>
              <a:t>related</a:t>
            </a:r>
            <a:r>
              <a:rPr dirty="0" sz="18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Lucida Sans Unicode"/>
                <a:cs typeface="Lucida Sans Unicode"/>
              </a:rPr>
              <a:t>column.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022625" y="6174665"/>
            <a:ext cx="2687320" cy="3035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45">
                <a:solidFill>
                  <a:srgbClr val="FFFFFF"/>
                </a:solidFill>
                <a:latin typeface="Lucida Sans Unicode"/>
                <a:cs typeface="Lucida Sans Unicode"/>
              </a:rPr>
              <a:t>Grouping</a:t>
            </a:r>
            <a:r>
              <a:rPr dirty="0" sz="1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2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8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Filtering: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23" name="object 2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01299" y="6951936"/>
            <a:ext cx="83582" cy="83581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01299" y="7599701"/>
            <a:ext cx="83582" cy="83581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01299" y="8895230"/>
            <a:ext cx="83582" cy="83581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01299" y="9219113"/>
            <a:ext cx="83582" cy="83581"/>
          </a:xfrm>
          <a:prstGeom prst="rect">
            <a:avLst/>
          </a:prstGeom>
        </p:spPr>
      </p:pic>
      <p:sp>
        <p:nvSpPr>
          <p:cNvPr id="27" name="object 27" descr=""/>
          <p:cNvSpPr txBox="1"/>
          <p:nvPr/>
        </p:nvSpPr>
        <p:spPr>
          <a:xfrm>
            <a:off x="8962387" y="6776627"/>
            <a:ext cx="7476490" cy="2616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5100" marR="5080">
              <a:lnSpc>
                <a:spcPct val="118100"/>
              </a:lnSpc>
              <a:spcBef>
                <a:spcPts val="95"/>
              </a:spcBef>
            </a:pP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GROUP</a:t>
            </a:r>
            <a:r>
              <a:rPr dirty="0" sz="18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BY:</a:t>
            </a:r>
            <a:r>
              <a:rPr dirty="0" sz="18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Lucida Sans Unicode"/>
                <a:cs typeface="Lucida Sans Unicode"/>
              </a:rPr>
              <a:t>Groups</a:t>
            </a:r>
            <a:r>
              <a:rPr dirty="0" sz="18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rows</a:t>
            </a:r>
            <a:r>
              <a:rPr dirty="0" sz="18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18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25">
                <a:solidFill>
                  <a:srgbClr val="FFFFFF"/>
                </a:solidFill>
                <a:latin typeface="Lucida Sans Unicode"/>
                <a:cs typeface="Lucida Sans Unicode"/>
              </a:rPr>
              <a:t>have</a:t>
            </a:r>
            <a:r>
              <a:rPr dirty="0" sz="18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8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50">
                <a:solidFill>
                  <a:srgbClr val="FFFFFF"/>
                </a:solidFill>
                <a:latin typeface="Lucida Sans Unicode"/>
                <a:cs typeface="Lucida Sans Unicode"/>
              </a:rPr>
              <a:t>same</a:t>
            </a:r>
            <a:r>
              <a:rPr dirty="0" sz="18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5">
                <a:solidFill>
                  <a:srgbClr val="FFFFFF"/>
                </a:solidFill>
                <a:latin typeface="Lucida Sans Unicode"/>
                <a:cs typeface="Lucida Sans Unicode"/>
              </a:rPr>
              <a:t>values</a:t>
            </a:r>
            <a:r>
              <a:rPr dirty="0" sz="18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18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Lucida Sans Unicode"/>
                <a:cs typeface="Lucida Sans Unicode"/>
              </a:rPr>
              <a:t>specified </a:t>
            </a:r>
            <a:r>
              <a:rPr dirty="0" sz="1800" spc="75">
                <a:solidFill>
                  <a:srgbClr val="FFFFFF"/>
                </a:solidFill>
                <a:latin typeface="Lucida Sans Unicode"/>
                <a:cs typeface="Lucida Sans Unicode"/>
              </a:rPr>
              <a:t>columns</a:t>
            </a:r>
            <a:r>
              <a:rPr dirty="0" sz="18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dirty="0" sz="18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20">
                <a:solidFill>
                  <a:srgbClr val="FFFFFF"/>
                </a:solidFill>
                <a:latin typeface="Lucida Sans Unicode"/>
                <a:cs typeface="Lucida Sans Unicode"/>
              </a:rPr>
              <a:t>summary</a:t>
            </a:r>
            <a:r>
              <a:rPr dirty="0" sz="18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rows.</a:t>
            </a:r>
            <a:endParaRPr sz="1800">
              <a:latin typeface="Lucida Sans Unicode"/>
              <a:cs typeface="Lucida Sans Unicode"/>
            </a:endParaRPr>
          </a:p>
          <a:p>
            <a:pPr marL="165100">
              <a:lnSpc>
                <a:spcPct val="100000"/>
              </a:lnSpc>
              <a:spcBef>
                <a:spcPts val="390"/>
              </a:spcBef>
            </a:pP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HAVING:</a:t>
            </a:r>
            <a:r>
              <a:rPr dirty="0" sz="1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Filters</a:t>
            </a:r>
            <a:r>
              <a:rPr dirty="0" sz="1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Lucida Sans Unicode"/>
                <a:cs typeface="Lucida Sans Unicode"/>
              </a:rPr>
              <a:t>groups</a:t>
            </a:r>
            <a:r>
              <a:rPr dirty="0" sz="1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0">
                <a:solidFill>
                  <a:srgbClr val="FFFFFF"/>
                </a:solidFill>
                <a:latin typeface="Lucida Sans Unicode"/>
                <a:cs typeface="Lucida Sans Unicode"/>
              </a:rPr>
              <a:t>based</a:t>
            </a:r>
            <a:r>
              <a:rPr dirty="0" sz="1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1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00">
                <a:solidFill>
                  <a:srgbClr val="FFFFFF"/>
                </a:solidFill>
                <a:latin typeface="Lucida Sans Unicode"/>
                <a:cs typeface="Lucida Sans Unicode"/>
              </a:rPr>
              <a:t>aggregate</a:t>
            </a:r>
            <a:r>
              <a:rPr dirty="0" sz="1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functions.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Ordering </a:t>
            </a:r>
            <a:r>
              <a:rPr dirty="0" sz="1800" spc="12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Limiting 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Results:</a:t>
            </a:r>
            <a:endParaRPr sz="1800">
              <a:latin typeface="Lucida Sans Unicode"/>
              <a:cs typeface="Lucida Sans Unicode"/>
            </a:endParaRPr>
          </a:p>
          <a:p>
            <a:pPr marL="165100" marR="161925">
              <a:lnSpc>
                <a:spcPct val="118100"/>
              </a:lnSpc>
              <a:spcBef>
                <a:spcPts val="2545"/>
              </a:spcBef>
            </a:pP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dirty="0" sz="18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BY:</a:t>
            </a:r>
            <a:r>
              <a:rPr dirty="0" sz="18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Sorts</a:t>
            </a:r>
            <a:r>
              <a:rPr dirty="0" sz="18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8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result</a:t>
            </a:r>
            <a:r>
              <a:rPr dirty="0" sz="18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Lucida Sans Unicode"/>
                <a:cs typeface="Lucida Sans Unicode"/>
              </a:rPr>
              <a:t>set</a:t>
            </a:r>
            <a:r>
              <a:rPr dirty="0" sz="18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0">
                <a:solidFill>
                  <a:srgbClr val="FFFFFF"/>
                </a:solidFill>
                <a:latin typeface="Lucida Sans Unicode"/>
                <a:cs typeface="Lucida Sans Unicode"/>
              </a:rPr>
              <a:t>based</a:t>
            </a:r>
            <a:r>
              <a:rPr dirty="0" sz="18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18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5">
                <a:solidFill>
                  <a:srgbClr val="FFFFFF"/>
                </a:solidFill>
                <a:latin typeface="Lucida Sans Unicode"/>
                <a:cs typeface="Lucida Sans Unicode"/>
              </a:rPr>
              <a:t>one</a:t>
            </a:r>
            <a:r>
              <a:rPr dirty="0" sz="18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18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5">
                <a:solidFill>
                  <a:srgbClr val="FFFFFF"/>
                </a:solidFill>
                <a:latin typeface="Lucida Sans Unicode"/>
                <a:cs typeface="Lucida Sans Unicode"/>
              </a:rPr>
              <a:t>more</a:t>
            </a:r>
            <a:r>
              <a:rPr dirty="0" sz="18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Lucida Sans Unicode"/>
                <a:cs typeface="Lucida Sans Unicode"/>
              </a:rPr>
              <a:t>columns. </a:t>
            </a:r>
            <a:r>
              <a:rPr dirty="0" sz="1800" spc="-85">
                <a:solidFill>
                  <a:srgbClr val="FFFFFF"/>
                </a:solidFill>
                <a:latin typeface="Lucida Sans Unicode"/>
                <a:cs typeface="Lucida Sans Unicode"/>
              </a:rPr>
              <a:t>LIMIT:</a:t>
            </a:r>
            <a:r>
              <a:rPr dirty="0" sz="18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Restricts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0">
                <a:solidFill>
                  <a:srgbClr val="FFFFFF"/>
                </a:solidFill>
                <a:latin typeface="Lucida Sans Unicode"/>
                <a:cs typeface="Lucida Sans Unicode"/>
              </a:rPr>
              <a:t>number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Sans Unicode"/>
                <a:cs typeface="Lucida Sans Unicode"/>
              </a:rPr>
              <a:t>rows</a:t>
            </a:r>
            <a:r>
              <a:rPr dirty="0" sz="18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Lucida Sans Unicode"/>
                <a:cs typeface="Lucida Sans Unicode"/>
              </a:rPr>
              <a:t>returned.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0031" y="4016926"/>
            <a:ext cx="9568180" cy="2346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200" spc="-440">
                <a:solidFill>
                  <a:srgbClr val="FFFFFF"/>
                </a:solidFill>
                <a:latin typeface="Trebuchet MS"/>
                <a:cs typeface="Trebuchet MS"/>
              </a:rPr>
              <a:t>THaNK</a:t>
            </a:r>
            <a:r>
              <a:rPr dirty="0" sz="152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200" spc="20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endParaRPr sz="152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22096" y="0"/>
            <a:ext cx="17092930" cy="10287000"/>
            <a:chOff x="622096" y="0"/>
            <a:chExt cx="17092930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6625397" y="0"/>
              <a:ext cx="5057140" cy="1779905"/>
            </a:xfrm>
            <a:custGeom>
              <a:avLst/>
              <a:gdLst/>
              <a:ahLst/>
              <a:cxnLst/>
              <a:rect l="l" t="t" r="r" b="b"/>
              <a:pathLst>
                <a:path w="5057140" h="1779905">
                  <a:moveTo>
                    <a:pt x="1754506" y="1503743"/>
                  </a:moveTo>
                  <a:lnTo>
                    <a:pt x="1732917" y="1486779"/>
                  </a:lnTo>
                  <a:lnTo>
                    <a:pt x="1690483" y="1442595"/>
                  </a:lnTo>
                  <a:lnTo>
                    <a:pt x="1660708" y="1381254"/>
                  </a:lnTo>
                  <a:lnTo>
                    <a:pt x="1677095" y="1312820"/>
                  </a:lnTo>
                  <a:lnTo>
                    <a:pt x="1742095" y="1271159"/>
                  </a:lnTo>
                  <a:lnTo>
                    <a:pt x="1819052" y="1268719"/>
                  </a:lnTo>
                  <a:lnTo>
                    <a:pt x="1883310" y="1283435"/>
                  </a:lnTo>
                  <a:lnTo>
                    <a:pt x="1910208" y="1293244"/>
                  </a:lnTo>
                  <a:lnTo>
                    <a:pt x="1754506" y="1503743"/>
                  </a:lnTo>
                  <a:close/>
                </a:path>
                <a:path w="5057140" h="1779905">
                  <a:moveTo>
                    <a:pt x="2199325" y="1779500"/>
                  </a:moveTo>
                  <a:lnTo>
                    <a:pt x="2131886" y="1769011"/>
                  </a:lnTo>
                  <a:lnTo>
                    <a:pt x="2076817" y="1741365"/>
                  </a:lnTo>
                  <a:lnTo>
                    <a:pt x="2054035" y="1725680"/>
                  </a:lnTo>
                  <a:lnTo>
                    <a:pt x="2209737" y="1515181"/>
                  </a:lnTo>
                  <a:lnTo>
                    <a:pt x="2226963" y="1538022"/>
                  </a:lnTo>
                  <a:lnTo>
                    <a:pt x="2259796" y="1595135"/>
                  </a:lnTo>
                  <a:lnTo>
                    <a:pt x="2279970" y="1669405"/>
                  </a:lnTo>
                  <a:lnTo>
                    <a:pt x="2259218" y="1743716"/>
                  </a:lnTo>
                  <a:lnTo>
                    <a:pt x="2199325" y="1779500"/>
                  </a:lnTo>
                  <a:close/>
                </a:path>
                <a:path w="5057140" h="1779905">
                  <a:moveTo>
                    <a:pt x="5040742" y="748850"/>
                  </a:moveTo>
                  <a:lnTo>
                    <a:pt x="4816866" y="613136"/>
                  </a:lnTo>
                  <a:lnTo>
                    <a:pt x="4831889" y="590068"/>
                  </a:lnTo>
                  <a:lnTo>
                    <a:pt x="4872231" y="543740"/>
                  </a:lnTo>
                  <a:lnTo>
                    <a:pt x="4930798" y="508464"/>
                  </a:lnTo>
                  <a:lnTo>
                    <a:pt x="5000498" y="518555"/>
                  </a:lnTo>
                  <a:lnTo>
                    <a:pt x="4999838" y="518555"/>
                  </a:lnTo>
                  <a:lnTo>
                    <a:pt x="5047330" y="579500"/>
                  </a:lnTo>
                  <a:lnTo>
                    <a:pt x="5056824" y="655891"/>
                  </a:lnTo>
                  <a:lnTo>
                    <a:pt x="5048051" y="721187"/>
                  </a:lnTo>
                  <a:lnTo>
                    <a:pt x="5040742" y="748850"/>
                  </a:lnTo>
                  <a:close/>
                </a:path>
                <a:path w="5057140" h="1779905">
                  <a:moveTo>
                    <a:pt x="4700069" y="1152207"/>
                  </a:moveTo>
                  <a:lnTo>
                    <a:pt x="4624218" y="1138174"/>
                  </a:lnTo>
                  <a:lnTo>
                    <a:pt x="4624878" y="1138174"/>
                  </a:lnTo>
                  <a:lnTo>
                    <a:pt x="4583537" y="1081137"/>
                  </a:lnTo>
                  <a:lnTo>
                    <a:pt x="4587575" y="1013129"/>
                  </a:lnTo>
                  <a:lnTo>
                    <a:pt x="4609879" y="956174"/>
                  </a:lnTo>
                  <a:lnTo>
                    <a:pt x="4623339" y="932295"/>
                  </a:lnTo>
                  <a:lnTo>
                    <a:pt x="4847215" y="1068228"/>
                  </a:lnTo>
                  <a:lnTo>
                    <a:pt x="4826041" y="1087478"/>
                  </a:lnTo>
                  <a:lnTo>
                    <a:pt x="4772168" y="1125389"/>
                  </a:lnTo>
                  <a:lnTo>
                    <a:pt x="4700069" y="1152207"/>
                  </a:lnTo>
                  <a:close/>
                </a:path>
                <a:path w="5057140" h="1779905">
                  <a:moveTo>
                    <a:pt x="144919" y="141349"/>
                  </a:moveTo>
                  <a:lnTo>
                    <a:pt x="72133" y="104706"/>
                  </a:lnTo>
                  <a:lnTo>
                    <a:pt x="19964" y="58494"/>
                  </a:lnTo>
                  <a:lnTo>
                    <a:pt x="0" y="35749"/>
                  </a:lnTo>
                  <a:lnTo>
                    <a:pt x="76430" y="0"/>
                  </a:lnTo>
                  <a:lnTo>
                    <a:pt x="277984" y="0"/>
                  </a:lnTo>
                  <a:lnTo>
                    <a:pt x="280065" y="7677"/>
                  </a:lnTo>
                  <a:lnTo>
                    <a:pt x="276636" y="79998"/>
                  </a:lnTo>
                  <a:lnTo>
                    <a:pt x="226735" y="135390"/>
                  </a:lnTo>
                  <a:lnTo>
                    <a:pt x="144919" y="141349"/>
                  </a:lnTo>
                  <a:close/>
                </a:path>
              </a:pathLst>
            </a:custGeom>
            <a:solidFill>
              <a:srgbClr val="F4DF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729835" y="0"/>
              <a:ext cx="4870450" cy="1165225"/>
            </a:xfrm>
            <a:custGeom>
              <a:avLst/>
              <a:gdLst/>
              <a:ahLst/>
              <a:cxnLst/>
              <a:rect l="l" t="t" r="r" b="b"/>
              <a:pathLst>
                <a:path w="4870450" h="1165225">
                  <a:moveTo>
                    <a:pt x="2785286" y="22332"/>
                  </a:moveTo>
                  <a:lnTo>
                    <a:pt x="2735949" y="7059"/>
                  </a:lnTo>
                  <a:lnTo>
                    <a:pt x="2717907" y="0"/>
                  </a:lnTo>
                  <a:lnTo>
                    <a:pt x="2794437" y="0"/>
                  </a:lnTo>
                  <a:lnTo>
                    <a:pt x="2785286" y="22332"/>
                  </a:lnTo>
                  <a:close/>
                </a:path>
                <a:path w="4870450" h="1165225">
                  <a:moveTo>
                    <a:pt x="1043995" y="1165128"/>
                  </a:moveTo>
                  <a:lnTo>
                    <a:pt x="998164" y="1163057"/>
                  </a:lnTo>
                  <a:lnTo>
                    <a:pt x="952532" y="1157735"/>
                  </a:lnTo>
                  <a:lnTo>
                    <a:pt x="907395" y="1149168"/>
                  </a:lnTo>
                  <a:lnTo>
                    <a:pt x="863051" y="1137363"/>
                  </a:lnTo>
                  <a:lnTo>
                    <a:pt x="819795" y="1122327"/>
                  </a:lnTo>
                  <a:lnTo>
                    <a:pt x="777925" y="1104066"/>
                  </a:lnTo>
                  <a:lnTo>
                    <a:pt x="737737" y="1082587"/>
                  </a:lnTo>
                  <a:lnTo>
                    <a:pt x="699528" y="1057897"/>
                  </a:lnTo>
                  <a:lnTo>
                    <a:pt x="663594" y="1030003"/>
                  </a:lnTo>
                  <a:lnTo>
                    <a:pt x="630232" y="998911"/>
                  </a:lnTo>
                  <a:lnTo>
                    <a:pt x="599739" y="964628"/>
                  </a:lnTo>
                  <a:lnTo>
                    <a:pt x="562066" y="911107"/>
                  </a:lnTo>
                  <a:lnTo>
                    <a:pt x="534702" y="858109"/>
                  </a:lnTo>
                  <a:lnTo>
                    <a:pt x="516490" y="806433"/>
                  </a:lnTo>
                  <a:lnTo>
                    <a:pt x="506272" y="756879"/>
                  </a:lnTo>
                  <a:lnTo>
                    <a:pt x="502893" y="710248"/>
                  </a:lnTo>
                  <a:lnTo>
                    <a:pt x="505194" y="667337"/>
                  </a:lnTo>
                  <a:lnTo>
                    <a:pt x="512018" y="628949"/>
                  </a:lnTo>
                  <a:lnTo>
                    <a:pt x="522208" y="595881"/>
                  </a:lnTo>
                  <a:lnTo>
                    <a:pt x="534608" y="568935"/>
                  </a:lnTo>
                  <a:lnTo>
                    <a:pt x="548058" y="548909"/>
                  </a:lnTo>
                  <a:lnTo>
                    <a:pt x="514793" y="547012"/>
                  </a:lnTo>
                  <a:lnTo>
                    <a:pt x="476992" y="541342"/>
                  </a:lnTo>
                  <a:lnTo>
                    <a:pt x="435615" y="531930"/>
                  </a:lnTo>
                  <a:lnTo>
                    <a:pt x="391619" y="518808"/>
                  </a:lnTo>
                  <a:lnTo>
                    <a:pt x="345963" y="502006"/>
                  </a:lnTo>
                  <a:lnTo>
                    <a:pt x="299606" y="481556"/>
                  </a:lnTo>
                  <a:lnTo>
                    <a:pt x="253506" y="457489"/>
                  </a:lnTo>
                  <a:lnTo>
                    <a:pt x="208620" y="429837"/>
                  </a:lnTo>
                  <a:lnTo>
                    <a:pt x="165909" y="398631"/>
                  </a:lnTo>
                  <a:lnTo>
                    <a:pt x="126329" y="363901"/>
                  </a:lnTo>
                  <a:lnTo>
                    <a:pt x="90839" y="325680"/>
                  </a:lnTo>
                  <a:lnTo>
                    <a:pt x="60398" y="283999"/>
                  </a:lnTo>
                  <a:lnTo>
                    <a:pt x="35964" y="238888"/>
                  </a:lnTo>
                  <a:lnTo>
                    <a:pt x="18551" y="190534"/>
                  </a:lnTo>
                  <a:lnTo>
                    <a:pt x="4202" y="115735"/>
                  </a:lnTo>
                  <a:lnTo>
                    <a:pt x="801" y="75716"/>
                  </a:lnTo>
                  <a:lnTo>
                    <a:pt x="0" y="34414"/>
                  </a:lnTo>
                  <a:lnTo>
                    <a:pt x="1529" y="0"/>
                  </a:lnTo>
                  <a:lnTo>
                    <a:pt x="190175" y="0"/>
                  </a:lnTo>
                  <a:lnTo>
                    <a:pt x="188567" y="11710"/>
                  </a:lnTo>
                  <a:lnTo>
                    <a:pt x="189870" y="61162"/>
                  </a:lnTo>
                  <a:lnTo>
                    <a:pt x="199488" y="113834"/>
                  </a:lnTo>
                  <a:lnTo>
                    <a:pt x="227058" y="152994"/>
                  </a:lnTo>
                  <a:lnTo>
                    <a:pt x="259105" y="190534"/>
                  </a:lnTo>
                  <a:lnTo>
                    <a:pt x="295001" y="226228"/>
                  </a:lnTo>
                  <a:lnTo>
                    <a:pt x="334117" y="259855"/>
                  </a:lnTo>
                  <a:lnTo>
                    <a:pt x="375823" y="291189"/>
                  </a:lnTo>
                  <a:lnTo>
                    <a:pt x="419492" y="320009"/>
                  </a:lnTo>
                  <a:lnTo>
                    <a:pt x="464494" y="346090"/>
                  </a:lnTo>
                  <a:lnTo>
                    <a:pt x="510201" y="369209"/>
                  </a:lnTo>
                  <a:lnTo>
                    <a:pt x="555983" y="389142"/>
                  </a:lnTo>
                  <a:lnTo>
                    <a:pt x="601212" y="405667"/>
                  </a:lnTo>
                  <a:lnTo>
                    <a:pt x="645259" y="418559"/>
                  </a:lnTo>
                  <a:lnTo>
                    <a:pt x="687495" y="427595"/>
                  </a:lnTo>
                  <a:lnTo>
                    <a:pt x="727292" y="432551"/>
                  </a:lnTo>
                  <a:lnTo>
                    <a:pt x="715859" y="460303"/>
                  </a:lnTo>
                  <a:lnTo>
                    <a:pt x="685772" y="526164"/>
                  </a:lnTo>
                  <a:lnTo>
                    <a:pt x="670195" y="563410"/>
                  </a:lnTo>
                  <a:lnTo>
                    <a:pt x="656361" y="602849"/>
                  </a:lnTo>
                  <a:lnTo>
                    <a:pt x="645840" y="643985"/>
                  </a:lnTo>
                  <a:lnTo>
                    <a:pt x="640198" y="686322"/>
                  </a:lnTo>
                  <a:lnTo>
                    <a:pt x="641003" y="729363"/>
                  </a:lnTo>
                  <a:lnTo>
                    <a:pt x="649822" y="772612"/>
                  </a:lnTo>
                  <a:lnTo>
                    <a:pt x="668225" y="815572"/>
                  </a:lnTo>
                  <a:lnTo>
                    <a:pt x="697777" y="857747"/>
                  </a:lnTo>
                  <a:lnTo>
                    <a:pt x="740047" y="898641"/>
                  </a:lnTo>
                  <a:lnTo>
                    <a:pt x="786446" y="916437"/>
                  </a:lnTo>
                  <a:lnTo>
                    <a:pt x="833390" y="931496"/>
                  </a:lnTo>
                  <a:lnTo>
                    <a:pt x="880881" y="943817"/>
                  </a:lnTo>
                  <a:lnTo>
                    <a:pt x="928917" y="953401"/>
                  </a:lnTo>
                  <a:lnTo>
                    <a:pt x="977499" y="960247"/>
                  </a:lnTo>
                  <a:lnTo>
                    <a:pt x="1026628" y="964356"/>
                  </a:lnTo>
                  <a:lnTo>
                    <a:pt x="1076302" y="965727"/>
                  </a:lnTo>
                  <a:lnTo>
                    <a:pt x="1470195" y="965727"/>
                  </a:lnTo>
                  <a:lnTo>
                    <a:pt x="1450429" y="997375"/>
                  </a:lnTo>
                  <a:lnTo>
                    <a:pt x="1420278" y="1031817"/>
                  </a:lnTo>
                  <a:lnTo>
                    <a:pt x="1382208" y="1063829"/>
                  </a:lnTo>
                  <a:lnTo>
                    <a:pt x="1345465" y="1088013"/>
                  </a:lnTo>
                  <a:lnTo>
                    <a:pt x="1306547" y="1108892"/>
                  </a:lnTo>
                  <a:lnTo>
                    <a:pt x="1265752" y="1126472"/>
                  </a:lnTo>
                  <a:lnTo>
                    <a:pt x="1223376" y="1140760"/>
                  </a:lnTo>
                  <a:lnTo>
                    <a:pt x="1179716" y="1151763"/>
                  </a:lnTo>
                  <a:lnTo>
                    <a:pt x="1135068" y="1159487"/>
                  </a:lnTo>
                  <a:lnTo>
                    <a:pt x="1089729" y="1163940"/>
                  </a:lnTo>
                  <a:lnTo>
                    <a:pt x="1043995" y="1165128"/>
                  </a:lnTo>
                  <a:close/>
                </a:path>
                <a:path w="4870450" h="1165225">
                  <a:moveTo>
                    <a:pt x="794587" y="129891"/>
                  </a:moveTo>
                  <a:lnTo>
                    <a:pt x="776090" y="97052"/>
                  </a:lnTo>
                  <a:lnTo>
                    <a:pt x="731058" y="19280"/>
                  </a:lnTo>
                  <a:lnTo>
                    <a:pt x="719295" y="0"/>
                  </a:lnTo>
                  <a:lnTo>
                    <a:pt x="928734" y="0"/>
                  </a:lnTo>
                  <a:lnTo>
                    <a:pt x="904159" y="28591"/>
                  </a:lnTo>
                  <a:lnTo>
                    <a:pt x="875264" y="67111"/>
                  </a:lnTo>
                  <a:lnTo>
                    <a:pt x="850886" y="105696"/>
                  </a:lnTo>
                  <a:lnTo>
                    <a:pt x="794587" y="129891"/>
                  </a:lnTo>
                  <a:close/>
                </a:path>
                <a:path w="4870450" h="1165225">
                  <a:moveTo>
                    <a:pt x="1470195" y="965727"/>
                  </a:moveTo>
                  <a:lnTo>
                    <a:pt x="1076302" y="965727"/>
                  </a:lnTo>
                  <a:lnTo>
                    <a:pt x="1134189" y="959846"/>
                  </a:lnTo>
                  <a:lnTo>
                    <a:pt x="1179793" y="944287"/>
                  </a:lnTo>
                  <a:lnTo>
                    <a:pt x="1214995" y="920768"/>
                  </a:lnTo>
                  <a:lnTo>
                    <a:pt x="1241675" y="891004"/>
                  </a:lnTo>
                  <a:lnTo>
                    <a:pt x="1261716" y="856711"/>
                  </a:lnTo>
                  <a:lnTo>
                    <a:pt x="1276998" y="819605"/>
                  </a:lnTo>
                  <a:lnTo>
                    <a:pt x="1289403" y="781403"/>
                  </a:lnTo>
                  <a:lnTo>
                    <a:pt x="1292935" y="683718"/>
                  </a:lnTo>
                  <a:lnTo>
                    <a:pt x="1271974" y="562958"/>
                  </a:lnTo>
                  <a:lnTo>
                    <a:pt x="1245468" y="460238"/>
                  </a:lnTo>
                  <a:lnTo>
                    <a:pt x="1232444" y="416934"/>
                  </a:lnTo>
                  <a:lnTo>
                    <a:pt x="1254436" y="363704"/>
                  </a:lnTo>
                  <a:lnTo>
                    <a:pt x="1315123" y="347772"/>
                  </a:lnTo>
                  <a:lnTo>
                    <a:pt x="1356009" y="331985"/>
                  </a:lnTo>
                  <a:lnTo>
                    <a:pt x="1400984" y="311135"/>
                  </a:lnTo>
                  <a:lnTo>
                    <a:pt x="1447846" y="285337"/>
                  </a:lnTo>
                  <a:lnTo>
                    <a:pt x="1494391" y="254703"/>
                  </a:lnTo>
                  <a:lnTo>
                    <a:pt x="1538415" y="219346"/>
                  </a:lnTo>
                  <a:lnTo>
                    <a:pt x="1577716" y="179381"/>
                  </a:lnTo>
                  <a:lnTo>
                    <a:pt x="1577056" y="179381"/>
                  </a:lnTo>
                  <a:lnTo>
                    <a:pt x="1594944" y="130048"/>
                  </a:lnTo>
                  <a:lnTo>
                    <a:pt x="1603935" y="83290"/>
                  </a:lnTo>
                  <a:lnTo>
                    <a:pt x="1604529" y="38975"/>
                  </a:lnTo>
                  <a:lnTo>
                    <a:pt x="1597754" y="0"/>
                  </a:lnTo>
                  <a:lnTo>
                    <a:pt x="1748883" y="0"/>
                  </a:lnTo>
                  <a:lnTo>
                    <a:pt x="1751918" y="16063"/>
                  </a:lnTo>
                  <a:lnTo>
                    <a:pt x="1754204" y="53560"/>
                  </a:lnTo>
                  <a:lnTo>
                    <a:pt x="1751913" y="89883"/>
                  </a:lnTo>
                  <a:lnTo>
                    <a:pt x="1735242" y="158320"/>
                  </a:lnTo>
                  <a:lnTo>
                    <a:pt x="1705185" y="219994"/>
                  </a:lnTo>
                  <a:lnTo>
                    <a:pt x="1665023" y="273523"/>
                  </a:lnTo>
                  <a:lnTo>
                    <a:pt x="1569077" y="356137"/>
                  </a:lnTo>
                  <a:lnTo>
                    <a:pt x="1472924" y="410501"/>
                  </a:lnTo>
                  <a:lnTo>
                    <a:pt x="1398874" y="440367"/>
                  </a:lnTo>
                  <a:lnTo>
                    <a:pt x="1369233" y="449489"/>
                  </a:lnTo>
                  <a:lnTo>
                    <a:pt x="1388415" y="482428"/>
                  </a:lnTo>
                  <a:lnTo>
                    <a:pt x="1407882" y="517674"/>
                  </a:lnTo>
                  <a:lnTo>
                    <a:pt x="1427049" y="554888"/>
                  </a:lnTo>
                  <a:lnTo>
                    <a:pt x="1445328" y="593732"/>
                  </a:lnTo>
                  <a:lnTo>
                    <a:pt x="1462135" y="633867"/>
                  </a:lnTo>
                  <a:lnTo>
                    <a:pt x="1476883" y="674956"/>
                  </a:lnTo>
                  <a:lnTo>
                    <a:pt x="1488986" y="716659"/>
                  </a:lnTo>
                  <a:lnTo>
                    <a:pt x="1497858" y="758638"/>
                  </a:lnTo>
                  <a:lnTo>
                    <a:pt x="1502913" y="800556"/>
                  </a:lnTo>
                  <a:lnTo>
                    <a:pt x="1503566" y="842073"/>
                  </a:lnTo>
                  <a:lnTo>
                    <a:pt x="1499230" y="882852"/>
                  </a:lnTo>
                  <a:lnTo>
                    <a:pt x="1489319" y="922554"/>
                  </a:lnTo>
                  <a:lnTo>
                    <a:pt x="1473247" y="960841"/>
                  </a:lnTo>
                  <a:lnTo>
                    <a:pt x="1470195" y="965727"/>
                  </a:lnTo>
                  <a:close/>
                </a:path>
                <a:path w="4870450" h="1165225">
                  <a:moveTo>
                    <a:pt x="4621429" y="50469"/>
                  </a:moveTo>
                  <a:lnTo>
                    <a:pt x="4575581" y="48416"/>
                  </a:lnTo>
                  <a:lnTo>
                    <a:pt x="4529931" y="43111"/>
                  </a:lnTo>
                  <a:lnTo>
                    <a:pt x="4484778" y="34561"/>
                  </a:lnTo>
                  <a:lnTo>
                    <a:pt x="4440418" y="22773"/>
                  </a:lnTo>
                  <a:lnTo>
                    <a:pt x="4397151" y="7752"/>
                  </a:lnTo>
                  <a:lnTo>
                    <a:pt x="4379357" y="0"/>
                  </a:lnTo>
                  <a:lnTo>
                    <a:pt x="4870454" y="0"/>
                  </a:lnTo>
                  <a:lnTo>
                    <a:pt x="4800848" y="26043"/>
                  </a:lnTo>
                  <a:lnTo>
                    <a:pt x="4757184" y="37058"/>
                  </a:lnTo>
                  <a:lnTo>
                    <a:pt x="4712528" y="44797"/>
                  </a:lnTo>
                  <a:lnTo>
                    <a:pt x="4667177" y="49265"/>
                  </a:lnTo>
                  <a:lnTo>
                    <a:pt x="4621429" y="50469"/>
                  </a:lnTo>
                  <a:close/>
                </a:path>
              </a:pathLst>
            </a:custGeom>
            <a:solidFill>
              <a:srgbClr val="A7B9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421842" y="0"/>
              <a:ext cx="6412230" cy="2656205"/>
            </a:xfrm>
            <a:custGeom>
              <a:avLst/>
              <a:gdLst/>
              <a:ahLst/>
              <a:cxnLst/>
              <a:rect l="l" t="t" r="r" b="b"/>
              <a:pathLst>
                <a:path w="6412230" h="2656205">
                  <a:moveTo>
                    <a:pt x="3646830" y="2655924"/>
                  </a:moveTo>
                  <a:lnTo>
                    <a:pt x="3603100" y="2655861"/>
                  </a:lnTo>
                  <a:lnTo>
                    <a:pt x="3557737" y="2650966"/>
                  </a:lnTo>
                  <a:lnTo>
                    <a:pt x="3511757" y="2641232"/>
                  </a:lnTo>
                  <a:lnTo>
                    <a:pt x="3466177" y="2626652"/>
                  </a:lnTo>
                  <a:lnTo>
                    <a:pt x="3422012" y="2607219"/>
                  </a:lnTo>
                  <a:lnTo>
                    <a:pt x="3380279" y="2582926"/>
                  </a:lnTo>
                  <a:lnTo>
                    <a:pt x="3341995" y="2553767"/>
                  </a:lnTo>
                  <a:lnTo>
                    <a:pt x="3308175" y="2519734"/>
                  </a:lnTo>
                  <a:lnTo>
                    <a:pt x="3279823" y="2480792"/>
                  </a:lnTo>
                  <a:lnTo>
                    <a:pt x="3257997" y="2437021"/>
                  </a:lnTo>
                  <a:lnTo>
                    <a:pt x="3241364" y="2379976"/>
                  </a:lnTo>
                  <a:lnTo>
                    <a:pt x="3238514" y="2331178"/>
                  </a:lnTo>
                  <a:lnTo>
                    <a:pt x="3247001" y="2289144"/>
                  </a:lnTo>
                  <a:lnTo>
                    <a:pt x="3264383" y="2252396"/>
                  </a:lnTo>
                  <a:lnTo>
                    <a:pt x="3288215" y="2219450"/>
                  </a:lnTo>
                  <a:lnTo>
                    <a:pt x="3316055" y="2188828"/>
                  </a:lnTo>
                  <a:lnTo>
                    <a:pt x="3345459" y="2159047"/>
                  </a:lnTo>
                  <a:lnTo>
                    <a:pt x="3373983" y="2128627"/>
                  </a:lnTo>
                  <a:lnTo>
                    <a:pt x="3399184" y="2096087"/>
                  </a:lnTo>
                  <a:lnTo>
                    <a:pt x="3425244" y="2063209"/>
                  </a:lnTo>
                  <a:lnTo>
                    <a:pt x="3457237" y="2033387"/>
                  </a:lnTo>
                  <a:lnTo>
                    <a:pt x="3494059" y="2007559"/>
                  </a:lnTo>
                  <a:lnTo>
                    <a:pt x="3534606" y="1986662"/>
                  </a:lnTo>
                  <a:lnTo>
                    <a:pt x="3577774" y="1971634"/>
                  </a:lnTo>
                  <a:lnTo>
                    <a:pt x="3622458" y="1963412"/>
                  </a:lnTo>
                  <a:lnTo>
                    <a:pt x="3667556" y="1962936"/>
                  </a:lnTo>
                  <a:lnTo>
                    <a:pt x="3711962" y="1971142"/>
                  </a:lnTo>
                  <a:lnTo>
                    <a:pt x="3754572" y="1988968"/>
                  </a:lnTo>
                  <a:lnTo>
                    <a:pt x="3796544" y="2014979"/>
                  </a:lnTo>
                  <a:lnTo>
                    <a:pt x="3834274" y="2046834"/>
                  </a:lnTo>
                  <a:lnTo>
                    <a:pt x="3866954" y="2083854"/>
                  </a:lnTo>
                  <a:lnTo>
                    <a:pt x="3893886" y="2125244"/>
                  </a:lnTo>
                  <a:lnTo>
                    <a:pt x="3914359" y="2169781"/>
                  </a:lnTo>
                  <a:lnTo>
                    <a:pt x="3632408" y="2169781"/>
                  </a:lnTo>
                  <a:lnTo>
                    <a:pt x="3589597" y="2181606"/>
                  </a:lnTo>
                  <a:lnTo>
                    <a:pt x="3554185" y="2206734"/>
                  </a:lnTo>
                  <a:lnTo>
                    <a:pt x="3522615" y="2242473"/>
                  </a:lnTo>
                  <a:lnTo>
                    <a:pt x="3491330" y="2286130"/>
                  </a:lnTo>
                  <a:lnTo>
                    <a:pt x="3468105" y="2334396"/>
                  </a:lnTo>
                  <a:lnTo>
                    <a:pt x="3461812" y="2382651"/>
                  </a:lnTo>
                  <a:lnTo>
                    <a:pt x="3470540" y="2426239"/>
                  </a:lnTo>
                  <a:lnTo>
                    <a:pt x="3492378" y="2460505"/>
                  </a:lnTo>
                  <a:lnTo>
                    <a:pt x="3525417" y="2480792"/>
                  </a:lnTo>
                  <a:lnTo>
                    <a:pt x="3565259" y="2483715"/>
                  </a:lnTo>
                  <a:lnTo>
                    <a:pt x="3891800" y="2483715"/>
                  </a:lnTo>
                  <a:lnTo>
                    <a:pt x="3889806" y="2488473"/>
                  </a:lnTo>
                  <a:lnTo>
                    <a:pt x="3867455" y="2528078"/>
                  </a:lnTo>
                  <a:lnTo>
                    <a:pt x="3840104" y="2564214"/>
                  </a:lnTo>
                  <a:lnTo>
                    <a:pt x="3807481" y="2595858"/>
                  </a:lnTo>
                  <a:lnTo>
                    <a:pt x="3769312" y="2621988"/>
                  </a:lnTo>
                  <a:lnTo>
                    <a:pt x="3725323" y="2641581"/>
                  </a:lnTo>
                  <a:lnTo>
                    <a:pt x="3687909" y="2651162"/>
                  </a:lnTo>
                  <a:lnTo>
                    <a:pt x="3646830" y="2655924"/>
                  </a:lnTo>
                  <a:close/>
                </a:path>
                <a:path w="6412230" h="2656205">
                  <a:moveTo>
                    <a:pt x="3926605" y="2373674"/>
                  </a:moveTo>
                  <a:lnTo>
                    <a:pt x="3710809" y="2373674"/>
                  </a:lnTo>
                  <a:lnTo>
                    <a:pt x="3727037" y="2327648"/>
                  </a:lnTo>
                  <a:lnTo>
                    <a:pt x="3730482" y="2276702"/>
                  </a:lnTo>
                  <a:lnTo>
                    <a:pt x="3723349" y="2228797"/>
                  </a:lnTo>
                  <a:lnTo>
                    <a:pt x="3707846" y="2191894"/>
                  </a:lnTo>
                  <a:lnTo>
                    <a:pt x="3686177" y="2173952"/>
                  </a:lnTo>
                  <a:lnTo>
                    <a:pt x="3632408" y="2169781"/>
                  </a:lnTo>
                  <a:lnTo>
                    <a:pt x="3914359" y="2169781"/>
                  </a:lnTo>
                  <a:lnTo>
                    <a:pt x="3928334" y="2217526"/>
                  </a:lnTo>
                  <a:lnTo>
                    <a:pt x="3935113" y="2266443"/>
                  </a:lnTo>
                  <a:lnTo>
                    <a:pt x="3935804" y="2291142"/>
                  </a:lnTo>
                  <a:lnTo>
                    <a:pt x="3935471" y="2303485"/>
                  </a:lnTo>
                  <a:lnTo>
                    <a:pt x="3934685" y="2315825"/>
                  </a:lnTo>
                  <a:lnTo>
                    <a:pt x="3929598" y="2359076"/>
                  </a:lnTo>
                  <a:lnTo>
                    <a:pt x="3926605" y="2373674"/>
                  </a:lnTo>
                  <a:close/>
                </a:path>
                <a:path w="6412230" h="2656205">
                  <a:moveTo>
                    <a:pt x="3891800" y="2483715"/>
                  </a:moveTo>
                  <a:lnTo>
                    <a:pt x="3565259" y="2483715"/>
                  </a:lnTo>
                  <a:lnTo>
                    <a:pt x="3606748" y="2471181"/>
                  </a:lnTo>
                  <a:lnTo>
                    <a:pt x="3646833" y="2446474"/>
                  </a:lnTo>
                  <a:lnTo>
                    <a:pt x="3682464" y="2412876"/>
                  </a:lnTo>
                  <a:lnTo>
                    <a:pt x="3710588" y="2373673"/>
                  </a:lnTo>
                  <a:lnTo>
                    <a:pt x="3926605" y="2373674"/>
                  </a:lnTo>
                  <a:lnTo>
                    <a:pt x="3920604" y="2402949"/>
                  </a:lnTo>
                  <a:lnTo>
                    <a:pt x="3907410" y="2446474"/>
                  </a:lnTo>
                  <a:lnTo>
                    <a:pt x="3891800" y="2483715"/>
                  </a:lnTo>
                  <a:close/>
                </a:path>
                <a:path w="6412230" h="2656205">
                  <a:moveTo>
                    <a:pt x="408239" y="1773025"/>
                  </a:moveTo>
                  <a:lnTo>
                    <a:pt x="364493" y="1773012"/>
                  </a:lnTo>
                  <a:lnTo>
                    <a:pt x="319125" y="1768131"/>
                  </a:lnTo>
                  <a:lnTo>
                    <a:pt x="273150" y="1758385"/>
                  </a:lnTo>
                  <a:lnTo>
                    <a:pt x="227580" y="1743771"/>
                  </a:lnTo>
                  <a:lnTo>
                    <a:pt x="183431" y="1724291"/>
                  </a:lnTo>
                  <a:lnTo>
                    <a:pt x="141716" y="1699945"/>
                  </a:lnTo>
                  <a:lnTo>
                    <a:pt x="103450" y="1670732"/>
                  </a:lnTo>
                  <a:lnTo>
                    <a:pt x="69646" y="1636652"/>
                  </a:lnTo>
                  <a:lnTo>
                    <a:pt x="41299" y="1597664"/>
                  </a:lnTo>
                  <a:lnTo>
                    <a:pt x="19483" y="1553893"/>
                  </a:lnTo>
                  <a:lnTo>
                    <a:pt x="2850" y="1496849"/>
                  </a:lnTo>
                  <a:lnTo>
                    <a:pt x="0" y="1448050"/>
                  </a:lnTo>
                  <a:lnTo>
                    <a:pt x="8487" y="1406017"/>
                  </a:lnTo>
                  <a:lnTo>
                    <a:pt x="25868" y="1369268"/>
                  </a:lnTo>
                  <a:lnTo>
                    <a:pt x="49701" y="1336323"/>
                  </a:lnTo>
                  <a:lnTo>
                    <a:pt x="77541" y="1305700"/>
                  </a:lnTo>
                  <a:lnTo>
                    <a:pt x="106945" y="1275919"/>
                  </a:lnTo>
                  <a:lnTo>
                    <a:pt x="135469" y="1245499"/>
                  </a:lnTo>
                  <a:lnTo>
                    <a:pt x="160670" y="1212960"/>
                  </a:lnTo>
                  <a:lnTo>
                    <a:pt x="186730" y="1180082"/>
                  </a:lnTo>
                  <a:lnTo>
                    <a:pt x="218722" y="1150260"/>
                  </a:lnTo>
                  <a:lnTo>
                    <a:pt x="255544" y="1124431"/>
                  </a:lnTo>
                  <a:lnTo>
                    <a:pt x="296091" y="1103534"/>
                  </a:lnTo>
                  <a:lnTo>
                    <a:pt x="339259" y="1088506"/>
                  </a:lnTo>
                  <a:lnTo>
                    <a:pt x="383944" y="1080285"/>
                  </a:lnTo>
                  <a:lnTo>
                    <a:pt x="429041" y="1079808"/>
                  </a:lnTo>
                  <a:lnTo>
                    <a:pt x="473447" y="1088014"/>
                  </a:lnTo>
                  <a:lnTo>
                    <a:pt x="516058" y="1105841"/>
                  </a:lnTo>
                  <a:lnTo>
                    <a:pt x="558030" y="1131850"/>
                  </a:lnTo>
                  <a:lnTo>
                    <a:pt x="595760" y="1163705"/>
                  </a:lnTo>
                  <a:lnTo>
                    <a:pt x="628440" y="1200725"/>
                  </a:lnTo>
                  <a:lnTo>
                    <a:pt x="655371" y="1242115"/>
                  </a:lnTo>
                  <a:lnTo>
                    <a:pt x="675888" y="1286766"/>
                  </a:lnTo>
                  <a:lnTo>
                    <a:pt x="393810" y="1286766"/>
                  </a:lnTo>
                  <a:lnTo>
                    <a:pt x="350987" y="1298526"/>
                  </a:lnTo>
                  <a:lnTo>
                    <a:pt x="315607" y="1323620"/>
                  </a:lnTo>
                  <a:lnTo>
                    <a:pt x="284079" y="1359347"/>
                  </a:lnTo>
                  <a:lnTo>
                    <a:pt x="252816" y="1403002"/>
                  </a:lnTo>
                  <a:lnTo>
                    <a:pt x="229591" y="1451268"/>
                  </a:lnTo>
                  <a:lnTo>
                    <a:pt x="223298" y="1499523"/>
                  </a:lnTo>
                  <a:lnTo>
                    <a:pt x="232026" y="1543111"/>
                  </a:lnTo>
                  <a:lnTo>
                    <a:pt x="253864" y="1577377"/>
                  </a:lnTo>
                  <a:lnTo>
                    <a:pt x="286903" y="1597664"/>
                  </a:lnTo>
                  <a:lnTo>
                    <a:pt x="326724" y="1600587"/>
                  </a:lnTo>
                  <a:lnTo>
                    <a:pt x="653268" y="1600587"/>
                  </a:lnTo>
                  <a:lnTo>
                    <a:pt x="651364" y="1605127"/>
                  </a:lnTo>
                  <a:lnTo>
                    <a:pt x="629031" y="1644677"/>
                  </a:lnTo>
                  <a:lnTo>
                    <a:pt x="601687" y="1680792"/>
                  </a:lnTo>
                  <a:lnTo>
                    <a:pt x="569055" y="1712463"/>
                  </a:lnTo>
                  <a:lnTo>
                    <a:pt x="530855" y="1738686"/>
                  </a:lnTo>
                  <a:lnTo>
                    <a:pt x="486809" y="1758453"/>
                  </a:lnTo>
                  <a:lnTo>
                    <a:pt x="449349" y="1768172"/>
                  </a:lnTo>
                  <a:lnTo>
                    <a:pt x="408239" y="1773025"/>
                  </a:lnTo>
                  <a:close/>
                </a:path>
                <a:path w="6412230" h="2656205">
                  <a:moveTo>
                    <a:pt x="688051" y="1490766"/>
                  </a:moveTo>
                  <a:lnTo>
                    <a:pt x="472294" y="1490766"/>
                  </a:lnTo>
                  <a:lnTo>
                    <a:pt x="488522" y="1444655"/>
                  </a:lnTo>
                  <a:lnTo>
                    <a:pt x="491967" y="1393541"/>
                  </a:lnTo>
                  <a:lnTo>
                    <a:pt x="484835" y="1345509"/>
                  </a:lnTo>
                  <a:lnTo>
                    <a:pt x="469331" y="1308648"/>
                  </a:lnTo>
                  <a:lnTo>
                    <a:pt x="447663" y="1291044"/>
                  </a:lnTo>
                  <a:lnTo>
                    <a:pt x="393810" y="1286766"/>
                  </a:lnTo>
                  <a:lnTo>
                    <a:pt x="675888" y="1286766"/>
                  </a:lnTo>
                  <a:lnTo>
                    <a:pt x="689819" y="1334398"/>
                  </a:lnTo>
                  <a:lnTo>
                    <a:pt x="696598" y="1383314"/>
                  </a:lnTo>
                  <a:lnTo>
                    <a:pt x="697290" y="1408014"/>
                  </a:lnTo>
                  <a:lnTo>
                    <a:pt x="696957" y="1420357"/>
                  </a:lnTo>
                  <a:lnTo>
                    <a:pt x="696171" y="1432697"/>
                  </a:lnTo>
                  <a:lnTo>
                    <a:pt x="691091" y="1475926"/>
                  </a:lnTo>
                  <a:lnTo>
                    <a:pt x="688051" y="1490766"/>
                  </a:lnTo>
                  <a:close/>
                </a:path>
                <a:path w="6412230" h="2656205">
                  <a:moveTo>
                    <a:pt x="653268" y="1600587"/>
                  </a:moveTo>
                  <a:lnTo>
                    <a:pt x="326724" y="1600587"/>
                  </a:lnTo>
                  <a:lnTo>
                    <a:pt x="368171" y="1588053"/>
                  </a:lnTo>
                  <a:lnTo>
                    <a:pt x="408224" y="1563346"/>
                  </a:lnTo>
                  <a:lnTo>
                    <a:pt x="443865" y="1529749"/>
                  </a:lnTo>
                  <a:lnTo>
                    <a:pt x="472074" y="1490545"/>
                  </a:lnTo>
                  <a:lnTo>
                    <a:pt x="472294" y="1490766"/>
                  </a:lnTo>
                  <a:lnTo>
                    <a:pt x="688051" y="1490766"/>
                  </a:lnTo>
                  <a:lnTo>
                    <a:pt x="682115" y="1519745"/>
                  </a:lnTo>
                  <a:lnTo>
                    <a:pt x="668966" y="1563147"/>
                  </a:lnTo>
                  <a:lnTo>
                    <a:pt x="653268" y="1600587"/>
                  </a:lnTo>
                  <a:close/>
                </a:path>
                <a:path w="6412230" h="2656205">
                  <a:moveTo>
                    <a:pt x="6115977" y="189193"/>
                  </a:moveTo>
                  <a:lnTo>
                    <a:pt x="6070538" y="184307"/>
                  </a:lnTo>
                  <a:lnTo>
                    <a:pt x="6024507" y="174541"/>
                  </a:lnTo>
                  <a:lnTo>
                    <a:pt x="5978989" y="159942"/>
                  </a:lnTo>
                  <a:lnTo>
                    <a:pt x="5934812" y="140446"/>
                  </a:lnTo>
                  <a:lnTo>
                    <a:pt x="5893072" y="116082"/>
                  </a:lnTo>
                  <a:lnTo>
                    <a:pt x="5854783" y="86851"/>
                  </a:lnTo>
                  <a:lnTo>
                    <a:pt x="5820961" y="52756"/>
                  </a:lnTo>
                  <a:lnTo>
                    <a:pt x="5792622" y="13799"/>
                  </a:lnTo>
                  <a:lnTo>
                    <a:pt x="5785744" y="0"/>
                  </a:lnTo>
                  <a:lnTo>
                    <a:pt x="6015595" y="0"/>
                  </a:lnTo>
                  <a:lnTo>
                    <a:pt x="6038422" y="13974"/>
                  </a:lnTo>
                  <a:lnTo>
                    <a:pt x="6078241" y="16789"/>
                  </a:lnTo>
                  <a:lnTo>
                    <a:pt x="6404618" y="16789"/>
                  </a:lnTo>
                  <a:lnTo>
                    <a:pt x="6402793" y="21143"/>
                  </a:lnTo>
                  <a:lnTo>
                    <a:pt x="6380477" y="60675"/>
                  </a:lnTo>
                  <a:lnTo>
                    <a:pt x="6353158" y="96783"/>
                  </a:lnTo>
                  <a:lnTo>
                    <a:pt x="6320549" y="128463"/>
                  </a:lnTo>
                  <a:lnTo>
                    <a:pt x="6282367" y="154717"/>
                  </a:lnTo>
                  <a:lnTo>
                    <a:pt x="6238327" y="174541"/>
                  </a:lnTo>
                  <a:lnTo>
                    <a:pt x="6200775" y="184317"/>
                  </a:lnTo>
                  <a:lnTo>
                    <a:pt x="6159741" y="189190"/>
                  </a:lnTo>
                  <a:lnTo>
                    <a:pt x="6115977" y="189193"/>
                  </a:lnTo>
                  <a:close/>
                </a:path>
                <a:path w="6412230" h="2656205">
                  <a:moveTo>
                    <a:pt x="6404618" y="16789"/>
                  </a:moveTo>
                  <a:lnTo>
                    <a:pt x="6078241" y="16789"/>
                  </a:lnTo>
                  <a:lnTo>
                    <a:pt x="6119676" y="4190"/>
                  </a:lnTo>
                  <a:lnTo>
                    <a:pt x="6126454" y="0"/>
                  </a:lnTo>
                  <a:lnTo>
                    <a:pt x="6411659" y="0"/>
                  </a:lnTo>
                  <a:lnTo>
                    <a:pt x="6404618" y="16789"/>
                  </a:lnTo>
                  <a:close/>
                </a:path>
              </a:pathLst>
            </a:custGeom>
            <a:solidFill>
              <a:srgbClr val="0C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591966" y="3370084"/>
              <a:ext cx="11283950" cy="1045210"/>
            </a:xfrm>
            <a:custGeom>
              <a:avLst/>
              <a:gdLst/>
              <a:ahLst/>
              <a:cxnLst/>
              <a:rect l="l" t="t" r="r" b="b"/>
              <a:pathLst>
                <a:path w="11283950" h="1045210">
                  <a:moveTo>
                    <a:pt x="1044625" y="563918"/>
                  </a:moveTo>
                  <a:lnTo>
                    <a:pt x="979868" y="550722"/>
                  </a:lnTo>
                  <a:lnTo>
                    <a:pt x="919010" y="537210"/>
                  </a:lnTo>
                  <a:lnTo>
                    <a:pt x="864603" y="523557"/>
                  </a:lnTo>
                  <a:lnTo>
                    <a:pt x="816267" y="509320"/>
                  </a:lnTo>
                  <a:lnTo>
                    <a:pt x="773607" y="494055"/>
                  </a:lnTo>
                  <a:lnTo>
                    <a:pt x="736269" y="477304"/>
                  </a:lnTo>
                  <a:lnTo>
                    <a:pt x="676021" y="437616"/>
                  </a:lnTo>
                  <a:lnTo>
                    <a:pt x="632460" y="386702"/>
                  </a:lnTo>
                  <a:lnTo>
                    <a:pt x="602564" y="321030"/>
                  </a:lnTo>
                  <a:lnTo>
                    <a:pt x="591781" y="281559"/>
                  </a:lnTo>
                  <a:lnTo>
                    <a:pt x="583298" y="237058"/>
                  </a:lnTo>
                  <a:lnTo>
                    <a:pt x="576694" y="187096"/>
                  </a:lnTo>
                  <a:lnTo>
                    <a:pt x="571627" y="131229"/>
                  </a:lnTo>
                  <a:lnTo>
                    <a:pt x="567690" y="69011"/>
                  </a:lnTo>
                  <a:lnTo>
                    <a:pt x="564527" y="0"/>
                  </a:lnTo>
                  <a:lnTo>
                    <a:pt x="550722" y="67691"/>
                  </a:lnTo>
                  <a:lnTo>
                    <a:pt x="537210" y="128549"/>
                  </a:lnTo>
                  <a:lnTo>
                    <a:pt x="523557" y="182968"/>
                  </a:lnTo>
                  <a:lnTo>
                    <a:pt x="509320" y="231305"/>
                  </a:lnTo>
                  <a:lnTo>
                    <a:pt x="494055" y="273951"/>
                  </a:lnTo>
                  <a:lnTo>
                    <a:pt x="477304" y="311289"/>
                  </a:lnTo>
                  <a:lnTo>
                    <a:pt x="437616" y="371551"/>
                  </a:lnTo>
                  <a:lnTo>
                    <a:pt x="386702" y="415112"/>
                  </a:lnTo>
                  <a:lnTo>
                    <a:pt x="321030" y="445008"/>
                  </a:lnTo>
                  <a:lnTo>
                    <a:pt x="281559" y="455777"/>
                  </a:lnTo>
                  <a:lnTo>
                    <a:pt x="237058" y="464273"/>
                  </a:lnTo>
                  <a:lnTo>
                    <a:pt x="187096" y="470865"/>
                  </a:lnTo>
                  <a:lnTo>
                    <a:pt x="131229" y="475945"/>
                  </a:lnTo>
                  <a:lnTo>
                    <a:pt x="69011" y="479869"/>
                  </a:lnTo>
                  <a:lnTo>
                    <a:pt x="0" y="483044"/>
                  </a:lnTo>
                  <a:lnTo>
                    <a:pt x="69951" y="497332"/>
                  </a:lnTo>
                  <a:lnTo>
                    <a:pt x="130467" y="510806"/>
                  </a:lnTo>
                  <a:lnTo>
                    <a:pt x="184556" y="524446"/>
                  </a:lnTo>
                  <a:lnTo>
                    <a:pt x="232625" y="538670"/>
                  </a:lnTo>
                  <a:lnTo>
                    <a:pt x="275031" y="553948"/>
                  </a:lnTo>
                  <a:lnTo>
                    <a:pt x="312153" y="570712"/>
                  </a:lnTo>
                  <a:lnTo>
                    <a:pt x="372084" y="610425"/>
                  </a:lnTo>
                  <a:lnTo>
                    <a:pt x="415404" y="661339"/>
                  </a:lnTo>
                  <a:lnTo>
                    <a:pt x="445147" y="726998"/>
                  </a:lnTo>
                  <a:lnTo>
                    <a:pt x="455879" y="766445"/>
                  </a:lnTo>
                  <a:lnTo>
                    <a:pt x="464337" y="810907"/>
                  </a:lnTo>
                  <a:lnTo>
                    <a:pt x="470903" y="860806"/>
                  </a:lnTo>
                  <a:lnTo>
                    <a:pt x="475932" y="916343"/>
                  </a:lnTo>
                  <a:lnTo>
                    <a:pt x="479869" y="978560"/>
                  </a:lnTo>
                  <a:lnTo>
                    <a:pt x="482904" y="1044575"/>
                  </a:lnTo>
                  <a:lnTo>
                    <a:pt x="483641" y="1044625"/>
                  </a:lnTo>
                  <a:lnTo>
                    <a:pt x="496824" y="980008"/>
                  </a:lnTo>
                  <a:lnTo>
                    <a:pt x="510298" y="919251"/>
                  </a:lnTo>
                  <a:lnTo>
                    <a:pt x="524002" y="864603"/>
                  </a:lnTo>
                  <a:lnTo>
                    <a:pt x="538238" y="816267"/>
                  </a:lnTo>
                  <a:lnTo>
                    <a:pt x="553516" y="773607"/>
                  </a:lnTo>
                  <a:lnTo>
                    <a:pt x="570268" y="736269"/>
                  </a:lnTo>
                  <a:lnTo>
                    <a:pt x="609955" y="676021"/>
                  </a:lnTo>
                  <a:lnTo>
                    <a:pt x="660857" y="632460"/>
                  </a:lnTo>
                  <a:lnTo>
                    <a:pt x="726528" y="602564"/>
                  </a:lnTo>
                  <a:lnTo>
                    <a:pt x="766013" y="591781"/>
                  </a:lnTo>
                  <a:lnTo>
                    <a:pt x="810514" y="583298"/>
                  </a:lnTo>
                  <a:lnTo>
                    <a:pt x="860475" y="576707"/>
                  </a:lnTo>
                  <a:lnTo>
                    <a:pt x="916343" y="571627"/>
                  </a:lnTo>
                  <a:lnTo>
                    <a:pt x="978560" y="567690"/>
                  </a:lnTo>
                  <a:lnTo>
                    <a:pt x="1044562" y="564654"/>
                  </a:lnTo>
                  <a:lnTo>
                    <a:pt x="1044625" y="563918"/>
                  </a:lnTo>
                  <a:close/>
                </a:path>
                <a:path w="11283950" h="1045210">
                  <a:moveTo>
                    <a:pt x="11283760" y="563918"/>
                  </a:moveTo>
                  <a:lnTo>
                    <a:pt x="11219015" y="550722"/>
                  </a:lnTo>
                  <a:lnTo>
                    <a:pt x="11158157" y="537210"/>
                  </a:lnTo>
                  <a:lnTo>
                    <a:pt x="11103737" y="523557"/>
                  </a:lnTo>
                  <a:lnTo>
                    <a:pt x="11055401" y="509320"/>
                  </a:lnTo>
                  <a:lnTo>
                    <a:pt x="11012754" y="494055"/>
                  </a:lnTo>
                  <a:lnTo>
                    <a:pt x="10975416" y="477304"/>
                  </a:lnTo>
                  <a:lnTo>
                    <a:pt x="10915155" y="437616"/>
                  </a:lnTo>
                  <a:lnTo>
                    <a:pt x="10871594" y="386702"/>
                  </a:lnTo>
                  <a:lnTo>
                    <a:pt x="10841698" y="321030"/>
                  </a:lnTo>
                  <a:lnTo>
                    <a:pt x="10830928" y="281559"/>
                  </a:lnTo>
                  <a:lnTo>
                    <a:pt x="10822432" y="237058"/>
                  </a:lnTo>
                  <a:lnTo>
                    <a:pt x="10815841" y="187096"/>
                  </a:lnTo>
                  <a:lnTo>
                    <a:pt x="10810761" y="131229"/>
                  </a:lnTo>
                  <a:lnTo>
                    <a:pt x="10806824" y="69011"/>
                  </a:lnTo>
                  <a:lnTo>
                    <a:pt x="10803661" y="0"/>
                  </a:lnTo>
                  <a:lnTo>
                    <a:pt x="10789857" y="67691"/>
                  </a:lnTo>
                  <a:lnTo>
                    <a:pt x="10776356" y="128549"/>
                  </a:lnTo>
                  <a:lnTo>
                    <a:pt x="10762704" y="182968"/>
                  </a:lnTo>
                  <a:lnTo>
                    <a:pt x="10748455" y="231305"/>
                  </a:lnTo>
                  <a:lnTo>
                    <a:pt x="10733189" y="273951"/>
                  </a:lnTo>
                  <a:lnTo>
                    <a:pt x="10716438" y="311289"/>
                  </a:lnTo>
                  <a:lnTo>
                    <a:pt x="10676750" y="371551"/>
                  </a:lnTo>
                  <a:lnTo>
                    <a:pt x="10625836" y="415112"/>
                  </a:lnTo>
                  <a:lnTo>
                    <a:pt x="10560177" y="445008"/>
                  </a:lnTo>
                  <a:lnTo>
                    <a:pt x="10520693" y="455777"/>
                  </a:lnTo>
                  <a:lnTo>
                    <a:pt x="10476192" y="464273"/>
                  </a:lnTo>
                  <a:lnTo>
                    <a:pt x="10426230" y="470865"/>
                  </a:lnTo>
                  <a:lnTo>
                    <a:pt x="10370363" y="475945"/>
                  </a:lnTo>
                  <a:lnTo>
                    <a:pt x="10308145" y="479869"/>
                  </a:lnTo>
                  <a:lnTo>
                    <a:pt x="10239134" y="483044"/>
                  </a:lnTo>
                  <a:lnTo>
                    <a:pt x="10309098" y="497332"/>
                  </a:lnTo>
                  <a:lnTo>
                    <a:pt x="10369601" y="510806"/>
                  </a:lnTo>
                  <a:lnTo>
                    <a:pt x="10423690" y="524446"/>
                  </a:lnTo>
                  <a:lnTo>
                    <a:pt x="10471760" y="538670"/>
                  </a:lnTo>
                  <a:lnTo>
                    <a:pt x="10514165" y="553948"/>
                  </a:lnTo>
                  <a:lnTo>
                    <a:pt x="10551287" y="570712"/>
                  </a:lnTo>
                  <a:lnTo>
                    <a:pt x="10611218" y="610425"/>
                  </a:lnTo>
                  <a:lnTo>
                    <a:pt x="10654551" y="661352"/>
                  </a:lnTo>
                  <a:lnTo>
                    <a:pt x="10684294" y="726998"/>
                  </a:lnTo>
                  <a:lnTo>
                    <a:pt x="10695013" y="766445"/>
                  </a:lnTo>
                  <a:lnTo>
                    <a:pt x="10703471" y="810907"/>
                  </a:lnTo>
                  <a:lnTo>
                    <a:pt x="10710037" y="860806"/>
                  </a:lnTo>
                  <a:lnTo>
                    <a:pt x="10715079" y="916343"/>
                  </a:lnTo>
                  <a:lnTo>
                    <a:pt x="10719003" y="978560"/>
                  </a:lnTo>
                  <a:lnTo>
                    <a:pt x="10722039" y="1044575"/>
                  </a:lnTo>
                  <a:lnTo>
                    <a:pt x="10722775" y="1044625"/>
                  </a:lnTo>
                  <a:lnTo>
                    <a:pt x="10735958" y="980008"/>
                  </a:lnTo>
                  <a:lnTo>
                    <a:pt x="10749432" y="919251"/>
                  </a:lnTo>
                  <a:lnTo>
                    <a:pt x="10763136" y="864603"/>
                  </a:lnTo>
                  <a:lnTo>
                    <a:pt x="10777385" y="816267"/>
                  </a:lnTo>
                  <a:lnTo>
                    <a:pt x="10792651" y="773607"/>
                  </a:lnTo>
                  <a:lnTo>
                    <a:pt x="10809402" y="736269"/>
                  </a:lnTo>
                  <a:lnTo>
                    <a:pt x="10849089" y="676021"/>
                  </a:lnTo>
                  <a:lnTo>
                    <a:pt x="10900004" y="632460"/>
                  </a:lnTo>
                  <a:lnTo>
                    <a:pt x="10965663" y="602564"/>
                  </a:lnTo>
                  <a:lnTo>
                    <a:pt x="11005147" y="591794"/>
                  </a:lnTo>
                  <a:lnTo>
                    <a:pt x="11049648" y="583298"/>
                  </a:lnTo>
                  <a:lnTo>
                    <a:pt x="11099610" y="576707"/>
                  </a:lnTo>
                  <a:lnTo>
                    <a:pt x="11155477" y="571627"/>
                  </a:lnTo>
                  <a:lnTo>
                    <a:pt x="11217694" y="567690"/>
                  </a:lnTo>
                  <a:lnTo>
                    <a:pt x="11283709" y="564667"/>
                  </a:lnTo>
                  <a:lnTo>
                    <a:pt x="11283760" y="563918"/>
                  </a:lnTo>
                  <a:close/>
                </a:path>
              </a:pathLst>
            </a:custGeom>
            <a:solidFill>
              <a:srgbClr val="F6CB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22096" y="1006191"/>
              <a:ext cx="2472055" cy="1876425"/>
            </a:xfrm>
            <a:custGeom>
              <a:avLst/>
              <a:gdLst/>
              <a:ahLst/>
              <a:cxnLst/>
              <a:rect l="l" t="t" r="r" b="b"/>
              <a:pathLst>
                <a:path w="2472055" h="1876425">
                  <a:moveTo>
                    <a:pt x="1116162" y="1874669"/>
                  </a:moveTo>
                  <a:lnTo>
                    <a:pt x="1054964" y="1858005"/>
                  </a:lnTo>
                  <a:lnTo>
                    <a:pt x="1035186" y="1812371"/>
                  </a:lnTo>
                  <a:lnTo>
                    <a:pt x="1030483" y="1757215"/>
                  </a:lnTo>
                  <a:lnTo>
                    <a:pt x="1029405" y="1704787"/>
                  </a:lnTo>
                  <a:lnTo>
                    <a:pt x="1028492" y="1652357"/>
                  </a:lnTo>
                  <a:lnTo>
                    <a:pt x="1027745" y="1599924"/>
                  </a:lnTo>
                  <a:lnTo>
                    <a:pt x="1027164" y="1547487"/>
                  </a:lnTo>
                  <a:lnTo>
                    <a:pt x="1026748" y="1495048"/>
                  </a:lnTo>
                  <a:lnTo>
                    <a:pt x="1026499" y="1442606"/>
                  </a:lnTo>
                  <a:lnTo>
                    <a:pt x="1026415" y="1390160"/>
                  </a:lnTo>
                  <a:lnTo>
                    <a:pt x="1026497" y="1337712"/>
                  </a:lnTo>
                  <a:lnTo>
                    <a:pt x="1026745" y="1285261"/>
                  </a:lnTo>
                  <a:lnTo>
                    <a:pt x="1028473" y="1254384"/>
                  </a:lnTo>
                  <a:lnTo>
                    <a:pt x="1032484" y="1223517"/>
                  </a:lnTo>
                  <a:lnTo>
                    <a:pt x="1037475" y="1192657"/>
                  </a:lnTo>
                  <a:lnTo>
                    <a:pt x="1042142" y="1161801"/>
                  </a:lnTo>
                  <a:lnTo>
                    <a:pt x="1028227" y="1154120"/>
                  </a:lnTo>
                  <a:lnTo>
                    <a:pt x="987761" y="1186677"/>
                  </a:lnTo>
                  <a:lnTo>
                    <a:pt x="947389" y="1219358"/>
                  </a:lnTo>
                  <a:lnTo>
                    <a:pt x="906947" y="1251949"/>
                  </a:lnTo>
                  <a:lnTo>
                    <a:pt x="866271" y="1284230"/>
                  </a:lnTo>
                  <a:lnTo>
                    <a:pt x="825195" y="1315986"/>
                  </a:lnTo>
                  <a:lnTo>
                    <a:pt x="709937" y="1403646"/>
                  </a:lnTo>
                  <a:lnTo>
                    <a:pt x="671439" y="1432766"/>
                  </a:lnTo>
                  <a:lnTo>
                    <a:pt x="632852" y="1461763"/>
                  </a:lnTo>
                  <a:lnTo>
                    <a:pt x="594146" y="1490592"/>
                  </a:lnTo>
                  <a:lnTo>
                    <a:pt x="555292" y="1519208"/>
                  </a:lnTo>
                  <a:lnTo>
                    <a:pt x="516259" y="1547569"/>
                  </a:lnTo>
                  <a:lnTo>
                    <a:pt x="477017" y="1575630"/>
                  </a:lnTo>
                  <a:lnTo>
                    <a:pt x="437538" y="1603347"/>
                  </a:lnTo>
                  <a:lnTo>
                    <a:pt x="386567" y="1638314"/>
                  </a:lnTo>
                  <a:lnTo>
                    <a:pt x="347693" y="1646127"/>
                  </a:lnTo>
                  <a:lnTo>
                    <a:pt x="322908" y="1640649"/>
                  </a:lnTo>
                  <a:lnTo>
                    <a:pt x="314203" y="1635742"/>
                  </a:lnTo>
                  <a:lnTo>
                    <a:pt x="300637" y="1613883"/>
                  </a:lnTo>
                  <a:lnTo>
                    <a:pt x="307932" y="1597745"/>
                  </a:lnTo>
                  <a:lnTo>
                    <a:pt x="314862" y="1581209"/>
                  </a:lnTo>
                  <a:lnTo>
                    <a:pt x="368547" y="1520740"/>
                  </a:lnTo>
                  <a:lnTo>
                    <a:pt x="404127" y="1488717"/>
                  </a:lnTo>
                  <a:lnTo>
                    <a:pt x="439855" y="1456857"/>
                  </a:lnTo>
                  <a:lnTo>
                    <a:pt x="475692" y="1425115"/>
                  </a:lnTo>
                  <a:lnTo>
                    <a:pt x="583455" y="1330169"/>
                  </a:lnTo>
                  <a:lnTo>
                    <a:pt x="654620" y="1267151"/>
                  </a:lnTo>
                  <a:lnTo>
                    <a:pt x="760356" y="1173046"/>
                  </a:lnTo>
                  <a:lnTo>
                    <a:pt x="795649" y="1141733"/>
                  </a:lnTo>
                  <a:lnTo>
                    <a:pt x="831013" y="1110500"/>
                  </a:lnTo>
                  <a:lnTo>
                    <a:pt x="889084" y="1060374"/>
                  </a:lnTo>
                  <a:lnTo>
                    <a:pt x="954244" y="1004886"/>
                  </a:lnTo>
                  <a:lnTo>
                    <a:pt x="896185" y="1002190"/>
                  </a:lnTo>
                  <a:lnTo>
                    <a:pt x="840533" y="999792"/>
                  </a:lnTo>
                  <a:lnTo>
                    <a:pt x="786709" y="997335"/>
                  </a:lnTo>
                  <a:lnTo>
                    <a:pt x="734134" y="994463"/>
                  </a:lnTo>
                  <a:lnTo>
                    <a:pt x="682231" y="990819"/>
                  </a:lnTo>
                  <a:lnTo>
                    <a:pt x="628881" y="986322"/>
                  </a:lnTo>
                  <a:lnTo>
                    <a:pt x="575561" y="981460"/>
                  </a:lnTo>
                  <a:lnTo>
                    <a:pt x="522261" y="976352"/>
                  </a:lnTo>
                  <a:lnTo>
                    <a:pt x="415681" y="965874"/>
                  </a:lnTo>
                  <a:lnTo>
                    <a:pt x="362381" y="960742"/>
                  </a:lnTo>
                  <a:lnTo>
                    <a:pt x="309062" y="955841"/>
                  </a:lnTo>
                  <a:lnTo>
                    <a:pt x="280879" y="954513"/>
                  </a:lnTo>
                  <a:lnTo>
                    <a:pt x="252569" y="954382"/>
                  </a:lnTo>
                  <a:lnTo>
                    <a:pt x="224370" y="953743"/>
                  </a:lnTo>
                  <a:lnTo>
                    <a:pt x="196522" y="950890"/>
                  </a:lnTo>
                  <a:lnTo>
                    <a:pt x="160443" y="943823"/>
                  </a:lnTo>
                  <a:lnTo>
                    <a:pt x="124634" y="935116"/>
                  </a:lnTo>
                  <a:lnTo>
                    <a:pt x="88953" y="925646"/>
                  </a:lnTo>
                  <a:lnTo>
                    <a:pt x="53257" y="916293"/>
                  </a:lnTo>
                  <a:lnTo>
                    <a:pt x="46000" y="913737"/>
                  </a:lnTo>
                  <a:lnTo>
                    <a:pt x="38735" y="910602"/>
                  </a:lnTo>
                  <a:lnTo>
                    <a:pt x="31700" y="908267"/>
                  </a:lnTo>
                  <a:lnTo>
                    <a:pt x="25131" y="908108"/>
                  </a:lnTo>
                  <a:lnTo>
                    <a:pt x="0" y="870713"/>
                  </a:lnTo>
                  <a:lnTo>
                    <a:pt x="3209" y="845501"/>
                  </a:lnTo>
                  <a:lnTo>
                    <a:pt x="17669" y="831262"/>
                  </a:lnTo>
                  <a:lnTo>
                    <a:pt x="26287" y="826785"/>
                  </a:lnTo>
                  <a:lnTo>
                    <a:pt x="130116" y="827270"/>
                  </a:lnTo>
                  <a:lnTo>
                    <a:pt x="233945" y="828020"/>
                  </a:lnTo>
                  <a:lnTo>
                    <a:pt x="337770" y="829093"/>
                  </a:lnTo>
                  <a:lnTo>
                    <a:pt x="389680" y="829771"/>
                  </a:lnTo>
                  <a:lnTo>
                    <a:pt x="441589" y="830552"/>
                  </a:lnTo>
                  <a:lnTo>
                    <a:pt x="493495" y="831445"/>
                  </a:lnTo>
                  <a:lnTo>
                    <a:pt x="545398" y="832458"/>
                  </a:lnTo>
                  <a:lnTo>
                    <a:pt x="599915" y="834370"/>
                  </a:lnTo>
                  <a:lnTo>
                    <a:pt x="654411" y="837319"/>
                  </a:lnTo>
                  <a:lnTo>
                    <a:pt x="708898" y="840537"/>
                  </a:lnTo>
                  <a:lnTo>
                    <a:pt x="763388" y="843257"/>
                  </a:lnTo>
                  <a:lnTo>
                    <a:pt x="817895" y="844710"/>
                  </a:lnTo>
                  <a:lnTo>
                    <a:pt x="869514" y="843919"/>
                  </a:lnTo>
                  <a:lnTo>
                    <a:pt x="920886" y="841214"/>
                  </a:lnTo>
                  <a:lnTo>
                    <a:pt x="971736" y="837701"/>
                  </a:lnTo>
                  <a:lnTo>
                    <a:pt x="1021784" y="834485"/>
                  </a:lnTo>
                  <a:lnTo>
                    <a:pt x="981618" y="795628"/>
                  </a:lnTo>
                  <a:lnTo>
                    <a:pt x="903381" y="720318"/>
                  </a:lnTo>
                  <a:lnTo>
                    <a:pt x="865199" y="683446"/>
                  </a:lnTo>
                  <a:lnTo>
                    <a:pt x="827570" y="646819"/>
                  </a:lnTo>
                  <a:lnTo>
                    <a:pt x="790438" y="610227"/>
                  </a:lnTo>
                  <a:lnTo>
                    <a:pt x="753749" y="573462"/>
                  </a:lnTo>
                  <a:lnTo>
                    <a:pt x="720328" y="539608"/>
                  </a:lnTo>
                  <a:lnTo>
                    <a:pt x="687499" y="505182"/>
                  </a:lnTo>
                  <a:lnTo>
                    <a:pt x="656212" y="469514"/>
                  </a:lnTo>
                  <a:lnTo>
                    <a:pt x="627415" y="431931"/>
                  </a:lnTo>
                  <a:lnTo>
                    <a:pt x="602057" y="391763"/>
                  </a:lnTo>
                  <a:lnTo>
                    <a:pt x="581089" y="348339"/>
                  </a:lnTo>
                  <a:lnTo>
                    <a:pt x="565459" y="300987"/>
                  </a:lnTo>
                  <a:lnTo>
                    <a:pt x="565105" y="298189"/>
                  </a:lnTo>
                  <a:lnTo>
                    <a:pt x="565679" y="295377"/>
                  </a:lnTo>
                  <a:lnTo>
                    <a:pt x="574302" y="288995"/>
                  </a:lnTo>
                  <a:lnTo>
                    <a:pt x="625305" y="294777"/>
                  </a:lnTo>
                  <a:lnTo>
                    <a:pt x="668071" y="313461"/>
                  </a:lnTo>
                  <a:lnTo>
                    <a:pt x="705362" y="340418"/>
                  </a:lnTo>
                  <a:lnTo>
                    <a:pt x="739940" y="371018"/>
                  </a:lnTo>
                  <a:lnTo>
                    <a:pt x="774568" y="400633"/>
                  </a:lnTo>
                  <a:lnTo>
                    <a:pt x="813016" y="430987"/>
                  </a:lnTo>
                  <a:lnTo>
                    <a:pt x="851013" y="461932"/>
                  </a:lnTo>
                  <a:lnTo>
                    <a:pt x="888678" y="493303"/>
                  </a:lnTo>
                  <a:lnTo>
                    <a:pt x="926130" y="524937"/>
                  </a:lnTo>
                  <a:lnTo>
                    <a:pt x="963487" y="556669"/>
                  </a:lnTo>
                  <a:lnTo>
                    <a:pt x="1006445" y="595828"/>
                  </a:lnTo>
                  <a:lnTo>
                    <a:pt x="1029552" y="617980"/>
                  </a:lnTo>
                  <a:lnTo>
                    <a:pt x="1055281" y="642435"/>
                  </a:lnTo>
                  <a:lnTo>
                    <a:pt x="1063172" y="537604"/>
                  </a:lnTo>
                  <a:lnTo>
                    <a:pt x="1066732" y="488468"/>
                  </a:lnTo>
                  <a:lnTo>
                    <a:pt x="1069830" y="440249"/>
                  </a:lnTo>
                  <a:lnTo>
                    <a:pt x="1072551" y="390096"/>
                  </a:lnTo>
                  <a:lnTo>
                    <a:pt x="1077351" y="289752"/>
                  </a:lnTo>
                  <a:lnTo>
                    <a:pt x="1079859" y="239587"/>
                  </a:lnTo>
                  <a:lnTo>
                    <a:pt x="1082724" y="189444"/>
                  </a:lnTo>
                  <a:lnTo>
                    <a:pt x="1085265" y="149535"/>
                  </a:lnTo>
                  <a:lnTo>
                    <a:pt x="1088330" y="109636"/>
                  </a:lnTo>
                  <a:lnTo>
                    <a:pt x="1092529" y="69906"/>
                  </a:lnTo>
                  <a:lnTo>
                    <a:pt x="1098472" y="30499"/>
                  </a:lnTo>
                  <a:lnTo>
                    <a:pt x="1138721" y="0"/>
                  </a:lnTo>
                  <a:lnTo>
                    <a:pt x="1158348" y="3942"/>
                  </a:lnTo>
                  <a:lnTo>
                    <a:pt x="1192388" y="76718"/>
                  </a:lnTo>
                  <a:lnTo>
                    <a:pt x="1201297" y="125292"/>
                  </a:lnTo>
                  <a:lnTo>
                    <a:pt x="1207916" y="173990"/>
                  </a:lnTo>
                  <a:lnTo>
                    <a:pt x="1212485" y="222801"/>
                  </a:lnTo>
                  <a:lnTo>
                    <a:pt x="1215242" y="271713"/>
                  </a:lnTo>
                  <a:lnTo>
                    <a:pt x="1216426" y="320715"/>
                  </a:lnTo>
                  <a:lnTo>
                    <a:pt x="1216275" y="369793"/>
                  </a:lnTo>
                  <a:lnTo>
                    <a:pt x="1215027" y="418937"/>
                  </a:lnTo>
                  <a:lnTo>
                    <a:pt x="1212923" y="468135"/>
                  </a:lnTo>
                  <a:lnTo>
                    <a:pt x="1210199" y="517374"/>
                  </a:lnTo>
                  <a:lnTo>
                    <a:pt x="1207096" y="566643"/>
                  </a:lnTo>
                  <a:lnTo>
                    <a:pt x="1206998" y="600603"/>
                  </a:lnTo>
                  <a:lnTo>
                    <a:pt x="1209903" y="634758"/>
                  </a:lnTo>
                  <a:lnTo>
                    <a:pt x="1214008" y="669001"/>
                  </a:lnTo>
                  <a:lnTo>
                    <a:pt x="1217511" y="703227"/>
                  </a:lnTo>
                  <a:lnTo>
                    <a:pt x="1218404" y="717962"/>
                  </a:lnTo>
                  <a:lnTo>
                    <a:pt x="1219007" y="733477"/>
                  </a:lnTo>
                  <a:lnTo>
                    <a:pt x="1220184" y="769822"/>
                  </a:lnTo>
                  <a:lnTo>
                    <a:pt x="1257094" y="741105"/>
                  </a:lnTo>
                  <a:lnTo>
                    <a:pt x="1331214" y="684445"/>
                  </a:lnTo>
                  <a:lnTo>
                    <a:pt x="1367768" y="655727"/>
                  </a:lnTo>
                  <a:lnTo>
                    <a:pt x="1403548" y="626233"/>
                  </a:lnTo>
                  <a:lnTo>
                    <a:pt x="1438226" y="595576"/>
                  </a:lnTo>
                  <a:lnTo>
                    <a:pt x="1474910" y="561179"/>
                  </a:lnTo>
                  <a:lnTo>
                    <a:pt x="1511100" y="526248"/>
                  </a:lnTo>
                  <a:lnTo>
                    <a:pt x="1546913" y="490908"/>
                  </a:lnTo>
                  <a:lnTo>
                    <a:pt x="1582462" y="455282"/>
                  </a:lnTo>
                  <a:lnTo>
                    <a:pt x="1653229" y="383667"/>
                  </a:lnTo>
                  <a:lnTo>
                    <a:pt x="1688678" y="347926"/>
                  </a:lnTo>
                  <a:lnTo>
                    <a:pt x="1724323" y="312394"/>
                  </a:lnTo>
                  <a:lnTo>
                    <a:pt x="1764088" y="285806"/>
                  </a:lnTo>
                  <a:lnTo>
                    <a:pt x="1807160" y="277821"/>
                  </a:lnTo>
                  <a:lnTo>
                    <a:pt x="1848371" y="288138"/>
                  </a:lnTo>
                  <a:lnTo>
                    <a:pt x="1882554" y="316459"/>
                  </a:lnTo>
                  <a:lnTo>
                    <a:pt x="1891445" y="344306"/>
                  </a:lnTo>
                  <a:lnTo>
                    <a:pt x="1886172" y="380161"/>
                  </a:lnTo>
                  <a:lnTo>
                    <a:pt x="1868800" y="416783"/>
                  </a:lnTo>
                  <a:lnTo>
                    <a:pt x="1841395" y="446933"/>
                  </a:lnTo>
                  <a:lnTo>
                    <a:pt x="1755218" y="529173"/>
                  </a:lnTo>
                  <a:lnTo>
                    <a:pt x="1717378" y="564882"/>
                  </a:lnTo>
                  <a:lnTo>
                    <a:pt x="1679370" y="600413"/>
                  </a:lnTo>
                  <a:lnTo>
                    <a:pt x="1641227" y="635801"/>
                  </a:lnTo>
                  <a:lnTo>
                    <a:pt x="1564665" y="706289"/>
                  </a:lnTo>
                  <a:lnTo>
                    <a:pt x="1425817" y="833854"/>
                  </a:lnTo>
                  <a:lnTo>
                    <a:pt x="1474581" y="835125"/>
                  </a:lnTo>
                  <a:lnTo>
                    <a:pt x="1570122" y="837182"/>
                  </a:lnTo>
                  <a:lnTo>
                    <a:pt x="1617113" y="838320"/>
                  </a:lnTo>
                  <a:lnTo>
                    <a:pt x="1663728" y="839765"/>
                  </a:lnTo>
                  <a:lnTo>
                    <a:pt x="1710075" y="841692"/>
                  </a:lnTo>
                  <a:lnTo>
                    <a:pt x="1756261" y="844279"/>
                  </a:lnTo>
                  <a:lnTo>
                    <a:pt x="1810068" y="847917"/>
                  </a:lnTo>
                  <a:lnTo>
                    <a:pt x="1863858" y="851880"/>
                  </a:lnTo>
                  <a:lnTo>
                    <a:pt x="1917629" y="856140"/>
                  </a:lnTo>
                  <a:lnTo>
                    <a:pt x="1971381" y="860671"/>
                  </a:lnTo>
                  <a:lnTo>
                    <a:pt x="2025114" y="865447"/>
                  </a:lnTo>
                  <a:lnTo>
                    <a:pt x="2078827" y="870440"/>
                  </a:lnTo>
                  <a:lnTo>
                    <a:pt x="2132519" y="875625"/>
                  </a:lnTo>
                  <a:lnTo>
                    <a:pt x="2186190" y="880974"/>
                  </a:lnTo>
                  <a:lnTo>
                    <a:pt x="2242378" y="887347"/>
                  </a:lnTo>
                  <a:lnTo>
                    <a:pt x="2298351" y="895137"/>
                  </a:lnTo>
                  <a:lnTo>
                    <a:pt x="2354109" y="904343"/>
                  </a:lnTo>
                  <a:lnTo>
                    <a:pt x="2409651" y="914966"/>
                  </a:lnTo>
                  <a:lnTo>
                    <a:pt x="2459234" y="944528"/>
                  </a:lnTo>
                  <a:lnTo>
                    <a:pt x="2471864" y="1000847"/>
                  </a:lnTo>
                  <a:lnTo>
                    <a:pt x="2466204" y="1027740"/>
                  </a:lnTo>
                  <a:lnTo>
                    <a:pt x="2433647" y="1066071"/>
                  </a:lnTo>
                  <a:lnTo>
                    <a:pt x="2377539" y="1075706"/>
                  </a:lnTo>
                  <a:lnTo>
                    <a:pt x="2358304" y="1075826"/>
                  </a:lnTo>
                  <a:lnTo>
                    <a:pt x="2339089" y="1074933"/>
                  </a:lnTo>
                  <a:lnTo>
                    <a:pt x="2319894" y="1073029"/>
                  </a:lnTo>
                  <a:lnTo>
                    <a:pt x="2272558" y="1070162"/>
                  </a:lnTo>
                  <a:lnTo>
                    <a:pt x="2223511" y="1066088"/>
                  </a:lnTo>
                  <a:lnTo>
                    <a:pt x="2173434" y="1061003"/>
                  </a:lnTo>
                  <a:lnTo>
                    <a:pt x="2123007" y="1055104"/>
                  </a:lnTo>
                  <a:lnTo>
                    <a:pt x="2072910" y="1048588"/>
                  </a:lnTo>
                  <a:lnTo>
                    <a:pt x="2023824" y="1041650"/>
                  </a:lnTo>
                  <a:lnTo>
                    <a:pt x="1969113" y="1033336"/>
                  </a:lnTo>
                  <a:lnTo>
                    <a:pt x="1878201" y="1018337"/>
                  </a:lnTo>
                  <a:lnTo>
                    <a:pt x="1805102" y="1005272"/>
                  </a:lnTo>
                  <a:lnTo>
                    <a:pt x="1756408" y="996041"/>
                  </a:lnTo>
                  <a:lnTo>
                    <a:pt x="1738712" y="992542"/>
                  </a:lnTo>
                  <a:lnTo>
                    <a:pt x="1694473" y="993129"/>
                  </a:lnTo>
                  <a:lnTo>
                    <a:pt x="1650119" y="996894"/>
                  </a:lnTo>
                  <a:lnTo>
                    <a:pt x="1605701" y="1001922"/>
                  </a:lnTo>
                  <a:lnTo>
                    <a:pt x="1561265" y="1006296"/>
                  </a:lnTo>
                  <a:lnTo>
                    <a:pt x="1543144" y="1007265"/>
                  </a:lnTo>
                  <a:lnTo>
                    <a:pt x="1523453" y="1007676"/>
                  </a:lnTo>
                  <a:lnTo>
                    <a:pt x="1500696" y="1007896"/>
                  </a:lnTo>
                  <a:lnTo>
                    <a:pt x="1473377" y="1008293"/>
                  </a:lnTo>
                  <a:lnTo>
                    <a:pt x="1493020" y="1024976"/>
                  </a:lnTo>
                  <a:lnTo>
                    <a:pt x="1509520" y="1039121"/>
                  </a:lnTo>
                  <a:lnTo>
                    <a:pt x="1524091" y="1051352"/>
                  </a:lnTo>
                  <a:lnTo>
                    <a:pt x="1537950" y="1062292"/>
                  </a:lnTo>
                  <a:lnTo>
                    <a:pt x="1578063" y="1092037"/>
                  </a:lnTo>
                  <a:lnTo>
                    <a:pt x="1618452" y="1121447"/>
                  </a:lnTo>
                  <a:lnTo>
                    <a:pt x="1658699" y="1151016"/>
                  </a:lnTo>
                  <a:lnTo>
                    <a:pt x="1698385" y="1181242"/>
                  </a:lnTo>
                  <a:lnTo>
                    <a:pt x="1737092" y="1212619"/>
                  </a:lnTo>
                  <a:lnTo>
                    <a:pt x="1772640" y="1244923"/>
                  </a:lnTo>
                  <a:lnTo>
                    <a:pt x="1806550" y="1279166"/>
                  </a:lnTo>
                  <a:lnTo>
                    <a:pt x="1839781" y="1314224"/>
                  </a:lnTo>
                  <a:lnTo>
                    <a:pt x="1873293" y="1348973"/>
                  </a:lnTo>
                  <a:lnTo>
                    <a:pt x="1880272" y="1355438"/>
                  </a:lnTo>
                  <a:lnTo>
                    <a:pt x="1887537" y="1361546"/>
                  </a:lnTo>
                  <a:lnTo>
                    <a:pt x="1895089" y="1367296"/>
                  </a:lnTo>
                  <a:lnTo>
                    <a:pt x="1902927" y="1372688"/>
                  </a:lnTo>
                  <a:lnTo>
                    <a:pt x="1943435" y="1407324"/>
                  </a:lnTo>
                  <a:lnTo>
                    <a:pt x="1966685" y="1446098"/>
                  </a:lnTo>
                  <a:lnTo>
                    <a:pt x="1973594" y="1491999"/>
                  </a:lnTo>
                  <a:lnTo>
                    <a:pt x="1965076" y="1548019"/>
                  </a:lnTo>
                  <a:lnTo>
                    <a:pt x="1931220" y="1583286"/>
                  </a:lnTo>
                  <a:lnTo>
                    <a:pt x="1895775" y="1585364"/>
                  </a:lnTo>
                  <a:lnTo>
                    <a:pt x="1867094" y="1577060"/>
                  </a:lnTo>
                  <a:lnTo>
                    <a:pt x="1841433" y="1559466"/>
                  </a:lnTo>
                  <a:lnTo>
                    <a:pt x="1779896" y="1499146"/>
                  </a:lnTo>
                  <a:lnTo>
                    <a:pt x="1742608" y="1466670"/>
                  </a:lnTo>
                  <a:lnTo>
                    <a:pt x="1703780" y="1435658"/>
                  </a:lnTo>
                  <a:lnTo>
                    <a:pt x="1664006" y="1405527"/>
                  </a:lnTo>
                  <a:lnTo>
                    <a:pt x="1623881" y="1375691"/>
                  </a:lnTo>
                  <a:lnTo>
                    <a:pt x="1583999" y="1345566"/>
                  </a:lnTo>
                  <a:lnTo>
                    <a:pt x="1544956" y="1314566"/>
                  </a:lnTo>
                  <a:lnTo>
                    <a:pt x="1506155" y="1282094"/>
                  </a:lnTo>
                  <a:lnTo>
                    <a:pt x="1467787" y="1249095"/>
                  </a:lnTo>
                  <a:lnTo>
                    <a:pt x="1429728" y="1215721"/>
                  </a:lnTo>
                  <a:lnTo>
                    <a:pt x="1316164" y="1114869"/>
                  </a:lnTo>
                  <a:lnTo>
                    <a:pt x="1267584" y="1070913"/>
                  </a:lnTo>
                  <a:lnTo>
                    <a:pt x="1214365" y="1021943"/>
                  </a:lnTo>
                  <a:lnTo>
                    <a:pt x="1213394" y="1078075"/>
                  </a:lnTo>
                  <a:lnTo>
                    <a:pt x="1211314" y="1186843"/>
                  </a:lnTo>
                  <a:lnTo>
                    <a:pt x="1210463" y="1239979"/>
                  </a:lnTo>
                  <a:lnTo>
                    <a:pt x="1209908" y="1292614"/>
                  </a:lnTo>
                  <a:lnTo>
                    <a:pt x="1209777" y="1344999"/>
                  </a:lnTo>
                  <a:lnTo>
                    <a:pt x="1211088" y="1400701"/>
                  </a:lnTo>
                  <a:lnTo>
                    <a:pt x="1213641" y="1456469"/>
                  </a:lnTo>
                  <a:lnTo>
                    <a:pt x="1215750" y="1512143"/>
                  </a:lnTo>
                  <a:lnTo>
                    <a:pt x="1215733" y="1567563"/>
                  </a:lnTo>
                  <a:lnTo>
                    <a:pt x="1211907" y="1622567"/>
                  </a:lnTo>
                  <a:lnTo>
                    <a:pt x="1211455" y="1633084"/>
                  </a:lnTo>
                  <a:lnTo>
                    <a:pt x="1211568" y="1643580"/>
                  </a:lnTo>
                  <a:lnTo>
                    <a:pt x="1212245" y="1654054"/>
                  </a:lnTo>
                  <a:lnTo>
                    <a:pt x="1213553" y="1665418"/>
                  </a:lnTo>
                  <a:lnTo>
                    <a:pt x="1214277" y="1673010"/>
                  </a:lnTo>
                  <a:lnTo>
                    <a:pt x="1214670" y="1680611"/>
                  </a:lnTo>
                  <a:lnTo>
                    <a:pt x="1214730" y="1688222"/>
                  </a:lnTo>
                  <a:lnTo>
                    <a:pt x="1212897" y="1732442"/>
                  </a:lnTo>
                  <a:lnTo>
                    <a:pt x="1206775" y="1773286"/>
                  </a:lnTo>
                  <a:lnTo>
                    <a:pt x="1193676" y="1810885"/>
                  </a:lnTo>
                  <a:lnTo>
                    <a:pt x="1171188" y="1837751"/>
                  </a:lnTo>
                  <a:lnTo>
                    <a:pt x="1145586" y="1859651"/>
                  </a:lnTo>
                  <a:lnTo>
                    <a:pt x="1116162" y="1874669"/>
                  </a:lnTo>
                  <a:close/>
                </a:path>
              </a:pathLst>
            </a:custGeom>
            <a:solidFill>
              <a:srgbClr val="FFB6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510795" y="990411"/>
              <a:ext cx="2204720" cy="1673225"/>
            </a:xfrm>
            <a:custGeom>
              <a:avLst/>
              <a:gdLst/>
              <a:ahLst/>
              <a:cxnLst/>
              <a:rect l="l" t="t" r="r" b="b"/>
              <a:pathLst>
                <a:path w="2204719" h="1673225">
                  <a:moveTo>
                    <a:pt x="995277" y="1671635"/>
                  </a:moveTo>
                  <a:lnTo>
                    <a:pt x="940707" y="1656776"/>
                  </a:lnTo>
                  <a:lnTo>
                    <a:pt x="923071" y="1616084"/>
                  </a:lnTo>
                  <a:lnTo>
                    <a:pt x="918878" y="1566901"/>
                  </a:lnTo>
                  <a:lnTo>
                    <a:pt x="917806" y="1514308"/>
                  </a:lnTo>
                  <a:lnTo>
                    <a:pt x="916922" y="1461712"/>
                  </a:lnTo>
                  <a:lnTo>
                    <a:pt x="916224" y="1409112"/>
                  </a:lnTo>
                  <a:lnTo>
                    <a:pt x="915714" y="1356509"/>
                  </a:lnTo>
                  <a:lnTo>
                    <a:pt x="915391" y="1303902"/>
                  </a:lnTo>
                  <a:lnTo>
                    <a:pt x="915255" y="1251292"/>
                  </a:lnTo>
                  <a:lnTo>
                    <a:pt x="915306" y="1198679"/>
                  </a:lnTo>
                  <a:lnTo>
                    <a:pt x="915544" y="1146062"/>
                  </a:lnTo>
                  <a:lnTo>
                    <a:pt x="917085" y="1118529"/>
                  </a:lnTo>
                  <a:lnTo>
                    <a:pt x="920662" y="1091005"/>
                  </a:lnTo>
                  <a:lnTo>
                    <a:pt x="925112" y="1063488"/>
                  </a:lnTo>
                  <a:lnTo>
                    <a:pt x="929274" y="1035974"/>
                  </a:lnTo>
                  <a:lnTo>
                    <a:pt x="916866" y="1029124"/>
                  </a:lnTo>
                  <a:lnTo>
                    <a:pt x="880782" y="1058155"/>
                  </a:lnTo>
                  <a:lnTo>
                    <a:pt x="844783" y="1087297"/>
                  </a:lnTo>
                  <a:lnTo>
                    <a:pt x="808721" y="1116358"/>
                  </a:lnTo>
                  <a:lnTo>
                    <a:pt x="772450" y="1145143"/>
                  </a:lnTo>
                  <a:lnTo>
                    <a:pt x="735823" y="1173459"/>
                  </a:lnTo>
                  <a:lnTo>
                    <a:pt x="650191" y="1238614"/>
                  </a:lnTo>
                  <a:lnTo>
                    <a:pt x="607308" y="1271109"/>
                  </a:lnTo>
                  <a:lnTo>
                    <a:pt x="564312" y="1303448"/>
                  </a:lnTo>
                  <a:lnTo>
                    <a:pt x="521150" y="1335553"/>
                  </a:lnTo>
                  <a:lnTo>
                    <a:pt x="477770" y="1367348"/>
                  </a:lnTo>
                  <a:lnTo>
                    <a:pt x="434121" y="1398755"/>
                  </a:lnTo>
                  <a:lnTo>
                    <a:pt x="390151" y="1429698"/>
                  </a:lnTo>
                  <a:lnTo>
                    <a:pt x="344700" y="1460878"/>
                  </a:lnTo>
                  <a:lnTo>
                    <a:pt x="310036" y="1467845"/>
                  </a:lnTo>
                  <a:lnTo>
                    <a:pt x="287935" y="1462960"/>
                  </a:lnTo>
                  <a:lnTo>
                    <a:pt x="280174" y="1458585"/>
                  </a:lnTo>
                  <a:lnTo>
                    <a:pt x="268077" y="1439093"/>
                  </a:lnTo>
                  <a:lnTo>
                    <a:pt x="274582" y="1424703"/>
                  </a:lnTo>
                  <a:lnTo>
                    <a:pt x="280761" y="1409958"/>
                  </a:lnTo>
                  <a:lnTo>
                    <a:pt x="333155" y="1351948"/>
                  </a:lnTo>
                  <a:lnTo>
                    <a:pt x="369449" y="1319353"/>
                  </a:lnTo>
                  <a:lnTo>
                    <a:pt x="405903" y="1286932"/>
                  </a:lnTo>
                  <a:lnTo>
                    <a:pt x="552253" y="1157839"/>
                  </a:lnTo>
                  <a:lnTo>
                    <a:pt x="703179" y="1023659"/>
                  </a:lnTo>
                  <a:lnTo>
                    <a:pt x="741011" y="990228"/>
                  </a:lnTo>
                  <a:lnTo>
                    <a:pt x="766434" y="968097"/>
                  </a:lnTo>
                  <a:lnTo>
                    <a:pt x="792793" y="945531"/>
                  </a:lnTo>
                  <a:lnTo>
                    <a:pt x="850895" y="896053"/>
                  </a:lnTo>
                  <a:lnTo>
                    <a:pt x="799125" y="893649"/>
                  </a:lnTo>
                  <a:lnTo>
                    <a:pt x="749500" y="891510"/>
                  </a:lnTo>
                  <a:lnTo>
                    <a:pt x="701505" y="889319"/>
                  </a:lnTo>
                  <a:lnTo>
                    <a:pt x="654625" y="886758"/>
                  </a:lnTo>
                  <a:lnTo>
                    <a:pt x="608343" y="883509"/>
                  </a:lnTo>
                  <a:lnTo>
                    <a:pt x="560771" y="879499"/>
                  </a:lnTo>
                  <a:lnTo>
                    <a:pt x="513226" y="875164"/>
                  </a:lnTo>
                  <a:lnTo>
                    <a:pt x="465698" y="870609"/>
                  </a:lnTo>
                  <a:lnTo>
                    <a:pt x="370661" y="861266"/>
                  </a:lnTo>
                  <a:lnTo>
                    <a:pt x="323134" y="856690"/>
                  </a:lnTo>
                  <a:lnTo>
                    <a:pt x="275589" y="852320"/>
                  </a:lnTo>
                  <a:lnTo>
                    <a:pt x="250459" y="851136"/>
                  </a:lnTo>
                  <a:lnTo>
                    <a:pt x="225214" y="851019"/>
                  </a:lnTo>
                  <a:lnTo>
                    <a:pt x="200069" y="850448"/>
                  </a:lnTo>
                  <a:lnTo>
                    <a:pt x="175238" y="847904"/>
                  </a:lnTo>
                  <a:lnTo>
                    <a:pt x="143066" y="841604"/>
                  </a:lnTo>
                  <a:lnTo>
                    <a:pt x="111136" y="833839"/>
                  </a:lnTo>
                  <a:lnTo>
                    <a:pt x="79319" y="825395"/>
                  </a:lnTo>
                  <a:lnTo>
                    <a:pt x="47489" y="817055"/>
                  </a:lnTo>
                  <a:lnTo>
                    <a:pt x="41018" y="814776"/>
                  </a:lnTo>
                  <a:lnTo>
                    <a:pt x="34540" y="811981"/>
                  </a:lnTo>
                  <a:lnTo>
                    <a:pt x="28267" y="809898"/>
                  </a:lnTo>
                  <a:lnTo>
                    <a:pt x="22409" y="809756"/>
                  </a:lnTo>
                  <a:lnTo>
                    <a:pt x="0" y="776411"/>
                  </a:lnTo>
                  <a:lnTo>
                    <a:pt x="2862" y="753930"/>
                  </a:lnTo>
                  <a:lnTo>
                    <a:pt x="15756" y="741233"/>
                  </a:lnTo>
                  <a:lnTo>
                    <a:pt x="23440" y="737241"/>
                  </a:lnTo>
                  <a:lnTo>
                    <a:pt x="126311" y="737735"/>
                  </a:lnTo>
                  <a:lnTo>
                    <a:pt x="229181" y="738528"/>
                  </a:lnTo>
                  <a:lnTo>
                    <a:pt x="280615" y="739059"/>
                  </a:lnTo>
                  <a:lnTo>
                    <a:pt x="332047" y="739692"/>
                  </a:lnTo>
                  <a:lnTo>
                    <a:pt x="383477" y="740437"/>
                  </a:lnTo>
                  <a:lnTo>
                    <a:pt x="434905" y="741303"/>
                  </a:lnTo>
                  <a:lnTo>
                    <a:pt x="486329" y="742299"/>
                  </a:lnTo>
                  <a:lnTo>
                    <a:pt x="534941" y="744004"/>
                  </a:lnTo>
                  <a:lnTo>
                    <a:pt x="583535" y="746634"/>
                  </a:lnTo>
                  <a:lnTo>
                    <a:pt x="632121" y="749504"/>
                  </a:lnTo>
                  <a:lnTo>
                    <a:pt x="680710" y="751929"/>
                  </a:lnTo>
                  <a:lnTo>
                    <a:pt x="729314" y="753224"/>
                  </a:lnTo>
                  <a:lnTo>
                    <a:pt x="775342" y="752519"/>
                  </a:lnTo>
                  <a:lnTo>
                    <a:pt x="821151" y="750107"/>
                  </a:lnTo>
                  <a:lnTo>
                    <a:pt x="866493" y="746975"/>
                  </a:lnTo>
                  <a:lnTo>
                    <a:pt x="911121" y="744107"/>
                  </a:lnTo>
                  <a:lnTo>
                    <a:pt x="875305" y="709459"/>
                  </a:lnTo>
                  <a:lnTo>
                    <a:pt x="805541" y="642305"/>
                  </a:lnTo>
                  <a:lnTo>
                    <a:pt x="771495" y="609426"/>
                  </a:lnTo>
                  <a:lnTo>
                    <a:pt x="737941" y="576766"/>
                  </a:lnTo>
                  <a:lnTo>
                    <a:pt x="704831" y="544137"/>
                  </a:lnTo>
                  <a:lnTo>
                    <a:pt x="672115" y="511354"/>
                  </a:lnTo>
                  <a:lnTo>
                    <a:pt x="637375" y="476101"/>
                  </a:lnTo>
                  <a:lnTo>
                    <a:pt x="603546" y="440020"/>
                  </a:lnTo>
                  <a:lnTo>
                    <a:pt x="571972" y="402158"/>
                  </a:lnTo>
                  <a:lnTo>
                    <a:pt x="543996" y="361566"/>
                  </a:lnTo>
                  <a:lnTo>
                    <a:pt x="520963" y="317293"/>
                  </a:lnTo>
                  <a:lnTo>
                    <a:pt x="504217" y="268389"/>
                  </a:lnTo>
                  <a:lnTo>
                    <a:pt x="503902" y="265894"/>
                  </a:lnTo>
                  <a:lnTo>
                    <a:pt x="504414" y="263386"/>
                  </a:lnTo>
                  <a:lnTo>
                    <a:pt x="512102" y="257696"/>
                  </a:lnTo>
                  <a:lnTo>
                    <a:pt x="567708" y="266099"/>
                  </a:lnTo>
                  <a:lnTo>
                    <a:pt x="612799" y="290866"/>
                  </a:lnTo>
                  <a:lnTo>
                    <a:pt x="652185" y="323935"/>
                  </a:lnTo>
                  <a:lnTo>
                    <a:pt x="690679" y="357243"/>
                  </a:lnTo>
                  <a:lnTo>
                    <a:pt x="733467" y="391164"/>
                  </a:lnTo>
                  <a:lnTo>
                    <a:pt x="775668" y="425851"/>
                  </a:lnTo>
                  <a:lnTo>
                    <a:pt x="817490" y="461019"/>
                  </a:lnTo>
                  <a:lnTo>
                    <a:pt x="859137" y="496380"/>
                  </a:lnTo>
                  <a:lnTo>
                    <a:pt x="897443" y="531297"/>
                  </a:lnTo>
                  <a:lnTo>
                    <a:pt x="918048" y="551050"/>
                  </a:lnTo>
                  <a:lnTo>
                    <a:pt x="940990" y="572857"/>
                  </a:lnTo>
                  <a:lnTo>
                    <a:pt x="948026" y="479379"/>
                  </a:lnTo>
                  <a:lnTo>
                    <a:pt x="951201" y="435565"/>
                  </a:lnTo>
                  <a:lnTo>
                    <a:pt x="953963" y="392568"/>
                  </a:lnTo>
                  <a:lnTo>
                    <a:pt x="956948" y="336664"/>
                  </a:lnTo>
                  <a:lnTo>
                    <a:pt x="962324" y="224820"/>
                  </a:lnTo>
                  <a:lnTo>
                    <a:pt x="965461" y="168926"/>
                  </a:lnTo>
                  <a:lnTo>
                    <a:pt x="970459" y="97762"/>
                  </a:lnTo>
                  <a:lnTo>
                    <a:pt x="979503" y="27196"/>
                  </a:lnTo>
                  <a:lnTo>
                    <a:pt x="1015393" y="0"/>
                  </a:lnTo>
                  <a:lnTo>
                    <a:pt x="1032895" y="3515"/>
                  </a:lnTo>
                  <a:lnTo>
                    <a:pt x="1064140" y="72735"/>
                  </a:lnTo>
                  <a:lnTo>
                    <a:pt x="1072528" y="120398"/>
                  </a:lnTo>
                  <a:lnTo>
                    <a:pt x="1078499" y="168193"/>
                  </a:lnTo>
                  <a:lnTo>
                    <a:pt x="1082334" y="216106"/>
                  </a:lnTo>
                  <a:lnTo>
                    <a:pt x="1084316" y="264123"/>
                  </a:lnTo>
                  <a:lnTo>
                    <a:pt x="1084730" y="312230"/>
                  </a:lnTo>
                  <a:lnTo>
                    <a:pt x="1083859" y="360413"/>
                  </a:lnTo>
                  <a:lnTo>
                    <a:pt x="1081985" y="408657"/>
                  </a:lnTo>
                  <a:lnTo>
                    <a:pt x="1079392" y="456948"/>
                  </a:lnTo>
                  <a:lnTo>
                    <a:pt x="1076363" y="505273"/>
                  </a:lnTo>
                  <a:lnTo>
                    <a:pt x="1076275" y="535555"/>
                  </a:lnTo>
                  <a:lnTo>
                    <a:pt x="1078865" y="566011"/>
                  </a:lnTo>
                  <a:lnTo>
                    <a:pt x="1082526" y="596545"/>
                  </a:lnTo>
                  <a:lnTo>
                    <a:pt x="1085649" y="627065"/>
                  </a:lnTo>
                  <a:lnTo>
                    <a:pt x="1086446" y="640204"/>
                  </a:lnTo>
                  <a:lnTo>
                    <a:pt x="1086983" y="654039"/>
                  </a:lnTo>
                  <a:lnTo>
                    <a:pt x="1088033" y="686447"/>
                  </a:lnTo>
                  <a:lnTo>
                    <a:pt x="1127560" y="655772"/>
                  </a:lnTo>
                  <a:lnTo>
                    <a:pt x="1167271" y="625494"/>
                  </a:lnTo>
                  <a:lnTo>
                    <a:pt x="1206662" y="595016"/>
                  </a:lnTo>
                  <a:lnTo>
                    <a:pt x="1245226" y="563742"/>
                  </a:lnTo>
                  <a:lnTo>
                    <a:pt x="1282460" y="531073"/>
                  </a:lnTo>
                  <a:lnTo>
                    <a:pt x="1319806" y="495978"/>
                  </a:lnTo>
                  <a:lnTo>
                    <a:pt x="1356596" y="460282"/>
                  </a:lnTo>
                  <a:lnTo>
                    <a:pt x="1392984" y="424151"/>
                  </a:lnTo>
                  <a:lnTo>
                    <a:pt x="1429123" y="387748"/>
                  </a:lnTo>
                  <a:lnTo>
                    <a:pt x="1501263" y="314788"/>
                  </a:lnTo>
                  <a:lnTo>
                    <a:pt x="1537572" y="278560"/>
                  </a:lnTo>
                  <a:lnTo>
                    <a:pt x="1573030" y="254852"/>
                  </a:lnTo>
                  <a:lnTo>
                    <a:pt x="1611437" y="247732"/>
                  </a:lnTo>
                  <a:lnTo>
                    <a:pt x="1648185" y="256931"/>
                  </a:lnTo>
                  <a:lnTo>
                    <a:pt x="1678666" y="282185"/>
                  </a:lnTo>
                  <a:lnTo>
                    <a:pt x="1686594" y="307016"/>
                  </a:lnTo>
                  <a:lnTo>
                    <a:pt x="1681892" y="338988"/>
                  </a:lnTo>
                  <a:lnTo>
                    <a:pt x="1641965" y="398528"/>
                  </a:lnTo>
                  <a:lnTo>
                    <a:pt x="1565121" y="471861"/>
                  </a:lnTo>
                  <a:lnTo>
                    <a:pt x="1526546" y="508238"/>
                  </a:lnTo>
                  <a:lnTo>
                    <a:pt x="1487781" y="544413"/>
                  </a:lnTo>
                  <a:lnTo>
                    <a:pt x="1448869" y="580434"/>
                  </a:lnTo>
                  <a:lnTo>
                    <a:pt x="1271395" y="743544"/>
                  </a:lnTo>
                  <a:lnTo>
                    <a:pt x="1322062" y="744843"/>
                  </a:lnTo>
                  <a:lnTo>
                    <a:pt x="1421070" y="746995"/>
                  </a:lnTo>
                  <a:lnTo>
                    <a:pt x="1469715" y="748345"/>
                  </a:lnTo>
                  <a:lnTo>
                    <a:pt x="1517992" y="750211"/>
                  </a:lnTo>
                  <a:lnTo>
                    <a:pt x="1566051" y="752840"/>
                  </a:lnTo>
                  <a:lnTo>
                    <a:pt x="1614031" y="756084"/>
                  </a:lnTo>
                  <a:lnTo>
                    <a:pt x="1661994" y="759618"/>
                  </a:lnTo>
                  <a:lnTo>
                    <a:pt x="1709942" y="763417"/>
                  </a:lnTo>
                  <a:lnTo>
                    <a:pt x="1757873" y="767457"/>
                  </a:lnTo>
                  <a:lnTo>
                    <a:pt x="1805786" y="771715"/>
                  </a:lnTo>
                  <a:lnTo>
                    <a:pt x="1853682" y="776168"/>
                  </a:lnTo>
                  <a:lnTo>
                    <a:pt x="1901559" y="780791"/>
                  </a:lnTo>
                  <a:lnTo>
                    <a:pt x="1949417" y="785561"/>
                  </a:lnTo>
                  <a:lnTo>
                    <a:pt x="1999520" y="791244"/>
                  </a:lnTo>
                  <a:lnTo>
                    <a:pt x="2049431" y="798190"/>
                  </a:lnTo>
                  <a:lnTo>
                    <a:pt x="2099150" y="806399"/>
                  </a:lnTo>
                  <a:lnTo>
                    <a:pt x="2148676" y="815872"/>
                  </a:lnTo>
                  <a:lnTo>
                    <a:pt x="2192889" y="842232"/>
                  </a:lnTo>
                  <a:lnTo>
                    <a:pt x="2204151" y="892451"/>
                  </a:lnTo>
                  <a:lnTo>
                    <a:pt x="2199105" y="916431"/>
                  </a:lnTo>
                  <a:lnTo>
                    <a:pt x="2170074" y="950611"/>
                  </a:lnTo>
                  <a:lnTo>
                    <a:pt x="2120043" y="959202"/>
                  </a:lnTo>
                  <a:lnTo>
                    <a:pt x="2102890" y="959309"/>
                  </a:lnTo>
                  <a:lnTo>
                    <a:pt x="2085756" y="958514"/>
                  </a:lnTo>
                  <a:lnTo>
                    <a:pt x="2068640" y="956815"/>
                  </a:lnTo>
                  <a:lnTo>
                    <a:pt x="2019231" y="953723"/>
                  </a:lnTo>
                  <a:lnTo>
                    <a:pt x="1967883" y="949206"/>
                  </a:lnTo>
                  <a:lnTo>
                    <a:pt x="1915561" y="943542"/>
                  </a:lnTo>
                  <a:lnTo>
                    <a:pt x="1863226" y="937009"/>
                  </a:lnTo>
                  <a:lnTo>
                    <a:pt x="1811843" y="929885"/>
                  </a:lnTo>
                  <a:lnTo>
                    <a:pt x="1755850" y="921422"/>
                  </a:lnTo>
                  <a:lnTo>
                    <a:pt x="1674785" y="908047"/>
                  </a:lnTo>
                  <a:lnTo>
                    <a:pt x="1609603" y="896397"/>
                  </a:lnTo>
                  <a:lnTo>
                    <a:pt x="1566182" y="888166"/>
                  </a:lnTo>
                  <a:lnTo>
                    <a:pt x="1550403" y="885046"/>
                  </a:lnTo>
                  <a:lnTo>
                    <a:pt x="1510954" y="885569"/>
                  </a:lnTo>
                  <a:lnTo>
                    <a:pt x="1471405" y="888927"/>
                  </a:lnTo>
                  <a:lnTo>
                    <a:pt x="1431797" y="893410"/>
                  </a:lnTo>
                  <a:lnTo>
                    <a:pt x="1392173" y="897310"/>
                  </a:lnTo>
                  <a:lnTo>
                    <a:pt x="1376015" y="898174"/>
                  </a:lnTo>
                  <a:lnTo>
                    <a:pt x="1358457" y="898541"/>
                  </a:lnTo>
                  <a:lnTo>
                    <a:pt x="1338165" y="898737"/>
                  </a:lnTo>
                  <a:lnTo>
                    <a:pt x="1313804" y="899091"/>
                  </a:lnTo>
                  <a:lnTo>
                    <a:pt x="1331320" y="913967"/>
                  </a:lnTo>
                  <a:lnTo>
                    <a:pt x="1346033" y="926580"/>
                  </a:lnTo>
                  <a:lnTo>
                    <a:pt x="1359026" y="937486"/>
                  </a:lnTo>
                  <a:lnTo>
                    <a:pt x="1371384" y="947242"/>
                  </a:lnTo>
                  <a:lnTo>
                    <a:pt x="1416148" y="980332"/>
                  </a:lnTo>
                  <a:lnTo>
                    <a:pt x="1461150" y="1013127"/>
                  </a:lnTo>
                  <a:lnTo>
                    <a:pt x="1505663" y="1046492"/>
                  </a:lnTo>
                  <a:lnTo>
                    <a:pt x="1548958" y="1081288"/>
                  </a:lnTo>
                  <a:lnTo>
                    <a:pt x="1580656" y="1110093"/>
                  </a:lnTo>
                  <a:lnTo>
                    <a:pt x="1610893" y="1140627"/>
                  </a:lnTo>
                  <a:lnTo>
                    <a:pt x="1640525" y="1171888"/>
                  </a:lnTo>
                  <a:lnTo>
                    <a:pt x="1670408" y="1202874"/>
                  </a:lnTo>
                  <a:lnTo>
                    <a:pt x="1676631" y="1208639"/>
                  </a:lnTo>
                  <a:lnTo>
                    <a:pt x="1683110" y="1214085"/>
                  </a:lnTo>
                  <a:lnTo>
                    <a:pt x="1689843" y="1219212"/>
                  </a:lnTo>
                  <a:lnTo>
                    <a:pt x="1696833" y="1224020"/>
                  </a:lnTo>
                  <a:lnTo>
                    <a:pt x="1732953" y="1254905"/>
                  </a:lnTo>
                  <a:lnTo>
                    <a:pt x="1753685" y="1289480"/>
                  </a:lnTo>
                  <a:lnTo>
                    <a:pt x="1759846" y="1330410"/>
                  </a:lnTo>
                  <a:lnTo>
                    <a:pt x="1752250" y="1380362"/>
                  </a:lnTo>
                  <a:lnTo>
                    <a:pt x="1722061" y="1411810"/>
                  </a:lnTo>
                  <a:lnTo>
                    <a:pt x="1690455" y="1413663"/>
                  </a:lnTo>
                  <a:lnTo>
                    <a:pt x="1664880" y="1406258"/>
                  </a:lnTo>
                  <a:lnTo>
                    <a:pt x="1641999" y="1390570"/>
                  </a:lnTo>
                  <a:lnTo>
                    <a:pt x="1618472" y="1367570"/>
                  </a:lnTo>
                  <a:lnTo>
                    <a:pt x="1581702" y="1331843"/>
                  </a:lnTo>
                  <a:lnTo>
                    <a:pt x="1542462" y="1298486"/>
                  </a:lnTo>
                  <a:lnTo>
                    <a:pt x="1501593" y="1266671"/>
                  </a:lnTo>
                  <a:lnTo>
                    <a:pt x="1459936" y="1235569"/>
                  </a:lnTo>
                  <a:lnTo>
                    <a:pt x="1418335" y="1204353"/>
                  </a:lnTo>
                  <a:lnTo>
                    <a:pt x="1377631" y="1172193"/>
                  </a:lnTo>
                  <a:lnTo>
                    <a:pt x="1336163" y="1137386"/>
                  </a:lnTo>
                  <a:lnTo>
                    <a:pt x="1295218" y="1101942"/>
                  </a:lnTo>
                  <a:lnTo>
                    <a:pt x="1254607" y="1066094"/>
                  </a:lnTo>
                  <a:lnTo>
                    <a:pt x="1173618" y="994125"/>
                  </a:lnTo>
                  <a:lnTo>
                    <a:pt x="1130300" y="954929"/>
                  </a:lnTo>
                  <a:lnTo>
                    <a:pt x="1082844" y="911263"/>
                  </a:lnTo>
                  <a:lnTo>
                    <a:pt x="1081978" y="961315"/>
                  </a:lnTo>
                  <a:lnTo>
                    <a:pt x="1080124" y="1058303"/>
                  </a:lnTo>
                  <a:lnTo>
                    <a:pt x="1079365" y="1105684"/>
                  </a:lnTo>
                  <a:lnTo>
                    <a:pt x="1078870" y="1152619"/>
                  </a:lnTo>
                  <a:lnTo>
                    <a:pt x="1078753" y="1199330"/>
                  </a:lnTo>
                  <a:lnTo>
                    <a:pt x="1079923" y="1248999"/>
                  </a:lnTo>
                  <a:lnTo>
                    <a:pt x="1082198" y="1298728"/>
                  </a:lnTo>
                  <a:lnTo>
                    <a:pt x="1084079" y="1348372"/>
                  </a:lnTo>
                  <a:lnTo>
                    <a:pt x="1084064" y="1397790"/>
                  </a:lnTo>
                  <a:lnTo>
                    <a:pt x="1080652" y="1446837"/>
                  </a:lnTo>
                  <a:lnTo>
                    <a:pt x="1080250" y="1456215"/>
                  </a:lnTo>
                  <a:lnTo>
                    <a:pt x="1080350" y="1465573"/>
                  </a:lnTo>
                  <a:lnTo>
                    <a:pt x="1080954" y="1474913"/>
                  </a:lnTo>
                  <a:lnTo>
                    <a:pt x="1082120" y="1485047"/>
                  </a:lnTo>
                  <a:lnTo>
                    <a:pt x="1082766" y="1491816"/>
                  </a:lnTo>
                  <a:lnTo>
                    <a:pt x="1083116" y="1498594"/>
                  </a:lnTo>
                  <a:lnTo>
                    <a:pt x="1083170" y="1505381"/>
                  </a:lnTo>
                  <a:lnTo>
                    <a:pt x="1081536" y="1544812"/>
                  </a:lnTo>
                  <a:lnTo>
                    <a:pt x="1076076" y="1581232"/>
                  </a:lnTo>
                  <a:lnTo>
                    <a:pt x="1064396" y="1614759"/>
                  </a:lnTo>
                  <a:lnTo>
                    <a:pt x="1044343" y="1638716"/>
                  </a:lnTo>
                  <a:lnTo>
                    <a:pt x="1021514" y="1658243"/>
                  </a:lnTo>
                  <a:lnTo>
                    <a:pt x="995277" y="1671635"/>
                  </a:lnTo>
                  <a:close/>
                </a:path>
              </a:pathLst>
            </a:custGeom>
            <a:solidFill>
              <a:srgbClr val="F4DF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251478" y="7154428"/>
              <a:ext cx="5781675" cy="3133090"/>
            </a:xfrm>
            <a:custGeom>
              <a:avLst/>
              <a:gdLst/>
              <a:ahLst/>
              <a:cxnLst/>
              <a:rect l="l" t="t" r="r" b="b"/>
              <a:pathLst>
                <a:path w="5781675" h="3133090">
                  <a:moveTo>
                    <a:pt x="3643360" y="1716972"/>
                  </a:moveTo>
                  <a:lnTo>
                    <a:pt x="2141587" y="1716972"/>
                  </a:lnTo>
                  <a:lnTo>
                    <a:pt x="1998121" y="0"/>
                  </a:lnTo>
                  <a:lnTo>
                    <a:pt x="2892474" y="1472847"/>
                  </a:lnTo>
                  <a:lnTo>
                    <a:pt x="3663758" y="1472847"/>
                  </a:lnTo>
                  <a:lnTo>
                    <a:pt x="3643360" y="1716972"/>
                  </a:lnTo>
                  <a:close/>
                </a:path>
                <a:path w="5781675" h="3133090">
                  <a:moveTo>
                    <a:pt x="3663758" y="1472847"/>
                  </a:moveTo>
                  <a:lnTo>
                    <a:pt x="2892474" y="1472847"/>
                  </a:lnTo>
                  <a:lnTo>
                    <a:pt x="3786827" y="0"/>
                  </a:lnTo>
                  <a:lnTo>
                    <a:pt x="3663758" y="1472847"/>
                  </a:lnTo>
                  <a:close/>
                </a:path>
                <a:path w="5781675" h="3133090">
                  <a:moveTo>
                    <a:pt x="4658237" y="1716972"/>
                  </a:moveTo>
                  <a:lnTo>
                    <a:pt x="3643360" y="1716972"/>
                  </a:lnTo>
                  <a:lnTo>
                    <a:pt x="5231907" y="1050546"/>
                  </a:lnTo>
                  <a:lnTo>
                    <a:pt x="4658237" y="1716972"/>
                  </a:lnTo>
                  <a:close/>
                </a:path>
                <a:path w="5781675" h="3133090">
                  <a:moveTo>
                    <a:pt x="4169656" y="3132570"/>
                  </a:moveTo>
                  <a:lnTo>
                    <a:pt x="1615291" y="3132570"/>
                  </a:lnTo>
                  <a:lnTo>
                    <a:pt x="0" y="2751321"/>
                  </a:lnTo>
                  <a:lnTo>
                    <a:pt x="1676477" y="2355631"/>
                  </a:lnTo>
                  <a:lnTo>
                    <a:pt x="553040" y="1050546"/>
                  </a:lnTo>
                  <a:lnTo>
                    <a:pt x="2141587" y="1716972"/>
                  </a:lnTo>
                  <a:lnTo>
                    <a:pt x="4658237" y="1716972"/>
                  </a:lnTo>
                  <a:lnTo>
                    <a:pt x="4108470" y="2355631"/>
                  </a:lnTo>
                  <a:lnTo>
                    <a:pt x="5781674" y="2750548"/>
                  </a:lnTo>
                  <a:lnTo>
                    <a:pt x="5781674" y="2752094"/>
                  </a:lnTo>
                  <a:lnTo>
                    <a:pt x="4169656" y="3132570"/>
                  </a:lnTo>
                  <a:close/>
                </a:path>
              </a:pathLst>
            </a:custGeom>
            <a:solidFill>
              <a:srgbClr val="FFB61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5106806" y="6205737"/>
            <a:ext cx="8074025" cy="1362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9390" marR="5080" indent="-1457325">
              <a:lnSpc>
                <a:spcPct val="115399"/>
              </a:lnSpc>
              <a:spcBef>
                <a:spcPts val="100"/>
              </a:spcBef>
            </a:pPr>
            <a:r>
              <a:rPr dirty="0" sz="3800" spc="175">
                <a:solidFill>
                  <a:srgbClr val="FFFFFF"/>
                </a:solidFill>
                <a:latin typeface="Trebuchet MS"/>
                <a:cs typeface="Trebuchet MS"/>
              </a:rPr>
              <a:t>“Have</a:t>
            </a:r>
            <a:r>
              <a:rPr dirty="0" sz="38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190">
                <a:solidFill>
                  <a:srgbClr val="FFFFFF"/>
                </a:solidFill>
                <a:latin typeface="Trebuchet MS"/>
                <a:cs typeface="Trebuchet MS"/>
              </a:rPr>
              <a:t>fun</a:t>
            </a:r>
            <a:r>
              <a:rPr dirty="0" sz="3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405">
                <a:solidFill>
                  <a:srgbClr val="FFFFFF"/>
                </a:solidFill>
                <a:latin typeface="Trebuchet MS"/>
                <a:cs typeface="Trebuchet MS"/>
              </a:rPr>
              <a:t>making</a:t>
            </a:r>
            <a:r>
              <a:rPr dirty="0" sz="3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25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3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335">
                <a:solidFill>
                  <a:srgbClr val="FFFFFF"/>
                </a:solidFill>
                <a:latin typeface="Trebuchet MS"/>
                <a:cs typeface="Trebuchet MS"/>
              </a:rPr>
              <a:t>own</a:t>
            </a:r>
            <a:r>
              <a:rPr dirty="0" sz="38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160">
                <a:solidFill>
                  <a:srgbClr val="FFFFFF"/>
                </a:solidFill>
                <a:latin typeface="Trebuchet MS"/>
                <a:cs typeface="Trebuchet MS"/>
              </a:rPr>
              <a:t>pizza </a:t>
            </a:r>
            <a:r>
              <a:rPr dirty="0" sz="3800" spc="45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175">
                <a:solidFill>
                  <a:srgbClr val="FFFFFF"/>
                </a:solidFill>
                <a:latin typeface="Trebuchet MS"/>
                <a:cs typeface="Trebuchet MS"/>
              </a:rPr>
              <a:t>enjoy</a:t>
            </a:r>
            <a:r>
              <a:rPr dirty="0" sz="3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215">
                <a:solidFill>
                  <a:srgbClr val="FFFFFF"/>
                </a:solidFill>
                <a:latin typeface="Trebuchet MS"/>
                <a:cs typeface="Trebuchet MS"/>
              </a:rPr>
              <a:t>every</a:t>
            </a:r>
            <a:r>
              <a:rPr dirty="0" sz="38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0">
                <a:solidFill>
                  <a:srgbClr val="FFFFFF"/>
                </a:solidFill>
                <a:latin typeface="Trebuchet MS"/>
                <a:cs typeface="Trebuchet MS"/>
              </a:rPr>
              <a:t>bite”</a:t>
            </a:r>
            <a:endParaRPr sz="3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232" y="5046659"/>
            <a:ext cx="114300" cy="1142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232" y="5484809"/>
            <a:ext cx="114300" cy="1142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232" y="5922959"/>
            <a:ext cx="114300" cy="1142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232" y="6361109"/>
            <a:ext cx="114300" cy="1142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232" y="6799259"/>
            <a:ext cx="114300" cy="11429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618357" y="2630878"/>
            <a:ext cx="17011650" cy="6374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03935" marR="5080" indent="-921385">
              <a:lnSpc>
                <a:spcPct val="114999"/>
              </a:lnSpc>
              <a:spcBef>
                <a:spcPts val="95"/>
              </a:spcBef>
            </a:pPr>
            <a:r>
              <a:rPr dirty="0" sz="2500" spc="160">
                <a:solidFill>
                  <a:srgbClr val="FFFFFF"/>
                </a:solidFill>
                <a:latin typeface="Lucida Sans Unicode"/>
                <a:cs typeface="Lucida Sans Unicode"/>
              </a:rPr>
              <a:t>Welcome</a:t>
            </a:r>
            <a:r>
              <a:rPr dirty="0" sz="25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5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7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30">
                <a:solidFill>
                  <a:srgbClr val="FFFFFF"/>
                </a:solidFill>
                <a:latin typeface="Lucida Sans Unicode"/>
                <a:cs typeface="Lucida Sans Unicode"/>
              </a:rPr>
              <a:t>Pizza</a:t>
            </a:r>
            <a:r>
              <a:rPr dirty="0" sz="25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20">
                <a:solidFill>
                  <a:srgbClr val="FFFFFF"/>
                </a:solidFill>
                <a:latin typeface="Lucida Sans Unicode"/>
                <a:cs typeface="Lucida Sans Unicode"/>
              </a:rPr>
              <a:t>Sales</a:t>
            </a:r>
            <a:r>
              <a:rPr dirty="0" sz="2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65">
                <a:solidFill>
                  <a:srgbClr val="FFFFFF"/>
                </a:solidFill>
                <a:latin typeface="Lucida Sans Unicode"/>
                <a:cs typeface="Lucida Sans Unicode"/>
              </a:rPr>
              <a:t>Analysis</a:t>
            </a:r>
            <a:r>
              <a:rPr dirty="0" sz="25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project.</a:t>
            </a:r>
            <a:r>
              <a:rPr dirty="0" sz="2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dirty="0" sz="25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Lucida Sans Unicode"/>
                <a:cs typeface="Lucida Sans Unicode"/>
              </a:rPr>
              <a:t>project</a:t>
            </a:r>
            <a:r>
              <a:rPr dirty="0" sz="2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Lucida Sans Unicode"/>
                <a:cs typeface="Lucida Sans Unicode"/>
              </a:rPr>
              <a:t>aims</a:t>
            </a:r>
            <a:r>
              <a:rPr dirty="0" sz="25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90">
                <a:solidFill>
                  <a:srgbClr val="FFFFFF"/>
                </a:solidFill>
                <a:latin typeface="Lucida Sans Unicode"/>
                <a:cs typeface="Lucida Sans Unicode"/>
              </a:rPr>
              <a:t>uncover</a:t>
            </a:r>
            <a:r>
              <a:rPr dirty="0" sz="25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20">
                <a:solidFill>
                  <a:srgbClr val="FFFFFF"/>
                </a:solidFill>
                <a:latin typeface="Lucida Sans Unicode"/>
                <a:cs typeface="Lucida Sans Unicode"/>
              </a:rPr>
              <a:t>valuable</a:t>
            </a:r>
            <a:r>
              <a:rPr dirty="0" sz="2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insights</a:t>
            </a:r>
            <a:r>
              <a:rPr dirty="0" sz="25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dirty="0" sz="2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7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5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85">
                <a:solidFill>
                  <a:srgbClr val="FFFFFF"/>
                </a:solidFill>
                <a:latin typeface="Lucida Sans Unicode"/>
                <a:cs typeface="Lucida Sans Unicode"/>
              </a:rPr>
              <a:t>sales </a:t>
            </a:r>
            <a:r>
              <a:rPr dirty="0" sz="2500" spc="19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dirty="0" sz="25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5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33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Lucida Sans Unicode"/>
                <a:cs typeface="Lucida Sans Unicode"/>
              </a:rPr>
              <a:t>pizza</a:t>
            </a:r>
            <a:r>
              <a:rPr dirty="0" sz="25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5">
                <a:solidFill>
                  <a:srgbClr val="FFFFFF"/>
                </a:solidFill>
                <a:latin typeface="Lucida Sans Unicode"/>
                <a:cs typeface="Lucida Sans Unicode"/>
              </a:rPr>
              <a:t>restaurant.</a:t>
            </a:r>
            <a:r>
              <a:rPr dirty="0" sz="25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45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dirty="0" sz="25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90">
                <a:solidFill>
                  <a:srgbClr val="FFFFFF"/>
                </a:solidFill>
                <a:latin typeface="Lucida Sans Unicode"/>
                <a:cs typeface="Lucida Sans Unicode"/>
              </a:rPr>
              <a:t>leveraging</a:t>
            </a:r>
            <a:r>
              <a:rPr dirty="0" sz="25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SQL</a:t>
            </a:r>
            <a:r>
              <a:rPr dirty="0" sz="25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queries,</a:t>
            </a:r>
            <a:r>
              <a:rPr dirty="0" sz="25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25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95">
                <a:solidFill>
                  <a:srgbClr val="FFFFFF"/>
                </a:solidFill>
                <a:latin typeface="Lucida Sans Unicode"/>
                <a:cs typeface="Lucida Sans Unicode"/>
              </a:rPr>
              <a:t>analyze</a:t>
            </a:r>
            <a:r>
              <a:rPr dirty="0" sz="25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75">
                <a:solidFill>
                  <a:srgbClr val="FFFFFF"/>
                </a:solidFill>
                <a:latin typeface="Lucida Sans Unicode"/>
                <a:cs typeface="Lucida Sans Unicode"/>
              </a:rPr>
              <a:t>key</a:t>
            </a:r>
            <a:r>
              <a:rPr dirty="0" sz="25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30">
                <a:solidFill>
                  <a:srgbClr val="FFFFFF"/>
                </a:solidFill>
                <a:latin typeface="Lucida Sans Unicode"/>
                <a:cs typeface="Lucida Sans Unicode"/>
              </a:rPr>
              <a:t>aspects</a:t>
            </a:r>
            <a:r>
              <a:rPr dirty="0" sz="25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5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7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5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Lucida Sans Unicode"/>
                <a:cs typeface="Lucida Sans Unicode"/>
              </a:rPr>
              <a:t>business,</a:t>
            </a:r>
            <a:endParaRPr sz="25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2500" spc="-10">
                <a:solidFill>
                  <a:srgbClr val="FFFFFF"/>
                </a:solidFill>
                <a:latin typeface="Lucida Sans Unicode"/>
                <a:cs typeface="Lucida Sans Unicode"/>
              </a:rPr>
              <a:t>including:</a:t>
            </a:r>
            <a:endParaRPr sz="25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Lucida Sans Unicode"/>
              <a:cs typeface="Lucida Sans Unicode"/>
            </a:endParaRPr>
          </a:p>
          <a:p>
            <a:pPr marL="555625">
              <a:lnSpc>
                <a:spcPct val="100000"/>
              </a:lnSpc>
            </a:pP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dirty="0" sz="2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Orders</a:t>
            </a:r>
            <a:r>
              <a:rPr dirty="0" sz="25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7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65">
                <a:solidFill>
                  <a:srgbClr val="FFFFFF"/>
                </a:solidFill>
                <a:latin typeface="Lucida Sans Unicode"/>
                <a:cs typeface="Lucida Sans Unicode"/>
              </a:rPr>
              <a:t>Revenue:</a:t>
            </a:r>
            <a:r>
              <a:rPr dirty="0" sz="25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70">
                <a:solidFill>
                  <a:srgbClr val="FFFFFF"/>
                </a:solidFill>
                <a:latin typeface="Lucida Sans Unicode"/>
                <a:cs typeface="Lucida Sans Unicode"/>
              </a:rPr>
              <a:t>Understanding</a:t>
            </a:r>
            <a:r>
              <a:rPr dirty="0" sz="2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7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5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35">
                <a:solidFill>
                  <a:srgbClr val="FFFFFF"/>
                </a:solidFill>
                <a:latin typeface="Lucida Sans Unicode"/>
                <a:cs typeface="Lucida Sans Unicode"/>
              </a:rPr>
              <a:t>scale</a:t>
            </a:r>
            <a:r>
              <a:rPr dirty="0" sz="2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5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35">
                <a:solidFill>
                  <a:srgbClr val="FFFFFF"/>
                </a:solidFill>
                <a:latin typeface="Lucida Sans Unicode"/>
                <a:cs typeface="Lucida Sans Unicode"/>
              </a:rPr>
              <a:t>operations.</a:t>
            </a:r>
            <a:endParaRPr sz="2500">
              <a:latin typeface="Lucida Sans Unicode"/>
              <a:cs typeface="Lucida Sans Unicode"/>
            </a:endParaRPr>
          </a:p>
          <a:p>
            <a:pPr marL="555625" marR="2065020">
              <a:lnSpc>
                <a:spcPct val="114999"/>
              </a:lnSpc>
            </a:pPr>
            <a:r>
              <a:rPr dirty="0" sz="2500" spc="75">
                <a:solidFill>
                  <a:srgbClr val="FFFFFF"/>
                </a:solidFill>
                <a:latin typeface="Lucida Sans Unicode"/>
                <a:cs typeface="Lucida Sans Unicode"/>
              </a:rPr>
              <a:t>Popular</a:t>
            </a:r>
            <a:r>
              <a:rPr dirty="0" sz="25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7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65">
                <a:solidFill>
                  <a:srgbClr val="FFFFFF"/>
                </a:solidFill>
                <a:latin typeface="Lucida Sans Unicode"/>
                <a:cs typeface="Lucida Sans Unicode"/>
              </a:rPr>
              <a:t>Unpopular</a:t>
            </a:r>
            <a:r>
              <a:rPr dirty="0" sz="2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40">
                <a:solidFill>
                  <a:srgbClr val="FFFFFF"/>
                </a:solidFill>
                <a:latin typeface="Lucida Sans Unicode"/>
                <a:cs typeface="Lucida Sans Unicode"/>
              </a:rPr>
              <a:t>Pizzas:</a:t>
            </a:r>
            <a:r>
              <a:rPr dirty="0" sz="25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Identifying</a:t>
            </a:r>
            <a:r>
              <a:rPr dirty="0" sz="2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90">
                <a:solidFill>
                  <a:srgbClr val="FFFFFF"/>
                </a:solidFill>
                <a:latin typeface="Lucida Sans Unicode"/>
                <a:cs typeface="Lucida Sans Unicode"/>
              </a:rPr>
              <a:t>customer</a:t>
            </a:r>
            <a:r>
              <a:rPr dirty="0" sz="2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Lucida Sans Unicode"/>
                <a:cs typeface="Lucida Sans Unicode"/>
              </a:rPr>
              <a:t>favorites</a:t>
            </a:r>
            <a:r>
              <a:rPr dirty="0" sz="2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7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5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Lucida Sans Unicode"/>
                <a:cs typeface="Lucida Sans Unicode"/>
              </a:rPr>
              <a:t>less</a:t>
            </a:r>
            <a:r>
              <a:rPr dirty="0" sz="2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80">
                <a:solidFill>
                  <a:srgbClr val="FFFFFF"/>
                </a:solidFill>
                <a:latin typeface="Lucida Sans Unicode"/>
                <a:cs typeface="Lucida Sans Unicode"/>
              </a:rPr>
              <a:t>popular</a:t>
            </a:r>
            <a:r>
              <a:rPr dirty="0" sz="2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Lucida Sans Unicode"/>
                <a:cs typeface="Lucida Sans Unicode"/>
              </a:rPr>
              <a:t>items.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dirty="0" sz="25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Lucida Sans Unicode"/>
                <a:cs typeface="Lucida Sans Unicode"/>
              </a:rPr>
              <a:t>Distribution:</a:t>
            </a:r>
            <a:r>
              <a:rPr dirty="0" sz="25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Examining</a:t>
            </a:r>
            <a:r>
              <a:rPr dirty="0" sz="25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05">
                <a:solidFill>
                  <a:srgbClr val="FFFFFF"/>
                </a:solidFill>
                <a:latin typeface="Lucida Sans Unicode"/>
                <a:cs typeface="Lucida Sans Unicode"/>
              </a:rPr>
              <a:t>when</a:t>
            </a:r>
            <a:r>
              <a:rPr dirty="0" sz="25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orders</a:t>
            </a:r>
            <a:r>
              <a:rPr dirty="0" sz="25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35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dirty="0" sz="25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45">
                <a:solidFill>
                  <a:srgbClr val="FFFFFF"/>
                </a:solidFill>
                <a:latin typeface="Lucida Sans Unicode"/>
                <a:cs typeface="Lucida Sans Unicode"/>
              </a:rPr>
              <a:t>placed</a:t>
            </a:r>
            <a:r>
              <a:rPr dirty="0" sz="25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5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optimize</a:t>
            </a:r>
            <a:r>
              <a:rPr dirty="0" sz="25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staffing</a:t>
            </a:r>
            <a:r>
              <a:rPr dirty="0" sz="25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7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5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35">
                <a:solidFill>
                  <a:srgbClr val="FFFFFF"/>
                </a:solidFill>
                <a:latin typeface="Lucida Sans Unicode"/>
                <a:cs typeface="Lucida Sans Unicode"/>
              </a:rPr>
              <a:t>operations. </a:t>
            </a:r>
            <a:r>
              <a:rPr dirty="0" sz="2500" spc="80">
                <a:solidFill>
                  <a:srgbClr val="FFFFFF"/>
                </a:solidFill>
                <a:latin typeface="Lucida Sans Unicode"/>
                <a:cs typeface="Lucida Sans Unicode"/>
              </a:rPr>
              <a:t>Financial</a:t>
            </a:r>
            <a:r>
              <a:rPr dirty="0" sz="25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Contributions:</a:t>
            </a:r>
            <a:r>
              <a:rPr dirty="0" sz="25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00">
                <a:solidFill>
                  <a:srgbClr val="FFFFFF"/>
                </a:solidFill>
                <a:latin typeface="Lucida Sans Unicode"/>
                <a:cs typeface="Lucida Sans Unicode"/>
              </a:rPr>
              <a:t>Calculating</a:t>
            </a:r>
            <a:r>
              <a:rPr dirty="0" sz="25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7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5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90">
                <a:solidFill>
                  <a:srgbClr val="FFFFFF"/>
                </a:solidFill>
                <a:latin typeface="Lucida Sans Unicode"/>
                <a:cs typeface="Lucida Sans Unicode"/>
              </a:rPr>
              <a:t>revenue</a:t>
            </a:r>
            <a:r>
              <a:rPr dirty="0" sz="25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contribution</a:t>
            </a:r>
            <a:r>
              <a:rPr dirty="0" sz="25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5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different</a:t>
            </a:r>
            <a:r>
              <a:rPr dirty="0" sz="25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Lucida Sans Unicode"/>
                <a:cs typeface="Lucida Sans Unicode"/>
              </a:rPr>
              <a:t>pizza</a:t>
            </a:r>
            <a:r>
              <a:rPr dirty="0" sz="25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Lucida Sans Unicode"/>
                <a:cs typeface="Lucida Sans Unicode"/>
              </a:rPr>
              <a:t>types.</a:t>
            </a:r>
            <a:endParaRPr sz="2500">
              <a:latin typeface="Lucida Sans Unicode"/>
              <a:cs typeface="Lucida Sans Unicode"/>
            </a:endParaRPr>
          </a:p>
          <a:p>
            <a:pPr marL="555625">
              <a:lnSpc>
                <a:spcPct val="100000"/>
              </a:lnSpc>
              <a:spcBef>
                <a:spcPts val="450"/>
              </a:spcBef>
            </a:pPr>
            <a:r>
              <a:rPr dirty="0" sz="2500" spc="85">
                <a:solidFill>
                  <a:srgbClr val="FFFFFF"/>
                </a:solidFill>
                <a:latin typeface="Lucida Sans Unicode"/>
                <a:cs typeface="Lucida Sans Unicode"/>
              </a:rPr>
              <a:t>Customer</a:t>
            </a:r>
            <a:r>
              <a:rPr dirty="0" sz="25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Lucida Sans Unicode"/>
                <a:cs typeface="Lucida Sans Unicode"/>
              </a:rPr>
              <a:t>Preferences:</a:t>
            </a:r>
            <a:r>
              <a:rPr dirty="0" sz="2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Analyzing</a:t>
            </a:r>
            <a:r>
              <a:rPr dirty="0" sz="2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75">
                <a:solidFill>
                  <a:srgbClr val="FFFFFF"/>
                </a:solidFill>
                <a:latin typeface="Lucida Sans Unicode"/>
                <a:cs typeface="Lucida Sans Unicode"/>
              </a:rPr>
              <a:t>preferences</a:t>
            </a:r>
            <a:r>
              <a:rPr dirty="0" sz="2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Lucida Sans Unicode"/>
                <a:cs typeface="Lucida Sans Unicode"/>
              </a:rPr>
              <a:t>pizza</a:t>
            </a:r>
            <a:r>
              <a:rPr dirty="0" sz="2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Lucida Sans Unicode"/>
                <a:cs typeface="Lucida Sans Unicode"/>
              </a:rPr>
              <a:t>sizes</a:t>
            </a:r>
            <a:r>
              <a:rPr dirty="0" sz="2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7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5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5">
                <a:solidFill>
                  <a:srgbClr val="FFFFFF"/>
                </a:solidFill>
                <a:latin typeface="Lucida Sans Unicode"/>
                <a:cs typeface="Lucida Sans Unicode"/>
              </a:rPr>
              <a:t>categories.</a:t>
            </a:r>
            <a:endParaRPr sz="25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955"/>
              </a:spcBef>
            </a:pPr>
            <a:endParaRPr sz="2500">
              <a:latin typeface="Lucida Sans Unicode"/>
              <a:cs typeface="Lucida Sans Unicode"/>
            </a:endParaRPr>
          </a:p>
          <a:p>
            <a:pPr marL="12700" marR="398145">
              <a:lnSpc>
                <a:spcPct val="116900"/>
              </a:lnSpc>
            </a:pPr>
            <a:r>
              <a:rPr dirty="0" sz="3100">
                <a:solidFill>
                  <a:srgbClr val="FFFFFF"/>
                </a:solidFill>
                <a:latin typeface="Lucida Sans Unicode"/>
                <a:cs typeface="Lucida Sans Unicode"/>
              </a:rPr>
              <a:t>Our</a:t>
            </a:r>
            <a:r>
              <a:rPr dirty="0" sz="31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30">
                <a:solidFill>
                  <a:srgbClr val="FFFFFF"/>
                </a:solidFill>
                <a:latin typeface="Lucida Sans Unicode"/>
                <a:cs typeface="Lucida Sans Unicode"/>
              </a:rPr>
              <a:t>goal</a:t>
            </a:r>
            <a:r>
              <a:rPr dirty="0" sz="31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31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31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65">
                <a:solidFill>
                  <a:srgbClr val="FFFFFF"/>
                </a:solidFill>
                <a:latin typeface="Lucida Sans Unicode"/>
                <a:cs typeface="Lucida Sans Unicode"/>
              </a:rPr>
              <a:t>transform</a:t>
            </a:r>
            <a:r>
              <a:rPr dirty="0" sz="31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55">
                <a:solidFill>
                  <a:srgbClr val="FFFFFF"/>
                </a:solidFill>
                <a:latin typeface="Lucida Sans Unicode"/>
                <a:cs typeface="Lucida Sans Unicode"/>
              </a:rPr>
              <a:t>raw</a:t>
            </a:r>
            <a:r>
              <a:rPr dirty="0" sz="31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225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dirty="0" sz="31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dirty="0" sz="31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30">
                <a:solidFill>
                  <a:srgbClr val="FFFFFF"/>
                </a:solidFill>
                <a:latin typeface="Lucida Sans Unicode"/>
                <a:cs typeface="Lucida Sans Unicode"/>
              </a:rPr>
              <a:t>actionable</a:t>
            </a:r>
            <a:r>
              <a:rPr dirty="0" sz="31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>
                <a:solidFill>
                  <a:srgbClr val="FFFFFF"/>
                </a:solidFill>
                <a:latin typeface="Lucida Sans Unicode"/>
                <a:cs typeface="Lucida Sans Unicode"/>
              </a:rPr>
              <a:t>insights</a:t>
            </a:r>
            <a:r>
              <a:rPr dirty="0" sz="31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05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31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70">
                <a:solidFill>
                  <a:srgbClr val="FFFFFF"/>
                </a:solidFill>
                <a:latin typeface="Lucida Sans Unicode"/>
                <a:cs typeface="Lucida Sans Unicode"/>
              </a:rPr>
              <a:t>drive</a:t>
            </a:r>
            <a:r>
              <a:rPr dirty="0" sz="31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65">
                <a:solidFill>
                  <a:srgbClr val="FFFFFF"/>
                </a:solidFill>
                <a:latin typeface="Lucida Sans Unicode"/>
                <a:cs typeface="Lucida Sans Unicode"/>
              </a:rPr>
              <a:t>better</a:t>
            </a:r>
            <a:r>
              <a:rPr dirty="0" sz="31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65">
                <a:solidFill>
                  <a:srgbClr val="FFFFFF"/>
                </a:solidFill>
                <a:latin typeface="Lucida Sans Unicode"/>
                <a:cs typeface="Lucida Sans Unicode"/>
              </a:rPr>
              <a:t>business </a:t>
            </a:r>
            <a:r>
              <a:rPr dirty="0" sz="3100">
                <a:solidFill>
                  <a:srgbClr val="FFFFFF"/>
                </a:solidFill>
                <a:latin typeface="Lucida Sans Unicode"/>
                <a:cs typeface="Lucida Sans Unicode"/>
              </a:rPr>
              <a:t>decisions,</a:t>
            </a:r>
            <a:r>
              <a:rPr dirty="0" sz="31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75">
                <a:solidFill>
                  <a:srgbClr val="FFFFFF"/>
                </a:solidFill>
                <a:latin typeface="Lucida Sans Unicode"/>
                <a:cs typeface="Lucida Sans Unicode"/>
              </a:rPr>
              <a:t>enhance</a:t>
            </a:r>
            <a:r>
              <a:rPr dirty="0" sz="31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10">
                <a:solidFill>
                  <a:srgbClr val="FFFFFF"/>
                </a:solidFill>
                <a:latin typeface="Lucida Sans Unicode"/>
                <a:cs typeface="Lucida Sans Unicode"/>
              </a:rPr>
              <a:t>customer</a:t>
            </a:r>
            <a:r>
              <a:rPr dirty="0" sz="31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55">
                <a:solidFill>
                  <a:srgbClr val="FFFFFF"/>
                </a:solidFill>
                <a:latin typeface="Lucida Sans Unicode"/>
                <a:cs typeface="Lucida Sans Unicode"/>
              </a:rPr>
              <a:t>satisfaction,</a:t>
            </a:r>
            <a:r>
              <a:rPr dirty="0" sz="31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204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31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>
                <a:solidFill>
                  <a:srgbClr val="FFFFFF"/>
                </a:solidFill>
                <a:latin typeface="Lucida Sans Unicode"/>
                <a:cs typeface="Lucida Sans Unicode"/>
              </a:rPr>
              <a:t>optimize</a:t>
            </a:r>
            <a:r>
              <a:rPr dirty="0" sz="31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80">
                <a:solidFill>
                  <a:srgbClr val="FFFFFF"/>
                </a:solidFill>
                <a:latin typeface="Lucida Sans Unicode"/>
                <a:cs typeface="Lucida Sans Unicode"/>
              </a:rPr>
              <a:t>overall</a:t>
            </a:r>
            <a:r>
              <a:rPr dirty="0" sz="31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40">
                <a:solidFill>
                  <a:srgbClr val="FFFFFF"/>
                </a:solidFill>
                <a:latin typeface="Lucida Sans Unicode"/>
                <a:cs typeface="Lucida Sans Unicode"/>
              </a:rPr>
              <a:t>operations.</a:t>
            </a:r>
            <a:endParaRPr sz="3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4717" rIns="0" bIns="0" rtlCol="0" vert="horz">
            <a:spAutoFit/>
          </a:bodyPr>
          <a:lstStyle/>
          <a:p>
            <a:pPr marL="4303395">
              <a:lnSpc>
                <a:spcPct val="100000"/>
              </a:lnSpc>
              <a:spcBef>
                <a:spcPts val="100"/>
              </a:spcBef>
            </a:pPr>
            <a:r>
              <a:rPr dirty="0" sz="2900" spc="1145" b="1">
                <a:latin typeface="Arial"/>
                <a:cs typeface="Arial"/>
              </a:rPr>
              <a:t>DATA</a:t>
            </a:r>
            <a:r>
              <a:rPr dirty="0" sz="2900" spc="-80" b="1">
                <a:latin typeface="Arial"/>
                <a:cs typeface="Arial"/>
              </a:rPr>
              <a:t> </a:t>
            </a:r>
            <a:r>
              <a:rPr dirty="0" sz="2900" spc="795" b="1">
                <a:latin typeface="Arial"/>
                <a:cs typeface="Arial"/>
              </a:rPr>
              <a:t>SET</a:t>
            </a:r>
            <a:r>
              <a:rPr dirty="0" sz="2900" spc="-75" b="1">
                <a:latin typeface="Arial"/>
                <a:cs typeface="Arial"/>
              </a:rPr>
              <a:t> </a:t>
            </a:r>
            <a:r>
              <a:rPr dirty="0" sz="2900" spc="980" b="1">
                <a:latin typeface="Arial"/>
                <a:cs typeface="Arial"/>
              </a:rPr>
              <a:t>OVERVIEW</a:t>
            </a:r>
            <a:endParaRPr sz="29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6550" y="1965200"/>
            <a:ext cx="137642" cy="13764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6550" y="3091369"/>
            <a:ext cx="137642" cy="13764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6550" y="3654453"/>
            <a:ext cx="137642" cy="13764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6550" y="4217538"/>
            <a:ext cx="137642" cy="13764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6550" y="4780622"/>
            <a:ext cx="137642" cy="13764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6550" y="5906791"/>
            <a:ext cx="137642" cy="13764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6550" y="7032961"/>
            <a:ext cx="137642" cy="13764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6550" y="7596045"/>
            <a:ext cx="137642" cy="13764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6550" y="8159129"/>
            <a:ext cx="137642" cy="137642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6550" y="8722214"/>
            <a:ext cx="137642" cy="137642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714772" y="1754294"/>
            <a:ext cx="15547975" cy="72758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60680" indent="-355600">
              <a:lnSpc>
                <a:spcPct val="100000"/>
              </a:lnSpc>
              <a:spcBef>
                <a:spcPts val="135"/>
              </a:spcBef>
              <a:buSzPct val="89062"/>
              <a:buAutoNum type="arabicPeriod"/>
              <a:tabLst>
                <a:tab pos="360680" algn="l"/>
              </a:tabLst>
            </a:pPr>
            <a:r>
              <a:rPr dirty="0" sz="3200" spc="50">
                <a:solidFill>
                  <a:srgbClr val="FFFFFF"/>
                </a:solidFill>
                <a:latin typeface="Lucida Sans Unicode"/>
                <a:cs typeface="Lucida Sans Unicode"/>
              </a:rPr>
              <a:t>Orders</a:t>
            </a:r>
            <a:r>
              <a:rPr dirty="0" sz="3200" spc="-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80">
                <a:solidFill>
                  <a:srgbClr val="FFFFFF"/>
                </a:solidFill>
                <a:latin typeface="Lucida Sans Unicode"/>
                <a:cs typeface="Lucida Sans Unicode"/>
              </a:rPr>
              <a:t>Table</a:t>
            </a:r>
            <a:endParaRPr sz="3200">
              <a:latin typeface="Lucida Sans Unicode"/>
              <a:cs typeface="Lucida Sans Unicode"/>
            </a:endParaRPr>
          </a:p>
          <a:p>
            <a:pPr marL="12700" marR="6099175">
              <a:lnSpc>
                <a:spcPct val="115500"/>
              </a:lnSpc>
              <a:spcBef>
                <a:spcPts val="4430"/>
              </a:spcBef>
            </a:pPr>
            <a:r>
              <a:rPr dirty="0" sz="3200" spc="125">
                <a:solidFill>
                  <a:srgbClr val="FFFFFF"/>
                </a:solidFill>
                <a:latin typeface="Lucida Sans Unicode"/>
                <a:cs typeface="Lucida Sans Unicode"/>
              </a:rPr>
              <a:t>order_id:</a:t>
            </a:r>
            <a:r>
              <a:rPr dirty="0" sz="3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Lucida Sans Unicode"/>
                <a:cs typeface="Lucida Sans Unicode"/>
              </a:rPr>
              <a:t>Unique</a:t>
            </a:r>
            <a:r>
              <a:rPr dirty="0" sz="3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>
                <a:solidFill>
                  <a:srgbClr val="FFFFFF"/>
                </a:solidFill>
                <a:latin typeface="Lucida Sans Unicode"/>
                <a:cs typeface="Lucida Sans Unicode"/>
              </a:rPr>
              <a:t>identifier</a:t>
            </a:r>
            <a:r>
              <a:rPr dirty="0" sz="3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3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245">
                <a:solidFill>
                  <a:srgbClr val="FFFFFF"/>
                </a:solidFill>
                <a:latin typeface="Lucida Sans Unicode"/>
                <a:cs typeface="Lucida Sans Unicode"/>
              </a:rPr>
              <a:t>each</a:t>
            </a:r>
            <a:r>
              <a:rPr dirty="0" sz="3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Lucida Sans Unicode"/>
                <a:cs typeface="Lucida Sans Unicode"/>
              </a:rPr>
              <a:t>order. </a:t>
            </a:r>
            <a:r>
              <a:rPr dirty="0" sz="3200" spc="165">
                <a:solidFill>
                  <a:srgbClr val="FFFFFF"/>
                </a:solidFill>
                <a:latin typeface="Lucida Sans Unicode"/>
                <a:cs typeface="Lucida Sans Unicode"/>
              </a:rPr>
              <a:t>order_date:</a:t>
            </a:r>
            <a:r>
              <a:rPr dirty="0" sz="320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Lucida Sans Unicode"/>
                <a:cs typeface="Lucida Sans Unicode"/>
              </a:rPr>
              <a:t>Date</a:t>
            </a:r>
            <a:r>
              <a:rPr dirty="0" sz="32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40">
                <a:solidFill>
                  <a:srgbClr val="FFFFFF"/>
                </a:solidFill>
                <a:latin typeface="Lucida Sans Unicode"/>
                <a:cs typeface="Lucida Sans Unicode"/>
              </a:rPr>
              <a:t>when</a:t>
            </a:r>
            <a:r>
              <a:rPr dirty="0" sz="32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9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2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dirty="0" sz="32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229">
                <a:solidFill>
                  <a:srgbClr val="FFFFFF"/>
                </a:solidFill>
                <a:latin typeface="Lucida Sans Unicode"/>
                <a:cs typeface="Lucida Sans Unicode"/>
              </a:rPr>
              <a:t>was</a:t>
            </a:r>
            <a:r>
              <a:rPr dirty="0" sz="32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Lucida Sans Unicode"/>
                <a:cs typeface="Lucida Sans Unicode"/>
              </a:rPr>
              <a:t>placed. </a:t>
            </a:r>
            <a:r>
              <a:rPr dirty="0" sz="3200" spc="135">
                <a:solidFill>
                  <a:srgbClr val="FFFFFF"/>
                </a:solidFill>
                <a:latin typeface="Lucida Sans Unicode"/>
                <a:cs typeface="Lucida Sans Unicode"/>
              </a:rPr>
              <a:t>order_time:</a:t>
            </a:r>
            <a:r>
              <a:rPr dirty="0" sz="32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Lucida Sans Unicode"/>
                <a:cs typeface="Lucida Sans Unicode"/>
              </a:rPr>
              <a:t>Time</a:t>
            </a:r>
            <a:r>
              <a:rPr dirty="0" sz="32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40">
                <a:solidFill>
                  <a:srgbClr val="FFFFFF"/>
                </a:solidFill>
                <a:latin typeface="Lucida Sans Unicode"/>
                <a:cs typeface="Lucida Sans Unicode"/>
              </a:rPr>
              <a:t>when</a:t>
            </a:r>
            <a:r>
              <a:rPr dirty="0" sz="32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9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2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dirty="0" sz="32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229">
                <a:solidFill>
                  <a:srgbClr val="FFFFFF"/>
                </a:solidFill>
                <a:latin typeface="Lucida Sans Unicode"/>
                <a:cs typeface="Lucida Sans Unicode"/>
              </a:rPr>
              <a:t>was</a:t>
            </a:r>
            <a:r>
              <a:rPr dirty="0" sz="32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Lucida Sans Unicode"/>
                <a:cs typeface="Lucida Sans Unicode"/>
              </a:rPr>
              <a:t>placed.</a:t>
            </a:r>
            <a:endParaRPr sz="3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3200" spc="150">
                <a:solidFill>
                  <a:srgbClr val="FFFFFF"/>
                </a:solidFill>
                <a:latin typeface="Lucida Sans Unicode"/>
                <a:cs typeface="Lucida Sans Unicode"/>
              </a:rPr>
              <a:t>customer_id: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Lucida Sans Unicode"/>
                <a:cs typeface="Lucida Sans Unicode"/>
              </a:rPr>
              <a:t>Unique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>
                <a:solidFill>
                  <a:srgbClr val="FFFFFF"/>
                </a:solidFill>
                <a:latin typeface="Lucida Sans Unicode"/>
                <a:cs typeface="Lucida Sans Unicode"/>
              </a:rPr>
              <a:t>identifier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9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25">
                <a:solidFill>
                  <a:srgbClr val="FFFFFF"/>
                </a:solidFill>
                <a:latin typeface="Lucida Sans Unicode"/>
                <a:cs typeface="Lucida Sans Unicode"/>
              </a:rPr>
              <a:t>customer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25">
                <a:solidFill>
                  <a:srgbClr val="FFFFFF"/>
                </a:solidFill>
                <a:latin typeface="Lucida Sans Unicode"/>
                <a:cs typeface="Lucida Sans Unicode"/>
              </a:rPr>
              <a:t>who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95">
                <a:solidFill>
                  <a:srgbClr val="FFFFFF"/>
                </a:solidFill>
                <a:latin typeface="Lucida Sans Unicode"/>
                <a:cs typeface="Lucida Sans Unicode"/>
              </a:rPr>
              <a:t>placed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9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Lucida Sans Unicode"/>
                <a:cs typeface="Lucida Sans Unicode"/>
              </a:rPr>
              <a:t>order.</a:t>
            </a:r>
            <a:endParaRPr sz="3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3200">
              <a:latin typeface="Lucida Sans Unicode"/>
              <a:cs typeface="Lucida Sans Unicode"/>
            </a:endParaRPr>
          </a:p>
          <a:p>
            <a:pPr marL="454025" indent="-441325">
              <a:lnSpc>
                <a:spcPct val="100000"/>
              </a:lnSpc>
              <a:buSzPct val="89062"/>
              <a:buAutoNum type="arabicPeriod" startAt="2"/>
              <a:tabLst>
                <a:tab pos="454025" algn="l"/>
              </a:tabLst>
            </a:pPr>
            <a:r>
              <a:rPr dirty="0" sz="320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dirty="0" sz="3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Lucida Sans Unicode"/>
                <a:cs typeface="Lucida Sans Unicode"/>
              </a:rPr>
              <a:t>Details</a:t>
            </a:r>
            <a:r>
              <a:rPr dirty="0" sz="3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90">
                <a:solidFill>
                  <a:srgbClr val="FFFFFF"/>
                </a:solidFill>
                <a:latin typeface="Lucida Sans Unicode"/>
                <a:cs typeface="Lucida Sans Unicode"/>
              </a:rPr>
              <a:t>Table</a:t>
            </a:r>
            <a:endParaRPr sz="3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3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3200" spc="165">
                <a:solidFill>
                  <a:srgbClr val="FFFFFF"/>
                </a:solidFill>
                <a:latin typeface="Lucida Sans Unicode"/>
                <a:cs typeface="Lucida Sans Unicode"/>
              </a:rPr>
              <a:t>order_details_id:</a:t>
            </a:r>
            <a:r>
              <a:rPr dirty="0" sz="3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Lucida Sans Unicode"/>
                <a:cs typeface="Lucida Sans Unicode"/>
              </a:rPr>
              <a:t>Unique</a:t>
            </a:r>
            <a:r>
              <a:rPr dirty="0" sz="3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>
                <a:solidFill>
                  <a:srgbClr val="FFFFFF"/>
                </a:solidFill>
                <a:latin typeface="Lucida Sans Unicode"/>
                <a:cs typeface="Lucida Sans Unicode"/>
              </a:rPr>
              <a:t>identifier</a:t>
            </a:r>
            <a:r>
              <a:rPr dirty="0" sz="3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3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245">
                <a:solidFill>
                  <a:srgbClr val="FFFFFF"/>
                </a:solidFill>
                <a:latin typeface="Lucida Sans Unicode"/>
                <a:cs typeface="Lucida Sans Unicode"/>
              </a:rPr>
              <a:t>each</a:t>
            </a:r>
            <a:r>
              <a:rPr dirty="0" sz="3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dirty="0" sz="3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00">
                <a:solidFill>
                  <a:srgbClr val="FFFFFF"/>
                </a:solidFill>
                <a:latin typeface="Lucida Sans Unicode"/>
                <a:cs typeface="Lucida Sans Unicode"/>
              </a:rPr>
              <a:t>detail</a:t>
            </a:r>
            <a:r>
              <a:rPr dirty="0" sz="3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Lucida Sans Unicode"/>
                <a:cs typeface="Lucida Sans Unicode"/>
              </a:rPr>
              <a:t>entry.</a:t>
            </a:r>
            <a:endParaRPr sz="3200">
              <a:latin typeface="Lucida Sans Unicode"/>
              <a:cs typeface="Lucida Sans Unicode"/>
            </a:endParaRPr>
          </a:p>
          <a:p>
            <a:pPr marL="12700" marR="5080">
              <a:lnSpc>
                <a:spcPts val="4430"/>
              </a:lnSpc>
              <a:spcBef>
                <a:spcPts val="120"/>
              </a:spcBef>
            </a:pPr>
            <a:r>
              <a:rPr dirty="0" sz="3200" spc="125">
                <a:solidFill>
                  <a:srgbClr val="FFFFFF"/>
                </a:solidFill>
                <a:latin typeface="Lucida Sans Unicode"/>
                <a:cs typeface="Lucida Sans Unicode"/>
              </a:rPr>
              <a:t>order_id:</a:t>
            </a:r>
            <a:r>
              <a:rPr dirty="0" sz="32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Lucida Sans Unicode"/>
                <a:cs typeface="Lucida Sans Unicode"/>
              </a:rPr>
              <a:t>Unique</a:t>
            </a:r>
            <a:r>
              <a:rPr dirty="0" sz="32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>
                <a:solidFill>
                  <a:srgbClr val="FFFFFF"/>
                </a:solidFill>
                <a:latin typeface="Lucida Sans Unicode"/>
                <a:cs typeface="Lucida Sans Unicode"/>
              </a:rPr>
              <a:t>identifier</a:t>
            </a:r>
            <a:r>
              <a:rPr dirty="0" sz="32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32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9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2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dirty="0" sz="32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00">
                <a:solidFill>
                  <a:srgbClr val="FFFFFF"/>
                </a:solidFill>
                <a:latin typeface="Lucida Sans Unicode"/>
                <a:cs typeface="Lucida Sans Unicode"/>
              </a:rPr>
              <a:t>(foreign</a:t>
            </a:r>
            <a:r>
              <a:rPr dirty="0" sz="32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95">
                <a:solidFill>
                  <a:srgbClr val="FFFFFF"/>
                </a:solidFill>
                <a:latin typeface="Lucida Sans Unicode"/>
                <a:cs typeface="Lucida Sans Unicode"/>
              </a:rPr>
              <a:t>key</a:t>
            </a:r>
            <a:r>
              <a:rPr dirty="0" sz="32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dirty="0" sz="32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9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50">
                <a:solidFill>
                  <a:srgbClr val="FFFFFF"/>
                </a:solidFill>
                <a:latin typeface="Lucida Sans Unicode"/>
                <a:cs typeface="Lucida Sans Unicode"/>
              </a:rPr>
              <a:t>Orders</a:t>
            </a:r>
            <a:r>
              <a:rPr dirty="0" sz="32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30">
                <a:solidFill>
                  <a:srgbClr val="FFFFFF"/>
                </a:solidFill>
                <a:latin typeface="Lucida Sans Unicode"/>
                <a:cs typeface="Lucida Sans Unicode"/>
              </a:rPr>
              <a:t>table). </a:t>
            </a:r>
            <a:r>
              <a:rPr dirty="0" sz="3200" spc="75">
                <a:solidFill>
                  <a:srgbClr val="FFFFFF"/>
                </a:solidFill>
                <a:latin typeface="Lucida Sans Unicode"/>
                <a:cs typeface="Lucida Sans Unicode"/>
              </a:rPr>
              <a:t>pizza_id:</a:t>
            </a:r>
            <a:r>
              <a:rPr dirty="0" sz="32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Lucida Sans Unicode"/>
                <a:cs typeface="Lucida Sans Unicode"/>
              </a:rPr>
              <a:t>Unique</a:t>
            </a:r>
            <a:r>
              <a:rPr dirty="0" sz="32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>
                <a:solidFill>
                  <a:srgbClr val="FFFFFF"/>
                </a:solidFill>
                <a:latin typeface="Lucida Sans Unicode"/>
                <a:cs typeface="Lucida Sans Unicode"/>
              </a:rPr>
              <a:t>identifier</a:t>
            </a:r>
            <a:r>
              <a:rPr dirty="0" sz="32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32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9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2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Lucida Sans Unicode"/>
                <a:cs typeface="Lucida Sans Unicode"/>
              </a:rPr>
              <a:t>pizza</a:t>
            </a:r>
            <a:r>
              <a:rPr dirty="0" sz="32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00">
                <a:solidFill>
                  <a:srgbClr val="FFFFFF"/>
                </a:solidFill>
                <a:latin typeface="Lucida Sans Unicode"/>
                <a:cs typeface="Lucida Sans Unicode"/>
              </a:rPr>
              <a:t>(foreign</a:t>
            </a:r>
            <a:r>
              <a:rPr dirty="0" sz="32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95">
                <a:solidFill>
                  <a:srgbClr val="FFFFFF"/>
                </a:solidFill>
                <a:latin typeface="Lucida Sans Unicode"/>
                <a:cs typeface="Lucida Sans Unicode"/>
              </a:rPr>
              <a:t>key</a:t>
            </a:r>
            <a:r>
              <a:rPr dirty="0" sz="32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dirty="0" sz="32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9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2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Lucida Sans Unicode"/>
                <a:cs typeface="Lucida Sans Unicode"/>
              </a:rPr>
              <a:t>Pizzas</a:t>
            </a:r>
            <a:r>
              <a:rPr dirty="0" sz="32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30">
                <a:solidFill>
                  <a:srgbClr val="FFFFFF"/>
                </a:solidFill>
                <a:latin typeface="Lucida Sans Unicode"/>
                <a:cs typeface="Lucida Sans Unicode"/>
              </a:rPr>
              <a:t>table). </a:t>
            </a:r>
            <a:r>
              <a:rPr dirty="0" sz="3200" spc="70">
                <a:solidFill>
                  <a:srgbClr val="FFFFFF"/>
                </a:solidFill>
                <a:latin typeface="Lucida Sans Unicode"/>
                <a:cs typeface="Lucida Sans Unicode"/>
              </a:rPr>
              <a:t>quantity:</a:t>
            </a:r>
            <a:r>
              <a:rPr dirty="0" sz="32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10">
                <a:solidFill>
                  <a:srgbClr val="FFFFFF"/>
                </a:solidFill>
                <a:latin typeface="Lucida Sans Unicode"/>
                <a:cs typeface="Lucida Sans Unicode"/>
              </a:rPr>
              <a:t>Number</a:t>
            </a:r>
            <a:r>
              <a:rPr dirty="0" sz="3200" spc="-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3200" spc="-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>
                <a:solidFill>
                  <a:srgbClr val="FFFFFF"/>
                </a:solidFill>
                <a:latin typeface="Lucida Sans Unicode"/>
                <a:cs typeface="Lucida Sans Unicode"/>
              </a:rPr>
              <a:t>pizzas</a:t>
            </a:r>
            <a:r>
              <a:rPr dirty="0" sz="32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40">
                <a:solidFill>
                  <a:srgbClr val="FFFFFF"/>
                </a:solidFill>
                <a:latin typeface="Lucida Sans Unicode"/>
                <a:cs typeface="Lucida Sans Unicode"/>
              </a:rPr>
              <a:t>ordered.</a:t>
            </a:r>
            <a:endParaRPr sz="3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8569" y="691282"/>
            <a:ext cx="15078075" cy="58775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75285" indent="-362585">
              <a:lnSpc>
                <a:spcPct val="100000"/>
              </a:lnSpc>
              <a:spcBef>
                <a:spcPts val="110"/>
              </a:spcBef>
              <a:buAutoNum type="arabicPeriod" startAt="3"/>
              <a:tabLst>
                <a:tab pos="375285" algn="l"/>
              </a:tabLst>
            </a:pPr>
            <a:r>
              <a:rPr dirty="0" sz="2600" spc="-20">
                <a:solidFill>
                  <a:srgbClr val="FFFFFF"/>
                </a:solidFill>
                <a:latin typeface="Lucida Sans Unicode"/>
                <a:cs typeface="Lucida Sans Unicode"/>
              </a:rPr>
              <a:t>Pizzas</a:t>
            </a:r>
            <a:r>
              <a:rPr dirty="0" sz="26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60">
                <a:solidFill>
                  <a:srgbClr val="FFFFFF"/>
                </a:solidFill>
                <a:latin typeface="Lucida Sans Unicode"/>
                <a:cs typeface="Lucida Sans Unicode"/>
              </a:rPr>
              <a:t>Table</a:t>
            </a:r>
            <a:endParaRPr sz="2600">
              <a:latin typeface="Lucida Sans Unicode"/>
              <a:cs typeface="Lucida Sans Unicode"/>
            </a:endParaRPr>
          </a:p>
          <a:p>
            <a:pPr marL="12700" marR="8248015">
              <a:lnSpc>
                <a:spcPct val="114700"/>
              </a:lnSpc>
              <a:spcBef>
                <a:spcPts val="3579"/>
              </a:spcBef>
            </a:pPr>
            <a:r>
              <a:rPr dirty="0" sz="2600" spc="50">
                <a:solidFill>
                  <a:srgbClr val="FFFFFF"/>
                </a:solidFill>
                <a:latin typeface="Lucida Sans Unicode"/>
                <a:cs typeface="Lucida Sans Unicode"/>
              </a:rPr>
              <a:t>pizza_id:</a:t>
            </a:r>
            <a:r>
              <a:rPr dirty="0" sz="26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55">
                <a:solidFill>
                  <a:srgbClr val="FFFFFF"/>
                </a:solidFill>
                <a:latin typeface="Lucida Sans Unicode"/>
                <a:cs typeface="Lucida Sans Unicode"/>
              </a:rPr>
              <a:t>Unique</a:t>
            </a:r>
            <a:r>
              <a:rPr dirty="0" sz="26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>
                <a:solidFill>
                  <a:srgbClr val="FFFFFF"/>
                </a:solidFill>
                <a:latin typeface="Lucida Sans Unicode"/>
                <a:cs typeface="Lucida Sans Unicode"/>
              </a:rPr>
              <a:t>identifier</a:t>
            </a:r>
            <a:r>
              <a:rPr dirty="0" sz="26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6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195">
                <a:solidFill>
                  <a:srgbClr val="FFFFFF"/>
                </a:solidFill>
                <a:latin typeface="Lucida Sans Unicode"/>
                <a:cs typeface="Lucida Sans Unicode"/>
              </a:rPr>
              <a:t>each</a:t>
            </a:r>
            <a:r>
              <a:rPr dirty="0" sz="26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Lucida Sans Unicode"/>
                <a:cs typeface="Lucida Sans Unicode"/>
              </a:rPr>
              <a:t>pizza. </a:t>
            </a:r>
            <a:r>
              <a:rPr dirty="0" sz="2600" spc="125">
                <a:solidFill>
                  <a:srgbClr val="FFFFFF"/>
                </a:solidFill>
                <a:latin typeface="Lucida Sans Unicode"/>
                <a:cs typeface="Lucida Sans Unicode"/>
              </a:rPr>
              <a:t>name:</a:t>
            </a:r>
            <a:r>
              <a:rPr dirty="0" sz="26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170">
                <a:solidFill>
                  <a:srgbClr val="FFFFFF"/>
                </a:solidFill>
                <a:latin typeface="Lucida Sans Unicode"/>
                <a:cs typeface="Lucida Sans Unicode"/>
              </a:rPr>
              <a:t>Name</a:t>
            </a:r>
            <a:r>
              <a:rPr dirty="0" sz="26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6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6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Lucida Sans Unicode"/>
                <a:cs typeface="Lucida Sans Unicode"/>
              </a:rPr>
              <a:t>pizza.</a:t>
            </a:r>
            <a:endParaRPr sz="2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2600">
                <a:solidFill>
                  <a:srgbClr val="FFFFFF"/>
                </a:solidFill>
                <a:latin typeface="Lucida Sans Unicode"/>
                <a:cs typeface="Lucida Sans Unicode"/>
              </a:rPr>
              <a:t>price:</a:t>
            </a:r>
            <a:r>
              <a:rPr dirty="0" sz="26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Lucida Sans Unicode"/>
                <a:cs typeface="Lucida Sans Unicode"/>
              </a:rPr>
              <a:t>Price</a:t>
            </a:r>
            <a:r>
              <a:rPr dirty="0" sz="26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6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6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Lucida Sans Unicode"/>
                <a:cs typeface="Lucida Sans Unicode"/>
              </a:rPr>
              <a:t>pizza.</a:t>
            </a:r>
            <a:endParaRPr sz="2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600" spc="-70">
                <a:solidFill>
                  <a:srgbClr val="FFFFFF"/>
                </a:solidFill>
                <a:latin typeface="Lucida Sans Unicode"/>
                <a:cs typeface="Lucida Sans Unicode"/>
              </a:rPr>
              <a:t>size:</a:t>
            </a:r>
            <a:r>
              <a:rPr dirty="0" sz="26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>
                <a:solidFill>
                  <a:srgbClr val="FFFFFF"/>
                </a:solidFill>
                <a:latin typeface="Lucida Sans Unicode"/>
                <a:cs typeface="Lucida Sans Unicode"/>
              </a:rPr>
              <a:t>Size</a:t>
            </a:r>
            <a:r>
              <a:rPr dirty="0" sz="26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6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6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30">
                <a:solidFill>
                  <a:srgbClr val="FFFFFF"/>
                </a:solidFill>
                <a:latin typeface="Lucida Sans Unicode"/>
                <a:cs typeface="Lucida Sans Unicode"/>
              </a:rPr>
              <a:t>pizza</a:t>
            </a:r>
            <a:r>
              <a:rPr dirty="0" sz="26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>
                <a:solidFill>
                  <a:srgbClr val="FFFFFF"/>
                </a:solidFill>
                <a:latin typeface="Lucida Sans Unicode"/>
                <a:cs typeface="Lucida Sans Unicode"/>
              </a:rPr>
              <a:t>(e.g.,</a:t>
            </a:r>
            <a:r>
              <a:rPr dirty="0" sz="26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60">
                <a:solidFill>
                  <a:srgbClr val="FFFFFF"/>
                </a:solidFill>
                <a:latin typeface="Lucida Sans Unicode"/>
                <a:cs typeface="Lucida Sans Unicode"/>
              </a:rPr>
              <a:t>Small,</a:t>
            </a:r>
            <a:r>
              <a:rPr dirty="0" sz="26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45">
                <a:solidFill>
                  <a:srgbClr val="FFFFFF"/>
                </a:solidFill>
                <a:latin typeface="Lucida Sans Unicode"/>
                <a:cs typeface="Lucida Sans Unicode"/>
              </a:rPr>
              <a:t>Medium,</a:t>
            </a:r>
            <a:r>
              <a:rPr dirty="0" sz="26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65">
                <a:solidFill>
                  <a:srgbClr val="FFFFFF"/>
                </a:solidFill>
                <a:latin typeface="Lucida Sans Unicode"/>
                <a:cs typeface="Lucida Sans Unicode"/>
              </a:rPr>
              <a:t>Large).</a:t>
            </a:r>
            <a:endParaRPr sz="2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600" spc="114">
                <a:solidFill>
                  <a:srgbClr val="FFFFFF"/>
                </a:solidFill>
                <a:latin typeface="Lucida Sans Unicode"/>
                <a:cs typeface="Lucida Sans Unicode"/>
              </a:rPr>
              <a:t>pizza_type_id:</a:t>
            </a:r>
            <a:r>
              <a:rPr dirty="0" sz="26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55">
                <a:solidFill>
                  <a:srgbClr val="FFFFFF"/>
                </a:solidFill>
                <a:latin typeface="Lucida Sans Unicode"/>
                <a:cs typeface="Lucida Sans Unicode"/>
              </a:rPr>
              <a:t>Unique</a:t>
            </a:r>
            <a:r>
              <a:rPr dirty="0" sz="26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>
                <a:solidFill>
                  <a:srgbClr val="FFFFFF"/>
                </a:solidFill>
                <a:latin typeface="Lucida Sans Unicode"/>
                <a:cs typeface="Lucida Sans Unicode"/>
              </a:rPr>
              <a:t>identifier</a:t>
            </a:r>
            <a:r>
              <a:rPr dirty="0" sz="26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6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6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30">
                <a:solidFill>
                  <a:srgbClr val="FFFFFF"/>
                </a:solidFill>
                <a:latin typeface="Lucida Sans Unicode"/>
                <a:cs typeface="Lucida Sans Unicode"/>
              </a:rPr>
              <a:t>pizza</a:t>
            </a:r>
            <a:r>
              <a:rPr dirty="0" sz="26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100">
                <a:solidFill>
                  <a:srgbClr val="FFFFFF"/>
                </a:solidFill>
                <a:latin typeface="Lucida Sans Unicode"/>
                <a:cs typeface="Lucida Sans Unicode"/>
              </a:rPr>
              <a:t>type</a:t>
            </a:r>
            <a:r>
              <a:rPr dirty="0" sz="26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75">
                <a:solidFill>
                  <a:srgbClr val="FFFFFF"/>
                </a:solidFill>
                <a:latin typeface="Lucida Sans Unicode"/>
                <a:cs typeface="Lucida Sans Unicode"/>
              </a:rPr>
              <a:t>(foreign</a:t>
            </a:r>
            <a:r>
              <a:rPr dirty="0" sz="26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65">
                <a:solidFill>
                  <a:srgbClr val="FFFFFF"/>
                </a:solidFill>
                <a:latin typeface="Lucida Sans Unicode"/>
                <a:cs typeface="Lucida Sans Unicode"/>
              </a:rPr>
              <a:t>key</a:t>
            </a:r>
            <a:r>
              <a:rPr dirty="0" sz="26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dirty="0" sz="26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6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30">
                <a:solidFill>
                  <a:srgbClr val="FFFFFF"/>
                </a:solidFill>
                <a:latin typeface="Lucida Sans Unicode"/>
                <a:cs typeface="Lucida Sans Unicode"/>
              </a:rPr>
              <a:t>Pizza</a:t>
            </a:r>
            <a:r>
              <a:rPr dirty="0" sz="26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60">
                <a:solidFill>
                  <a:srgbClr val="FFFFFF"/>
                </a:solidFill>
                <a:latin typeface="Lucida Sans Unicode"/>
                <a:cs typeface="Lucida Sans Unicode"/>
              </a:rPr>
              <a:t>Types</a:t>
            </a:r>
            <a:r>
              <a:rPr dirty="0" sz="26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95">
                <a:solidFill>
                  <a:srgbClr val="FFFFFF"/>
                </a:solidFill>
                <a:latin typeface="Lucida Sans Unicode"/>
                <a:cs typeface="Lucida Sans Unicode"/>
              </a:rPr>
              <a:t>table).</a:t>
            </a:r>
            <a:endParaRPr sz="2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620"/>
              </a:spcBef>
            </a:pPr>
            <a:endParaRPr sz="2600">
              <a:latin typeface="Lucida Sans Unicode"/>
              <a:cs typeface="Lucida Sans Unicode"/>
            </a:endParaRPr>
          </a:p>
          <a:p>
            <a:pPr marL="392430" indent="-379730">
              <a:lnSpc>
                <a:spcPct val="100000"/>
              </a:lnSpc>
              <a:buAutoNum type="arabicPeriod" startAt="4"/>
              <a:tabLst>
                <a:tab pos="392430" algn="l"/>
              </a:tabLst>
            </a:pPr>
            <a:r>
              <a:rPr dirty="0" sz="2600" spc="-30">
                <a:solidFill>
                  <a:srgbClr val="FFFFFF"/>
                </a:solidFill>
                <a:latin typeface="Lucida Sans Unicode"/>
                <a:cs typeface="Lucida Sans Unicode"/>
              </a:rPr>
              <a:t>Pizza</a:t>
            </a:r>
            <a:r>
              <a:rPr dirty="0" sz="26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60">
                <a:solidFill>
                  <a:srgbClr val="FFFFFF"/>
                </a:solidFill>
                <a:latin typeface="Lucida Sans Unicode"/>
                <a:cs typeface="Lucida Sans Unicode"/>
              </a:rPr>
              <a:t>Types</a:t>
            </a:r>
            <a:r>
              <a:rPr dirty="0" sz="260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Lucida Sans Unicode"/>
                <a:cs typeface="Lucida Sans Unicode"/>
              </a:rPr>
              <a:t>Table</a:t>
            </a:r>
            <a:endParaRPr sz="2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2600" spc="114">
                <a:solidFill>
                  <a:srgbClr val="FFFFFF"/>
                </a:solidFill>
                <a:latin typeface="Lucida Sans Unicode"/>
                <a:cs typeface="Lucida Sans Unicode"/>
              </a:rPr>
              <a:t>pizza_type_id:</a:t>
            </a:r>
            <a:r>
              <a:rPr dirty="0" sz="26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55">
                <a:solidFill>
                  <a:srgbClr val="FFFFFF"/>
                </a:solidFill>
                <a:latin typeface="Lucida Sans Unicode"/>
                <a:cs typeface="Lucida Sans Unicode"/>
              </a:rPr>
              <a:t>Unique</a:t>
            </a:r>
            <a:r>
              <a:rPr dirty="0" sz="26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>
                <a:solidFill>
                  <a:srgbClr val="FFFFFF"/>
                </a:solidFill>
                <a:latin typeface="Lucida Sans Unicode"/>
                <a:cs typeface="Lucida Sans Unicode"/>
              </a:rPr>
              <a:t>identifier</a:t>
            </a:r>
            <a:r>
              <a:rPr dirty="0" sz="26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6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195">
                <a:solidFill>
                  <a:srgbClr val="FFFFFF"/>
                </a:solidFill>
                <a:latin typeface="Lucida Sans Unicode"/>
                <a:cs typeface="Lucida Sans Unicode"/>
              </a:rPr>
              <a:t>each</a:t>
            </a:r>
            <a:r>
              <a:rPr dirty="0" sz="26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30">
                <a:solidFill>
                  <a:srgbClr val="FFFFFF"/>
                </a:solidFill>
                <a:latin typeface="Lucida Sans Unicode"/>
                <a:cs typeface="Lucida Sans Unicode"/>
              </a:rPr>
              <a:t>pizza</a:t>
            </a:r>
            <a:r>
              <a:rPr dirty="0" sz="26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Lucida Sans Unicode"/>
                <a:cs typeface="Lucida Sans Unicode"/>
              </a:rPr>
              <a:t>type.</a:t>
            </a:r>
            <a:endParaRPr sz="2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600" spc="80">
                <a:solidFill>
                  <a:srgbClr val="FFFFFF"/>
                </a:solidFill>
                <a:latin typeface="Lucida Sans Unicode"/>
                <a:cs typeface="Lucida Sans Unicode"/>
              </a:rPr>
              <a:t>category:</a:t>
            </a:r>
            <a:r>
              <a:rPr dirty="0" sz="26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114">
                <a:solidFill>
                  <a:srgbClr val="FFFFFF"/>
                </a:solidFill>
                <a:latin typeface="Lucida Sans Unicode"/>
                <a:cs typeface="Lucida Sans Unicode"/>
              </a:rPr>
              <a:t>Category</a:t>
            </a:r>
            <a:r>
              <a:rPr dirty="0" sz="26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6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6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30">
                <a:solidFill>
                  <a:srgbClr val="FFFFFF"/>
                </a:solidFill>
                <a:latin typeface="Lucida Sans Unicode"/>
                <a:cs typeface="Lucida Sans Unicode"/>
              </a:rPr>
              <a:t>pizza</a:t>
            </a:r>
            <a:r>
              <a:rPr dirty="0" sz="26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>
                <a:solidFill>
                  <a:srgbClr val="FFFFFF"/>
                </a:solidFill>
                <a:latin typeface="Lucida Sans Unicode"/>
                <a:cs typeface="Lucida Sans Unicode"/>
              </a:rPr>
              <a:t>(e.g.,</a:t>
            </a:r>
            <a:r>
              <a:rPr dirty="0" sz="26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75">
                <a:solidFill>
                  <a:srgbClr val="FFFFFF"/>
                </a:solidFill>
                <a:latin typeface="Lucida Sans Unicode"/>
                <a:cs typeface="Lucida Sans Unicode"/>
              </a:rPr>
              <a:t>Vegetarian,</a:t>
            </a:r>
            <a:r>
              <a:rPr dirty="0" sz="26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>
                <a:solidFill>
                  <a:srgbClr val="FFFFFF"/>
                </a:solidFill>
                <a:latin typeface="Lucida Sans Unicode"/>
                <a:cs typeface="Lucida Sans Unicode"/>
              </a:rPr>
              <a:t>Non-</a:t>
            </a:r>
            <a:r>
              <a:rPr dirty="0" sz="2600" spc="75">
                <a:solidFill>
                  <a:srgbClr val="FFFFFF"/>
                </a:solidFill>
                <a:latin typeface="Lucida Sans Unicode"/>
                <a:cs typeface="Lucida Sans Unicode"/>
              </a:rPr>
              <a:t>Vegetarian,</a:t>
            </a:r>
            <a:r>
              <a:rPr dirty="0" sz="26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130">
                <a:solidFill>
                  <a:srgbClr val="FFFFFF"/>
                </a:solidFill>
                <a:latin typeface="Lucida Sans Unicode"/>
                <a:cs typeface="Lucida Sans Unicode"/>
              </a:rPr>
              <a:t>Vegan).</a:t>
            </a:r>
            <a:endParaRPr sz="2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064" y="3057525"/>
            <a:ext cx="142874" cy="1428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064" y="3619500"/>
            <a:ext cx="142874" cy="14287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064" y="4181475"/>
            <a:ext cx="142874" cy="1428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064" y="6429375"/>
            <a:ext cx="142874" cy="1428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0064" y="6991350"/>
            <a:ext cx="142874" cy="1428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0064" y="7553325"/>
            <a:ext cx="142874" cy="1428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0064" y="8115300"/>
            <a:ext cx="142874" cy="1428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0064" y="8677275"/>
            <a:ext cx="142874" cy="14287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160831" y="1735900"/>
            <a:ext cx="17040860" cy="7254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R="671830">
              <a:lnSpc>
                <a:spcPct val="100000"/>
              </a:lnSpc>
              <a:spcBef>
                <a:spcPts val="130"/>
              </a:spcBef>
            </a:pPr>
            <a:r>
              <a:rPr dirty="0" sz="3150" spc="175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dirty="0" sz="3150" spc="-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40">
                <a:solidFill>
                  <a:srgbClr val="FFFFFF"/>
                </a:solidFill>
                <a:latin typeface="Lucida Sans Unicode"/>
                <a:cs typeface="Lucida Sans Unicode"/>
              </a:rPr>
              <a:t>Relationships:</a:t>
            </a:r>
            <a:endParaRPr sz="3150">
              <a:latin typeface="Lucida Sans Unicode"/>
              <a:cs typeface="Lucida Sans Unicode"/>
            </a:endParaRPr>
          </a:p>
          <a:p>
            <a:pPr marL="12700" marR="438784">
              <a:lnSpc>
                <a:spcPct val="117100"/>
              </a:lnSpc>
              <a:spcBef>
                <a:spcPts val="4425"/>
              </a:spcBef>
            </a:pPr>
            <a:r>
              <a:rPr dirty="0" sz="3150" spc="180">
                <a:solidFill>
                  <a:srgbClr val="FFFFFF"/>
                </a:solidFill>
                <a:latin typeface="Lucida Sans Unicode"/>
                <a:cs typeface="Lucida Sans Unicode"/>
              </a:rPr>
              <a:t>Each</a:t>
            </a:r>
            <a:r>
              <a:rPr dirty="0" sz="315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5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dirty="0" sz="31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31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9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15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50">
                <a:solidFill>
                  <a:srgbClr val="FFFFFF"/>
                </a:solidFill>
                <a:latin typeface="Lucida Sans Unicode"/>
                <a:cs typeface="Lucida Sans Unicode"/>
              </a:rPr>
              <a:t>Orders</a:t>
            </a:r>
            <a:r>
              <a:rPr dirty="0" sz="31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135">
                <a:solidFill>
                  <a:srgbClr val="FFFFFF"/>
                </a:solidFill>
                <a:latin typeface="Lucida Sans Unicode"/>
                <a:cs typeface="Lucida Sans Unicode"/>
              </a:rPr>
              <a:t>table</a:t>
            </a:r>
            <a:r>
              <a:rPr dirty="0" sz="31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26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315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225">
                <a:solidFill>
                  <a:srgbClr val="FFFFFF"/>
                </a:solidFill>
                <a:latin typeface="Lucida Sans Unicode"/>
                <a:cs typeface="Lucida Sans Unicode"/>
              </a:rPr>
              <a:t>have</a:t>
            </a:r>
            <a:r>
              <a:rPr dirty="0" sz="31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70">
                <a:solidFill>
                  <a:srgbClr val="FFFFFF"/>
                </a:solidFill>
                <a:latin typeface="Lucida Sans Unicode"/>
                <a:cs typeface="Lucida Sans Unicode"/>
              </a:rPr>
              <a:t>multiple</a:t>
            </a:r>
            <a:r>
              <a:rPr dirty="0" sz="31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60">
                <a:solidFill>
                  <a:srgbClr val="FFFFFF"/>
                </a:solidFill>
                <a:latin typeface="Lucida Sans Unicode"/>
                <a:cs typeface="Lucida Sans Unicode"/>
              </a:rPr>
              <a:t>entries</a:t>
            </a:r>
            <a:r>
              <a:rPr dirty="0" sz="315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31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9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1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dirty="0" sz="315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60">
                <a:solidFill>
                  <a:srgbClr val="FFFFFF"/>
                </a:solidFill>
                <a:latin typeface="Lucida Sans Unicode"/>
                <a:cs typeface="Lucida Sans Unicode"/>
              </a:rPr>
              <a:t>Details</a:t>
            </a:r>
            <a:r>
              <a:rPr dirty="0" sz="31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60">
                <a:solidFill>
                  <a:srgbClr val="FFFFFF"/>
                </a:solidFill>
                <a:latin typeface="Lucida Sans Unicode"/>
                <a:cs typeface="Lucida Sans Unicode"/>
              </a:rPr>
              <a:t>table. </a:t>
            </a:r>
            <a:r>
              <a:rPr dirty="0" sz="3150" spc="180">
                <a:solidFill>
                  <a:srgbClr val="FFFFFF"/>
                </a:solidFill>
                <a:latin typeface="Lucida Sans Unicode"/>
                <a:cs typeface="Lucida Sans Unicode"/>
              </a:rPr>
              <a:t>Each</a:t>
            </a:r>
            <a:r>
              <a:rPr dirty="0" sz="315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80">
                <a:solidFill>
                  <a:srgbClr val="FFFFFF"/>
                </a:solidFill>
                <a:latin typeface="Lucida Sans Unicode"/>
                <a:cs typeface="Lucida Sans Unicode"/>
              </a:rPr>
              <a:t>entry</a:t>
            </a:r>
            <a:r>
              <a:rPr dirty="0" sz="31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31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9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1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dirty="0" sz="31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60">
                <a:solidFill>
                  <a:srgbClr val="FFFFFF"/>
                </a:solidFill>
                <a:latin typeface="Lucida Sans Unicode"/>
                <a:cs typeface="Lucida Sans Unicode"/>
              </a:rPr>
              <a:t>Details</a:t>
            </a:r>
            <a:r>
              <a:rPr dirty="0" sz="31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135">
                <a:solidFill>
                  <a:srgbClr val="FFFFFF"/>
                </a:solidFill>
                <a:latin typeface="Lucida Sans Unicode"/>
                <a:cs typeface="Lucida Sans Unicode"/>
              </a:rPr>
              <a:t>table</a:t>
            </a:r>
            <a:r>
              <a:rPr dirty="0" sz="315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>
                <a:solidFill>
                  <a:srgbClr val="FFFFFF"/>
                </a:solidFill>
                <a:latin typeface="Lucida Sans Unicode"/>
                <a:cs typeface="Lucida Sans Unicode"/>
              </a:rPr>
              <a:t>links</a:t>
            </a:r>
            <a:r>
              <a:rPr dirty="0" sz="31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31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41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1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90">
                <a:solidFill>
                  <a:srgbClr val="FFFFFF"/>
                </a:solidFill>
                <a:latin typeface="Lucida Sans Unicode"/>
                <a:cs typeface="Lucida Sans Unicode"/>
              </a:rPr>
              <a:t>specific</a:t>
            </a:r>
            <a:r>
              <a:rPr dirty="0" sz="31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20">
                <a:solidFill>
                  <a:srgbClr val="FFFFFF"/>
                </a:solidFill>
                <a:latin typeface="Lucida Sans Unicode"/>
                <a:cs typeface="Lucida Sans Unicode"/>
              </a:rPr>
              <a:t>pizza</a:t>
            </a:r>
            <a:r>
              <a:rPr dirty="0" sz="31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315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9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1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>
                <a:solidFill>
                  <a:srgbClr val="FFFFFF"/>
                </a:solidFill>
                <a:latin typeface="Lucida Sans Unicode"/>
                <a:cs typeface="Lucida Sans Unicode"/>
              </a:rPr>
              <a:t>Pizzas</a:t>
            </a:r>
            <a:r>
              <a:rPr dirty="0" sz="31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60">
                <a:solidFill>
                  <a:srgbClr val="FFFFFF"/>
                </a:solidFill>
                <a:latin typeface="Lucida Sans Unicode"/>
                <a:cs typeface="Lucida Sans Unicode"/>
              </a:rPr>
              <a:t>table.</a:t>
            </a:r>
            <a:endParaRPr sz="31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3150" spc="180">
                <a:solidFill>
                  <a:srgbClr val="FFFFFF"/>
                </a:solidFill>
                <a:latin typeface="Lucida Sans Unicode"/>
                <a:cs typeface="Lucida Sans Unicode"/>
              </a:rPr>
              <a:t>Each</a:t>
            </a:r>
            <a:r>
              <a:rPr dirty="0" sz="315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20">
                <a:solidFill>
                  <a:srgbClr val="FFFFFF"/>
                </a:solidFill>
                <a:latin typeface="Lucida Sans Unicode"/>
                <a:cs typeface="Lucida Sans Unicode"/>
              </a:rPr>
              <a:t>pizza</a:t>
            </a:r>
            <a:r>
              <a:rPr dirty="0" sz="315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315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9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15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>
                <a:solidFill>
                  <a:srgbClr val="FFFFFF"/>
                </a:solidFill>
                <a:latin typeface="Lucida Sans Unicode"/>
                <a:cs typeface="Lucida Sans Unicode"/>
              </a:rPr>
              <a:t>Pizzas</a:t>
            </a:r>
            <a:r>
              <a:rPr dirty="0" sz="315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135">
                <a:solidFill>
                  <a:srgbClr val="FFFFFF"/>
                </a:solidFill>
                <a:latin typeface="Lucida Sans Unicode"/>
                <a:cs typeface="Lucida Sans Unicode"/>
              </a:rPr>
              <a:t>table</a:t>
            </a:r>
            <a:r>
              <a:rPr dirty="0" sz="315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100">
                <a:solidFill>
                  <a:srgbClr val="FFFFFF"/>
                </a:solidFill>
                <a:latin typeface="Lucida Sans Unicode"/>
                <a:cs typeface="Lucida Sans Unicode"/>
              </a:rPr>
              <a:t>belongs</a:t>
            </a:r>
            <a:r>
              <a:rPr dirty="0" sz="315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315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41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15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90">
                <a:solidFill>
                  <a:srgbClr val="FFFFFF"/>
                </a:solidFill>
                <a:latin typeface="Lucida Sans Unicode"/>
                <a:cs typeface="Lucida Sans Unicode"/>
              </a:rPr>
              <a:t>specific</a:t>
            </a:r>
            <a:r>
              <a:rPr dirty="0" sz="315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155">
                <a:solidFill>
                  <a:srgbClr val="FFFFFF"/>
                </a:solidFill>
                <a:latin typeface="Lucida Sans Unicode"/>
                <a:cs typeface="Lucida Sans Unicode"/>
              </a:rPr>
              <a:t>category</a:t>
            </a:r>
            <a:r>
              <a:rPr dirty="0" sz="315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315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9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15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20">
                <a:solidFill>
                  <a:srgbClr val="FFFFFF"/>
                </a:solidFill>
                <a:latin typeface="Lucida Sans Unicode"/>
                <a:cs typeface="Lucida Sans Unicode"/>
              </a:rPr>
              <a:t>Pizza</a:t>
            </a:r>
            <a:r>
              <a:rPr dirty="0" sz="315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85">
                <a:solidFill>
                  <a:srgbClr val="FFFFFF"/>
                </a:solidFill>
                <a:latin typeface="Lucida Sans Unicode"/>
                <a:cs typeface="Lucida Sans Unicode"/>
              </a:rPr>
              <a:t>Types</a:t>
            </a:r>
            <a:r>
              <a:rPr dirty="0" sz="315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60">
                <a:solidFill>
                  <a:srgbClr val="FFFFFF"/>
                </a:solidFill>
                <a:latin typeface="Lucida Sans Unicode"/>
                <a:cs typeface="Lucida Sans Unicode"/>
              </a:rPr>
              <a:t>table.</a:t>
            </a:r>
            <a:endParaRPr sz="31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3150">
              <a:latin typeface="Lucida Sans Unicode"/>
              <a:cs typeface="Lucida Sans Unicode"/>
            </a:endParaRPr>
          </a:p>
          <a:p>
            <a:pPr algn="ctr" marR="671830">
              <a:lnSpc>
                <a:spcPct val="100000"/>
              </a:lnSpc>
              <a:spcBef>
                <a:spcPts val="5"/>
              </a:spcBef>
            </a:pPr>
            <a:r>
              <a:rPr dirty="0" sz="3150" spc="110">
                <a:solidFill>
                  <a:srgbClr val="FFFFFF"/>
                </a:solidFill>
                <a:latin typeface="Lucida Sans Unicode"/>
                <a:cs typeface="Lucida Sans Unicode"/>
              </a:rPr>
              <a:t>Key</a:t>
            </a:r>
            <a:r>
              <a:rPr dirty="0" sz="315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70">
                <a:solidFill>
                  <a:srgbClr val="FFFFFF"/>
                </a:solidFill>
                <a:latin typeface="Lucida Sans Unicode"/>
                <a:cs typeface="Lucida Sans Unicode"/>
              </a:rPr>
              <a:t>Metrics</a:t>
            </a:r>
            <a:r>
              <a:rPr dirty="0" sz="315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65">
                <a:solidFill>
                  <a:srgbClr val="FFFFFF"/>
                </a:solidFill>
                <a:latin typeface="Lucida Sans Unicode"/>
                <a:cs typeface="Lucida Sans Unicode"/>
              </a:rPr>
              <a:t>Derived</a:t>
            </a:r>
            <a:r>
              <a:rPr dirty="0" sz="315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55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dirty="0" sz="315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9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15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80">
                <a:solidFill>
                  <a:srgbClr val="FFFFFF"/>
                </a:solidFill>
                <a:latin typeface="Lucida Sans Unicode"/>
                <a:cs typeface="Lucida Sans Unicode"/>
              </a:rPr>
              <a:t>Data:</a:t>
            </a:r>
            <a:endParaRPr sz="31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31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15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dirty="0" sz="315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50">
                <a:solidFill>
                  <a:srgbClr val="FFFFFF"/>
                </a:solidFill>
                <a:latin typeface="Lucida Sans Unicode"/>
                <a:cs typeface="Lucida Sans Unicode"/>
              </a:rPr>
              <a:t>Orders</a:t>
            </a:r>
            <a:r>
              <a:rPr dirty="0" sz="315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125">
                <a:solidFill>
                  <a:srgbClr val="FFFFFF"/>
                </a:solidFill>
                <a:latin typeface="Lucida Sans Unicode"/>
                <a:cs typeface="Lucida Sans Unicode"/>
              </a:rPr>
              <a:t>Placed:</a:t>
            </a:r>
            <a:r>
              <a:rPr dirty="0" sz="31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140">
                <a:solidFill>
                  <a:srgbClr val="FFFFFF"/>
                </a:solidFill>
                <a:latin typeface="Lucida Sans Unicode"/>
                <a:cs typeface="Lucida Sans Unicode"/>
              </a:rPr>
              <a:t>Aggregated</a:t>
            </a:r>
            <a:r>
              <a:rPr dirty="0" sz="315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105">
                <a:solidFill>
                  <a:srgbClr val="FFFFFF"/>
                </a:solidFill>
                <a:latin typeface="Lucida Sans Unicode"/>
                <a:cs typeface="Lucida Sans Unicode"/>
              </a:rPr>
              <a:t>count</a:t>
            </a:r>
            <a:r>
              <a:rPr dirty="0" sz="315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315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60">
                <a:solidFill>
                  <a:srgbClr val="FFFFFF"/>
                </a:solidFill>
                <a:latin typeface="Lucida Sans Unicode"/>
                <a:cs typeface="Lucida Sans Unicode"/>
              </a:rPr>
              <a:t>orders</a:t>
            </a:r>
            <a:r>
              <a:rPr dirty="0" sz="315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55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dirty="0" sz="315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9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15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50">
                <a:solidFill>
                  <a:srgbClr val="FFFFFF"/>
                </a:solidFill>
                <a:latin typeface="Lucida Sans Unicode"/>
                <a:cs typeface="Lucida Sans Unicode"/>
              </a:rPr>
              <a:t>Orders</a:t>
            </a:r>
            <a:r>
              <a:rPr dirty="0" sz="315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60">
                <a:solidFill>
                  <a:srgbClr val="FFFFFF"/>
                </a:solidFill>
                <a:latin typeface="Lucida Sans Unicode"/>
                <a:cs typeface="Lucida Sans Unicode"/>
              </a:rPr>
              <a:t>table.</a:t>
            </a:r>
            <a:endParaRPr sz="3150">
              <a:latin typeface="Lucida Sans Unicode"/>
              <a:cs typeface="Lucida Sans Unicode"/>
            </a:endParaRPr>
          </a:p>
          <a:p>
            <a:pPr marL="12700" marR="1066165">
              <a:lnSpc>
                <a:spcPts val="4420"/>
              </a:lnSpc>
              <a:spcBef>
                <a:spcPts val="254"/>
              </a:spcBef>
            </a:pPr>
            <a:r>
              <a:rPr dirty="0" sz="315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dirty="0" sz="31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95">
                <a:solidFill>
                  <a:srgbClr val="FFFFFF"/>
                </a:solidFill>
                <a:latin typeface="Lucida Sans Unicode"/>
                <a:cs typeface="Lucida Sans Unicode"/>
              </a:rPr>
              <a:t>Revenue:</a:t>
            </a:r>
            <a:r>
              <a:rPr dirty="0" sz="31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165">
                <a:solidFill>
                  <a:srgbClr val="FFFFFF"/>
                </a:solidFill>
                <a:latin typeface="Lucida Sans Unicode"/>
                <a:cs typeface="Lucida Sans Unicode"/>
              </a:rPr>
              <a:t>Calculated</a:t>
            </a:r>
            <a:r>
              <a:rPr dirty="0" sz="31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55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dirty="0" sz="31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9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1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105">
                <a:solidFill>
                  <a:srgbClr val="FFFFFF"/>
                </a:solidFill>
                <a:latin typeface="Lucida Sans Unicode"/>
                <a:cs typeface="Lucida Sans Unicode"/>
              </a:rPr>
              <a:t>quantity</a:t>
            </a:r>
            <a:r>
              <a:rPr dirty="0" sz="31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31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>
                <a:solidFill>
                  <a:srgbClr val="FFFFFF"/>
                </a:solidFill>
                <a:latin typeface="Lucida Sans Unicode"/>
                <a:cs typeface="Lucida Sans Unicode"/>
              </a:rPr>
              <a:t>pizzas</a:t>
            </a:r>
            <a:r>
              <a:rPr dirty="0" sz="31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90">
                <a:solidFill>
                  <a:srgbClr val="FFFFFF"/>
                </a:solidFill>
                <a:latin typeface="Lucida Sans Unicode"/>
                <a:cs typeface="Lucida Sans Unicode"/>
              </a:rPr>
              <a:t>ordered</a:t>
            </a:r>
            <a:r>
              <a:rPr dirty="0" sz="31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22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31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>
                <a:solidFill>
                  <a:srgbClr val="FFFFFF"/>
                </a:solidFill>
                <a:latin typeface="Lucida Sans Unicode"/>
                <a:cs typeface="Lucida Sans Unicode"/>
              </a:rPr>
              <a:t>their</a:t>
            </a:r>
            <a:r>
              <a:rPr dirty="0" sz="31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35">
                <a:solidFill>
                  <a:srgbClr val="FFFFFF"/>
                </a:solidFill>
                <a:latin typeface="Lucida Sans Unicode"/>
                <a:cs typeface="Lucida Sans Unicode"/>
              </a:rPr>
              <a:t>prices. </a:t>
            </a:r>
            <a:r>
              <a:rPr dirty="0" sz="3150" spc="60">
                <a:solidFill>
                  <a:srgbClr val="FFFFFF"/>
                </a:solidFill>
                <a:latin typeface="Lucida Sans Unicode"/>
                <a:cs typeface="Lucida Sans Unicode"/>
              </a:rPr>
              <a:t>Most</a:t>
            </a:r>
            <a:r>
              <a:rPr dirty="0" sz="315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100">
                <a:solidFill>
                  <a:srgbClr val="FFFFFF"/>
                </a:solidFill>
                <a:latin typeface="Lucida Sans Unicode"/>
                <a:cs typeface="Lucida Sans Unicode"/>
              </a:rPr>
              <a:t>Popular</a:t>
            </a:r>
            <a:r>
              <a:rPr dirty="0" sz="315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40">
                <a:solidFill>
                  <a:srgbClr val="FFFFFF"/>
                </a:solidFill>
                <a:latin typeface="Lucida Sans Unicode"/>
                <a:cs typeface="Lucida Sans Unicode"/>
              </a:rPr>
              <a:t>Pizzas:</a:t>
            </a:r>
            <a:r>
              <a:rPr dirty="0" sz="315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45">
                <a:solidFill>
                  <a:srgbClr val="FFFFFF"/>
                </a:solidFill>
                <a:latin typeface="Lucida Sans Unicode"/>
                <a:cs typeface="Lucida Sans Unicode"/>
              </a:rPr>
              <a:t>Identified</a:t>
            </a:r>
            <a:r>
              <a:rPr dirty="0" sz="315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175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dirty="0" sz="315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9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15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80">
                <a:solidFill>
                  <a:srgbClr val="FFFFFF"/>
                </a:solidFill>
                <a:latin typeface="Lucida Sans Unicode"/>
                <a:cs typeface="Lucida Sans Unicode"/>
              </a:rPr>
              <a:t>highest</a:t>
            </a:r>
            <a:r>
              <a:rPr dirty="0" sz="315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105">
                <a:solidFill>
                  <a:srgbClr val="FFFFFF"/>
                </a:solidFill>
                <a:latin typeface="Lucida Sans Unicode"/>
                <a:cs typeface="Lucida Sans Unicode"/>
              </a:rPr>
              <a:t>quantity</a:t>
            </a:r>
            <a:r>
              <a:rPr dirty="0" sz="315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35">
                <a:solidFill>
                  <a:srgbClr val="FFFFFF"/>
                </a:solidFill>
                <a:latin typeface="Lucida Sans Unicode"/>
                <a:cs typeface="Lucida Sans Unicode"/>
              </a:rPr>
              <a:t>ordered.</a:t>
            </a:r>
            <a:endParaRPr sz="31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315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dirty="0" sz="31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10">
                <a:solidFill>
                  <a:srgbClr val="FFFFFF"/>
                </a:solidFill>
                <a:latin typeface="Lucida Sans Unicode"/>
                <a:cs typeface="Lucida Sans Unicode"/>
              </a:rPr>
              <a:t>Distribution:</a:t>
            </a:r>
            <a:r>
              <a:rPr dirty="0" sz="31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85">
                <a:solidFill>
                  <a:srgbClr val="FFFFFF"/>
                </a:solidFill>
                <a:latin typeface="Lucida Sans Unicode"/>
                <a:cs typeface="Lucida Sans Unicode"/>
              </a:rPr>
              <a:t>Analyzed</a:t>
            </a:r>
            <a:r>
              <a:rPr dirty="0" sz="31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175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dirty="0" sz="31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5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dirty="0" sz="31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190">
                <a:solidFill>
                  <a:srgbClr val="FFFFFF"/>
                </a:solidFill>
                <a:latin typeface="Lucida Sans Unicode"/>
                <a:cs typeface="Lucida Sans Unicode"/>
              </a:rPr>
              <a:t>date</a:t>
            </a:r>
            <a:r>
              <a:rPr dirty="0" sz="31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22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31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10">
                <a:solidFill>
                  <a:srgbClr val="FFFFFF"/>
                </a:solidFill>
                <a:latin typeface="Lucida Sans Unicode"/>
                <a:cs typeface="Lucida Sans Unicode"/>
              </a:rPr>
              <a:t>time.</a:t>
            </a:r>
            <a:endParaRPr sz="31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3150" spc="140">
                <a:solidFill>
                  <a:srgbClr val="FFFFFF"/>
                </a:solidFill>
                <a:latin typeface="Lucida Sans Unicode"/>
                <a:cs typeface="Lucida Sans Unicode"/>
              </a:rPr>
              <a:t>Revenue</a:t>
            </a:r>
            <a:r>
              <a:rPr dirty="0" sz="31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>
                <a:solidFill>
                  <a:srgbClr val="FFFFFF"/>
                </a:solidFill>
                <a:latin typeface="Lucida Sans Unicode"/>
                <a:cs typeface="Lucida Sans Unicode"/>
              </a:rPr>
              <a:t>Contribution:</a:t>
            </a:r>
            <a:r>
              <a:rPr dirty="0" sz="31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125">
                <a:solidFill>
                  <a:srgbClr val="FFFFFF"/>
                </a:solidFill>
                <a:latin typeface="Lucida Sans Unicode"/>
                <a:cs typeface="Lucida Sans Unicode"/>
              </a:rPr>
              <a:t>Breakdown</a:t>
            </a:r>
            <a:r>
              <a:rPr dirty="0" sz="31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31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130">
                <a:solidFill>
                  <a:srgbClr val="FFFFFF"/>
                </a:solidFill>
                <a:latin typeface="Lucida Sans Unicode"/>
                <a:cs typeface="Lucida Sans Unicode"/>
              </a:rPr>
              <a:t>revenue</a:t>
            </a:r>
            <a:r>
              <a:rPr dirty="0" sz="31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175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dirty="0" sz="31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>
                <a:solidFill>
                  <a:srgbClr val="FFFFFF"/>
                </a:solidFill>
                <a:latin typeface="Lucida Sans Unicode"/>
                <a:cs typeface="Lucida Sans Unicode"/>
              </a:rPr>
              <a:t>different</a:t>
            </a:r>
            <a:r>
              <a:rPr dirty="0" sz="31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20">
                <a:solidFill>
                  <a:srgbClr val="FFFFFF"/>
                </a:solidFill>
                <a:latin typeface="Lucida Sans Unicode"/>
                <a:cs typeface="Lucida Sans Unicode"/>
              </a:rPr>
              <a:t>pizza</a:t>
            </a:r>
            <a:r>
              <a:rPr dirty="0" sz="31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125">
                <a:solidFill>
                  <a:srgbClr val="FFFFFF"/>
                </a:solidFill>
                <a:latin typeface="Lucida Sans Unicode"/>
                <a:cs typeface="Lucida Sans Unicode"/>
              </a:rPr>
              <a:t>types</a:t>
            </a:r>
            <a:r>
              <a:rPr dirty="0" sz="31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22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31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10">
                <a:solidFill>
                  <a:srgbClr val="FFFFFF"/>
                </a:solidFill>
                <a:latin typeface="Lucida Sans Unicode"/>
                <a:cs typeface="Lucida Sans Unicode"/>
              </a:rPr>
              <a:t>sizes.</a:t>
            </a:r>
            <a:endParaRPr sz="3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1464" y="1584229"/>
            <a:ext cx="8248649" cy="401002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61056" y="5902526"/>
            <a:ext cx="7153274" cy="33527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178489" y="353845"/>
            <a:ext cx="6890384" cy="4013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50" spc="-125">
                <a:solidFill>
                  <a:srgbClr val="FFFFFF"/>
                </a:solidFill>
                <a:latin typeface="Arial Black"/>
                <a:cs typeface="Arial Black"/>
              </a:rPr>
              <a:t>Retrieve</a:t>
            </a:r>
            <a:r>
              <a:rPr dirty="0" sz="245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50" spc="-8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245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50" spc="-80">
                <a:solidFill>
                  <a:srgbClr val="FFFFFF"/>
                </a:solidFill>
                <a:latin typeface="Arial Black"/>
                <a:cs typeface="Arial Black"/>
              </a:rPr>
              <a:t>total</a:t>
            </a:r>
            <a:r>
              <a:rPr dirty="0" sz="245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50">
                <a:solidFill>
                  <a:srgbClr val="FFFFFF"/>
                </a:solidFill>
                <a:latin typeface="Arial Black"/>
                <a:cs typeface="Arial Black"/>
              </a:rPr>
              <a:t>number</a:t>
            </a:r>
            <a:r>
              <a:rPr dirty="0" sz="245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50" spc="-85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245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50" spc="-80">
                <a:solidFill>
                  <a:srgbClr val="FFFFFF"/>
                </a:solidFill>
                <a:latin typeface="Arial Black"/>
                <a:cs typeface="Arial Black"/>
              </a:rPr>
              <a:t>orders</a:t>
            </a:r>
            <a:r>
              <a:rPr dirty="0" sz="245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Arial Black"/>
                <a:cs typeface="Arial Black"/>
              </a:rPr>
              <a:t>placed.</a:t>
            </a:r>
            <a:endParaRPr sz="24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172" y="1159548"/>
            <a:ext cx="16859249" cy="458152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5216" y="6775003"/>
            <a:ext cx="6315074" cy="22764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532959" y="330196"/>
            <a:ext cx="8749665" cy="4013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50" spc="175">
                <a:solidFill>
                  <a:srgbClr val="FFFFFF"/>
                </a:solidFill>
                <a:latin typeface="Trebuchet MS"/>
                <a:cs typeface="Trebuchet MS"/>
              </a:rPr>
              <a:t>Calculate</a:t>
            </a:r>
            <a:r>
              <a:rPr dirty="0" sz="245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114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5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75">
                <a:solidFill>
                  <a:srgbClr val="FFFFFF"/>
                </a:solidFill>
                <a:latin typeface="Trebuchet MS"/>
                <a:cs typeface="Trebuchet MS"/>
              </a:rPr>
              <a:t>total</a:t>
            </a:r>
            <a:r>
              <a:rPr dirty="0" sz="245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170">
                <a:solidFill>
                  <a:srgbClr val="FFFFFF"/>
                </a:solidFill>
                <a:latin typeface="Trebuchet MS"/>
                <a:cs typeface="Trebuchet MS"/>
              </a:rPr>
              <a:t>revenue</a:t>
            </a:r>
            <a:r>
              <a:rPr dirty="0" sz="245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195">
                <a:solidFill>
                  <a:srgbClr val="FFFFFF"/>
                </a:solidFill>
                <a:latin typeface="Trebuchet MS"/>
                <a:cs typeface="Trebuchet MS"/>
              </a:rPr>
              <a:t>generated</a:t>
            </a:r>
            <a:r>
              <a:rPr dirty="0" sz="245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16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245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110">
                <a:solidFill>
                  <a:srgbClr val="FFFFFF"/>
                </a:solidFill>
                <a:latin typeface="Trebuchet MS"/>
                <a:cs typeface="Trebuchet MS"/>
              </a:rPr>
              <a:t>pizza</a:t>
            </a:r>
            <a:r>
              <a:rPr dirty="0" sz="245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114">
                <a:solidFill>
                  <a:srgbClr val="FFFFFF"/>
                </a:solidFill>
                <a:latin typeface="Trebuchet MS"/>
                <a:cs typeface="Trebuchet MS"/>
              </a:rPr>
              <a:t>sales.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7687" y="1462341"/>
            <a:ext cx="8353424" cy="42100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63074" y="6394503"/>
            <a:ext cx="5600699" cy="34194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9674" rIns="0" bIns="0" rtlCol="0" vert="horz">
            <a:spAutoFit/>
          </a:bodyPr>
          <a:lstStyle/>
          <a:p>
            <a:pPr marL="4117340">
              <a:lnSpc>
                <a:spcPct val="100000"/>
              </a:lnSpc>
              <a:spcBef>
                <a:spcPts val="110"/>
              </a:spcBef>
            </a:pPr>
            <a:r>
              <a:rPr dirty="0" sz="3250" spc="110"/>
              <a:t>Identify</a:t>
            </a:r>
            <a:r>
              <a:rPr dirty="0" sz="3250" spc="-114"/>
              <a:t> </a:t>
            </a:r>
            <a:r>
              <a:rPr dirty="0" sz="3250" spc="160"/>
              <a:t>the</a:t>
            </a:r>
            <a:r>
              <a:rPr dirty="0" sz="3250" spc="-114"/>
              <a:t> </a:t>
            </a:r>
            <a:r>
              <a:rPr dirty="0" sz="3250" spc="300"/>
              <a:t>highest-</a:t>
            </a:r>
            <a:r>
              <a:rPr dirty="0" sz="3250" spc="210"/>
              <a:t>priced</a:t>
            </a:r>
            <a:r>
              <a:rPr dirty="0" sz="3250" spc="-110"/>
              <a:t> </a:t>
            </a:r>
            <a:r>
              <a:rPr dirty="0" sz="3250" spc="50"/>
              <a:t>pizza.</a:t>
            </a:r>
            <a:endParaRPr sz="32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Aniket Ligam</dc:creator>
  <cp:keywords>DAGLv7cxQlQ,BAGCYNNtSiI</cp:keywords>
  <dc:title>Red and Yellow Illustrative How To Make Pizza Presentation</dc:title>
  <dcterms:created xsi:type="dcterms:W3CDTF">2024-07-27T07:42:56Z</dcterms:created>
  <dcterms:modified xsi:type="dcterms:W3CDTF">2024-07-27T07:42:56Z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2024-07-23T00:00:00Z</vt:filetime>
  </property>
  <property fmtid="{D5CDD505-2E9C-101B-9397-08002B2CF9AE}" pid="3" name="Creator">
    <vt:lpwstr>Canva</vt:lpwstr>
  </property>
  <property fmtid="{D5CDD505-2E9C-101B-9397-08002B2CF9AE}" pid="4" name="LastSaved">
    <vt:filetime>2024-07-27T00:00:00Z</vt:filetime>
  </property>
  <property fmtid="{D5CDD505-2E9C-101B-9397-08002B2CF9AE}" pid="5" name="Producer">
    <vt:lpwstr>Canva</vt:lpwstr>
  </property>
</Properties>
</file>