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46b897e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46b897e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570afba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570afba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570afba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570afba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570afba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570afba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570afba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570afba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7974b6d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7974b6d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46b897e1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46b897e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46b897e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46b897e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46b897e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46b897e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570afbae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570afbae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add3c41108105f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add3c41108105f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570afbae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570afbae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7974b6d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7974b6d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7974b6d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7974b6d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7974b6d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7974b6d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7974b6d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7974b6d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0add3c41108105f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0add3c41108105f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0add3c41108105f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0add3c41108105f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612fdddb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d612fdddb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612fdddb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612fdddb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70afba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570afba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46b897e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46b897e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46b897e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46b897e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8075"/>
            <a:ext cx="85206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u="sng">
                <a:latin typeface="Times"/>
                <a:ea typeface="Times"/>
                <a:cs typeface="Times"/>
                <a:sym typeface="Times"/>
              </a:rPr>
              <a:t>SONG  RECOMMENDATION SYSTEM</a:t>
            </a:r>
            <a:endParaRPr b="1" sz="4200"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7625" y="1908050"/>
            <a:ext cx="8520600" cy="23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By :-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Aniket Mali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Jayapriya TR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Mayur Mapari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Niraj Palve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Pinto A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Saranrraj A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1000" y="4445025"/>
            <a:ext cx="8451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MENTOR :-   NEHA MA’AM                                                                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DATE:- 07/07/2022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                                       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325" y="1908050"/>
            <a:ext cx="3020376" cy="29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" y="0"/>
            <a:ext cx="9057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775825"/>
            <a:ext cx="8520600" cy="3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chemeClr val="dk1"/>
                </a:solidFill>
                <a:highlight>
                  <a:srgbClr val="FFFFFF"/>
                </a:highlight>
              </a:rPr>
              <a:t>Conclusion of EDA</a:t>
            </a:r>
            <a:endParaRPr b="1" sz="25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Energy and valence are more related it means the energized songs are more positive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Danacability and valance also shows same relation.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Energized song are also more loud and dancing songs have more time duration.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 u="sng"/>
              <a:t>Data Manipulation</a:t>
            </a:r>
            <a:endParaRPr b="1" sz="2520" u="sng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It is the method of organizing data to make it easier to read or more designed or structured and also to create more value from our data.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Alters Relationship between the data Items.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2830" r="-2829" t="0"/>
          <a:stretch/>
        </p:blipFill>
        <p:spPr>
          <a:xfrm>
            <a:off x="2367823" y="2431200"/>
            <a:ext cx="4565093" cy="25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 u="sng"/>
              <a:t>Data Preparation</a:t>
            </a:r>
            <a:endParaRPr b="1" sz="2520" u="sng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393625"/>
            <a:ext cx="8520600" cy="3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Good training data is the backbone of every system Understanding the importance of training dataset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ensures the right quality and quantity of training data for training our mode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 the </a:t>
            </a:r>
            <a:r>
              <a:rPr lang="en">
                <a:solidFill>
                  <a:schemeClr val="dk1"/>
                </a:solidFill>
              </a:rPr>
              <a:t>Train and Test data has been splitted as 80% and 20% i.e.,5911 vs 1382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 u="sng"/>
              <a:t>Data Modeling</a:t>
            </a:r>
            <a:endParaRPr b="1" sz="2520" u="sng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201150" y="1017725"/>
            <a:ext cx="8631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used contentent based recommendation  system for that we used following models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Cosine similarity matrix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KNN With Kd tree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KNN with Ball tree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K-Means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r>
              <a:rPr b="1" lang="en" u="sng"/>
              <a:t> Cosine similarity Model</a:t>
            </a:r>
            <a:endParaRPr b="1" u="sng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Cosine similarity is based on similarity score between each element in the vector.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 our case first we convert our catagorical data into numbers using bag of words . This create vectors of no.of records* words in BOW(6807*3772)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After that we calculating the similarity score using cosine similarity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calculated the similarity score with each item In record i.e(6807*6807)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100" y="2843450"/>
            <a:ext cx="4404899" cy="230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111550" y="210700"/>
            <a:ext cx="9032400" cy="49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     </a:t>
            </a:r>
            <a:r>
              <a:rPr b="1" lang="en" sz="2000" u="sng">
                <a:solidFill>
                  <a:schemeClr val="dk1"/>
                </a:solidFill>
              </a:rPr>
              <a:t>Nearest neighbour found Using Ball tree method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00" y="743650"/>
            <a:ext cx="6433467" cy="42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247875"/>
            <a:ext cx="8520600" cy="4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                   </a:t>
            </a:r>
            <a:r>
              <a:rPr b="1" lang="en" sz="2000" u="sng">
                <a:solidFill>
                  <a:schemeClr val="dk1"/>
                </a:solidFill>
              </a:rPr>
              <a:t> </a:t>
            </a:r>
            <a:r>
              <a:rPr b="1" lang="en" sz="2000" u="sng">
                <a:solidFill>
                  <a:schemeClr val="dk1"/>
                </a:solidFill>
              </a:rPr>
              <a:t>Using KD tree method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768425"/>
            <a:ext cx="8327476" cy="40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47025" y="173525"/>
            <a:ext cx="8485200" cy="4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                     </a:t>
            </a:r>
            <a:r>
              <a:rPr b="1" lang="en" sz="2000" u="sng">
                <a:solidFill>
                  <a:schemeClr val="dk1"/>
                </a:solidFill>
              </a:rPr>
              <a:t>Using K-means</a:t>
            </a:r>
            <a:r>
              <a:rPr b="1" lang="en" sz="2000" u="sng"/>
              <a:t> </a:t>
            </a:r>
            <a:r>
              <a:rPr b="1" lang="en" sz="2000" u="sng">
                <a:solidFill>
                  <a:schemeClr val="dk1"/>
                </a:solidFill>
              </a:rPr>
              <a:t>method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25" y="601400"/>
            <a:ext cx="7324850" cy="394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900">
                <a:solidFill>
                  <a:schemeClr val="dk1"/>
                </a:solidFill>
              </a:rPr>
              <a:t>The similarity model </a:t>
            </a:r>
            <a:r>
              <a:rPr lang="en" sz="1750">
                <a:solidFill>
                  <a:schemeClr val="dk1"/>
                </a:solidFill>
                <a:highlight>
                  <a:schemeClr val="lt1"/>
                </a:highlight>
              </a:rPr>
              <a:t>using genres </a:t>
            </a:r>
            <a:r>
              <a:rPr lang="en" sz="1900">
                <a:solidFill>
                  <a:schemeClr val="dk1"/>
                </a:solidFill>
              </a:rPr>
              <a:t>is found to be accurate than other </a:t>
            </a:r>
            <a:r>
              <a:rPr lang="en" sz="1750">
                <a:solidFill>
                  <a:schemeClr val="dk1"/>
                </a:solidFill>
                <a:highlight>
                  <a:schemeClr val="lt1"/>
                </a:highlight>
              </a:rPr>
              <a:t> since it depends on genre and artist_name .</a:t>
            </a:r>
            <a:endParaRPr sz="1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750">
                <a:solidFill>
                  <a:schemeClr val="dk1"/>
                </a:solidFill>
                <a:highlight>
                  <a:schemeClr val="lt1"/>
                </a:highlight>
              </a:rPr>
              <a:t>So either cosine similarity or k-mean model is used for deployment.</a:t>
            </a:r>
            <a:endParaRPr sz="1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t/>
            </a:r>
            <a:endParaRPr sz="17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0" y="396600"/>
            <a:ext cx="89112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</a:rPr>
              <a:t>Conclusion of Model Evaluation: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33550"/>
            <a:ext cx="9144000" cy="26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</a:t>
            </a:r>
            <a:r>
              <a:rPr b="1" lang="en" u="sng">
                <a:latin typeface="Times"/>
                <a:ea typeface="Times"/>
                <a:cs typeface="Times"/>
                <a:sym typeface="Times"/>
              </a:rPr>
              <a:t>PROJECT FLOW</a:t>
            </a:r>
            <a:endParaRPr b="1"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20017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Model Deployment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●With the help of similarity score  we choose our cosine similarity model for the deployment.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●We deployed our model with the help of streamlit.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lang="en" sz="2000">
                <a:solidFill>
                  <a:srgbClr val="28282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Streamlit is an open-source app framework for creating and deploying data science applications.</a:t>
            </a:r>
            <a:endParaRPr sz="2000">
              <a:solidFill>
                <a:srgbClr val="282828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82828"/>
                </a:solidFill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lang="en" sz="2000">
                <a:solidFill>
                  <a:srgbClr val="28282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It is easy to operate.</a:t>
            </a:r>
            <a:endParaRPr sz="2000">
              <a:solidFill>
                <a:srgbClr val="282828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82828"/>
                </a:solidFill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lang="en" sz="2000">
                <a:solidFill>
                  <a:srgbClr val="28282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We deploy our model in anaconda prompt</a:t>
            </a:r>
            <a:endParaRPr sz="2000">
              <a:solidFill>
                <a:srgbClr val="282828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82828"/>
                </a:solidFill>
                <a:latin typeface="Times"/>
                <a:ea typeface="Times"/>
                <a:cs typeface="Times"/>
                <a:sym typeface="Times"/>
              </a:rPr>
              <a:t>●</a:t>
            </a:r>
            <a:r>
              <a:rPr lang="en" sz="2000">
                <a:solidFill>
                  <a:srgbClr val="28282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We use following function in anaconda prompt</a:t>
            </a:r>
            <a:endParaRPr sz="2000">
              <a:solidFill>
                <a:srgbClr val="282828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28282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                                Streamlit run app.py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911"/>
            <a:ext cx="9144001" cy="4819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00"/>
            <a:ext cx="9339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"/>
                <a:ea typeface="Times"/>
                <a:cs typeface="Times"/>
                <a:sym typeface="Times"/>
              </a:rPr>
              <a:t>                           </a:t>
            </a:r>
            <a:r>
              <a:rPr b="1" lang="en" sz="2777">
                <a:latin typeface="Times"/>
                <a:ea typeface="Times"/>
                <a:cs typeface="Times"/>
                <a:sym typeface="Times"/>
              </a:rPr>
              <a:t>CHALLENGE’S FACED</a:t>
            </a:r>
            <a:r>
              <a:rPr b="1" lang="en" sz="2777" u="sng">
                <a:latin typeface="Times"/>
                <a:ea typeface="Times"/>
                <a:cs typeface="Times"/>
                <a:sym typeface="Times"/>
              </a:rPr>
              <a:t> </a:t>
            </a:r>
            <a:endParaRPr sz="2577"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Faced difficulties while searching the data set for the Music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Faced the space difficulties while Building the cosine similarity model as the data is large.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Faced Difficulties while evaluating the models.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Faced difficulties during pickle and dump the large file in the streamlit.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Faced difficulties During deployments.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Faced the difficulties to make a app on heroku.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200"/>
            <a:ext cx="9144000" cy="50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                             </a:t>
            </a:r>
            <a:r>
              <a:rPr b="1" lang="en" u="sng">
                <a:latin typeface="Times"/>
                <a:ea typeface="Times"/>
                <a:cs typeface="Times"/>
                <a:sym typeface="Times"/>
              </a:rPr>
              <a:t>BUSINESS OBJECTIVE</a:t>
            </a:r>
            <a:endParaRPr b="1"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●"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aim of this project is to build a feature of recommendation system to support a music app.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●"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As the first phase we need to develop the proof of concept to make the client understand how effective the feature would be.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550" y="3247850"/>
            <a:ext cx="2704448" cy="189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07750"/>
            <a:ext cx="2287401" cy="213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</a:t>
            </a:r>
            <a:r>
              <a:rPr b="1" lang="en" u="sng">
                <a:latin typeface="Times"/>
                <a:ea typeface="Times"/>
                <a:cs typeface="Times"/>
                <a:sym typeface="Times"/>
              </a:rPr>
              <a:t>DATA COLLECTION</a:t>
            </a:r>
            <a:endParaRPr b="1" u="sng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Data:-</a:t>
            </a:r>
            <a:r>
              <a:rPr b="1" lang="en" sz="22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Spotify 1.2M+ Songs</a:t>
            </a:r>
            <a:endParaRPr b="1" sz="22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Source:-Kaggle</a:t>
            </a:r>
            <a:endParaRPr b="1" sz="22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Data Specifications:-</a:t>
            </a:r>
            <a:endParaRPr b="1" sz="22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"/>
              <a:buChar char="●"/>
            </a:pPr>
            <a:r>
              <a:rPr b="1" lang="en" sz="19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Shape (6911,18)</a:t>
            </a:r>
            <a:endParaRPr b="1" sz="19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Times"/>
              <a:buChar char="●"/>
            </a:pPr>
            <a:r>
              <a:rPr b="1" lang="en" sz="1900">
                <a:solidFill>
                  <a:srgbClr val="202124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No.of Features are 18</a:t>
            </a:r>
            <a:endParaRPr b="1" sz="2400">
              <a:solidFill>
                <a:srgbClr val="202124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4737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                                          </a:t>
            </a:r>
            <a:r>
              <a:rPr lang="en" sz="2520"/>
              <a:t> </a:t>
            </a:r>
            <a:r>
              <a:rPr b="1" lang="en" sz="2520" u="sng"/>
              <a:t>DATA CLEANING</a:t>
            </a:r>
            <a:endParaRPr b="1" sz="2520" u="sng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0" y="1152475"/>
            <a:ext cx="9080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main objective of data cleaning is to eliminate errors and redundancy and to increase reliability for our system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So the first step of Data cleaning is done with the effective manner in order to provide good feedback from our system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179550" cy="17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 u="sng"/>
              <a:t>Exploratory Data Analysis</a:t>
            </a:r>
            <a:endParaRPr b="1" sz="2520" u="sng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The main objective of EDA is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to maximize our insight into a data set and into the underlying structure of a data set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So the next step EDA is done in our dataset to detect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outliers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from the data set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438" y="2485525"/>
            <a:ext cx="56291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 u="sng"/>
              <a:t>Data Visualization</a:t>
            </a:r>
            <a:endParaRPr b="1" sz="2520" u="sng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It is the practice of translating information into a visual context, such as a map or graph, to make data easier for the human brain to understand and pull insights from.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The main goal of data visualization is to make it easier to identify patterns, trends and outliers in large data sets.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marR="76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76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5154500" cy="50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500" y="208175"/>
            <a:ext cx="3935357" cy="23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4100" y="2798525"/>
            <a:ext cx="3684699" cy="222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