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5/16/2020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5/16/2020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r>
              <a:rPr lang="en-US" b="1" dirty="0">
                <a:latin typeface="Arial" panose="020B0604020202020204" pitchFamily="34" charset="0"/>
                <a:cs typeface="Arial" panose="020B0604020202020204" pitchFamily="34" charset="0"/>
              </a:rPr>
              <a:t>IBM Data Science Capstone</a:t>
            </a:r>
          </a:p>
          <a:p>
            <a:endParaRPr lang="en-US"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Opening A new Pub in the city of </a:t>
            </a:r>
            <a:r>
              <a:rPr lang="en-US" u="sng" dirty="0" err="1">
                <a:latin typeface="Arial" panose="020B0604020202020204" pitchFamily="34" charset="0"/>
                <a:cs typeface="Arial" panose="020B0604020202020204" pitchFamily="34" charset="0"/>
              </a:rPr>
              <a:t>Toronto,Canada</a:t>
            </a:r>
            <a:endParaRPr 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Toronto, for finding the prefect neighborhood to open a pub.</a:t>
            </a:r>
          </a:p>
          <a:p>
            <a:endParaRPr lang="en-US" dirty="0"/>
          </a:p>
          <a:p>
            <a:r>
              <a:rPr lang="en-US" dirty="0"/>
              <a:t>Being a western country with rich liquor culture its one of the best investments.</a:t>
            </a:r>
          </a:p>
          <a:p>
            <a:endParaRPr lang="en-US" dirty="0"/>
          </a:p>
          <a:p>
            <a:r>
              <a:rPr lang="en-US" dirty="0"/>
              <a:t>The problem Is to find a better place within the existing competitive market.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Fortunately got the data via Wikipedia link (</a:t>
            </a:r>
            <a:r>
              <a:rPr lang="en-IN" dirty="0"/>
              <a:t>https://en.wikipedia.org/wiki/List_of_postal_codes_of_Canada:_M )</a:t>
            </a:r>
          </a:p>
          <a:p>
            <a:endParaRPr lang="en-IN" b="1" dirty="0"/>
          </a:p>
          <a:p>
            <a:r>
              <a:rPr lang="en-US" dirty="0">
                <a:latin typeface="Arial" panose="020B0604020202020204" pitchFamily="34" charset="0"/>
                <a:cs typeface="Arial" panose="020B0604020202020204" pitchFamily="34" charset="0"/>
              </a:rPr>
              <a:t>Latitude and longitude coordinates of those </a:t>
            </a:r>
            <a:r>
              <a:rPr lang="en-US" dirty="0" err="1">
                <a:latin typeface="Arial" panose="020B0604020202020204" pitchFamily="34" charset="0"/>
                <a:cs typeface="Arial" panose="020B0604020202020204" pitchFamily="34" charset="0"/>
              </a:rPr>
              <a:t>neighbourhoods</a:t>
            </a:r>
            <a:r>
              <a:rPr lang="en-US" dirty="0">
                <a:latin typeface="Arial" panose="020B0604020202020204" pitchFamily="34" charset="0"/>
                <a:cs typeface="Arial" panose="020B0604020202020204" pitchFamily="34" charset="0"/>
              </a:rPr>
              <a:t>. This is required in order to plot the map and also to get the venue data. </a:t>
            </a:r>
          </a:p>
          <a:p>
            <a:r>
              <a:rPr lang="en-US" b="1" dirty="0">
                <a:latin typeface="Arial" panose="020B0604020202020204" pitchFamily="34" charset="0"/>
                <a:cs typeface="Arial" panose="020B0604020202020204" pitchFamily="34" charset="0"/>
              </a:rPr>
              <a:t>Venue data received from Foursquare </a:t>
            </a:r>
            <a:r>
              <a:rPr lang="en-US" b="1" dirty="0" err="1">
                <a:latin typeface="Arial" panose="020B0604020202020204" pitchFamily="34" charset="0"/>
                <a:cs typeface="Arial" panose="020B0604020202020204" pitchFamily="34" charset="0"/>
              </a:rPr>
              <a:t>api</a:t>
            </a:r>
            <a:r>
              <a:rPr lang="en-US" b="1"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r>
              <a:rPr lang="en-US" b="1" dirty="0"/>
              <a:t>And some machine learning techniques like clustering.</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782320" y="426085"/>
            <a:ext cx="10515600" cy="1325563"/>
          </a:xfrm>
        </p:spPr>
        <p:txBody>
          <a:bodyPr/>
          <a:lstStyle/>
          <a:p>
            <a:r>
              <a:rPr lang="en-US" b="1"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There is already a strong market of pubs around Toronto.</a:t>
            </a:r>
          </a:p>
          <a:p>
            <a:r>
              <a:rPr lang="en-US" dirty="0"/>
              <a:t>The clustering has shown that cluster 2 areas has most pubs while cluster 0 has least number of pubs.</a:t>
            </a:r>
          </a:p>
          <a:p>
            <a:r>
              <a:rPr lang="en-US" dirty="0"/>
              <a:t>Cluster 1 has moderate number of pubs and needs a thorough survey before predicting.</a:t>
            </a:r>
          </a:p>
          <a:p>
            <a:r>
              <a:rPr lang="en-US" dirty="0"/>
              <a:t>So, cluster 0 areas are the best place for investment for the entrepreneurs.</a:t>
            </a:r>
          </a:p>
          <a:p>
            <a:r>
              <a:rPr lang="en-US" dirty="0"/>
              <a:t>Some examples: First Canadian Place, Underground city, Berczy Park, Toronto Dominion Centre, Design Exchange. </a:t>
            </a:r>
          </a:p>
          <a:p>
            <a:endParaRPr lang="en-US" dirty="0"/>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business owners:</a:t>
            </a:r>
          </a:p>
          <a:p>
            <a:r>
              <a:rPr lang="en-US" dirty="0"/>
              <a:t>Providence is good place to open small pubs in cluster 0 related to food .</a:t>
            </a:r>
          </a:p>
          <a:p>
            <a:r>
              <a:rPr lang="en-IN" dirty="0"/>
              <a:t>Underground city seems more promising than others.</a:t>
            </a:r>
          </a:p>
          <a:p>
            <a:r>
              <a:rPr lang="en-IN" dirty="0"/>
              <a:t>There are some limitations to this analysis, because the results are only based on frequency of data and does not include social, cultural or population data.</a:t>
            </a:r>
            <a:endParaRPr lang="en-US" dirty="0"/>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328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Aniket Mitra</cp:lastModifiedBy>
  <cp:revision>6</cp:revision>
  <dcterms:created xsi:type="dcterms:W3CDTF">2018-12-27T16:20:20Z</dcterms:created>
  <dcterms:modified xsi:type="dcterms:W3CDTF">2020-05-16T06:12:37Z</dcterms:modified>
</cp:coreProperties>
</file>