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04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3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96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39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9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7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7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7C3E-37A7-4D9D-BD26-A44014EC51D9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F5DF874-CC2F-483D-B04E-B61D7171A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8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Definition of 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Decision Tree algorithm </a:t>
            </a:r>
            <a:r>
              <a:rPr lang="en-US" dirty="0"/>
              <a:t>:</a:t>
            </a:r>
          </a:p>
          <a:p>
            <a:r>
              <a:rPr lang="en-US" dirty="0"/>
              <a:t>It is idea about the creating a Tree like structure for the entire data &amp; process a single outcome at every leaf (or minimize the error in every leaf)</a:t>
            </a:r>
          </a:p>
          <a:p>
            <a:r>
              <a:rPr lang="en-US" dirty="0"/>
              <a:t>Decision Tree is a Supervised learning technique that can be used for both classification and Regression problems, but mostly it is preferred for solving Classification problems.</a:t>
            </a:r>
          </a:p>
          <a:p>
            <a:r>
              <a:rPr lang="en-US" dirty="0"/>
              <a:t>It is a tree-structured classifier, where internal nodes represent the features of a dataset, branches represent the decision rules and each leaf node represents the </a:t>
            </a:r>
            <a:r>
              <a:rPr lang="en-US" dirty="0"/>
              <a:t>outcome</a:t>
            </a:r>
          </a:p>
          <a:p>
            <a:r>
              <a:rPr lang="en-US" dirty="0"/>
              <a:t>Every node represents a future(attribute), each link(branch) represents a decision(rule) and each leaf represents an outcome.(categorical or continuous value).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0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General structure of decision Tree</a:t>
            </a:r>
            <a:endParaRPr lang="en-US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39" y="2041562"/>
            <a:ext cx="6772263" cy="451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3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152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Definition of root node, decision node &amp; leaf node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33647"/>
            <a:ext cx="8596668" cy="3880773"/>
          </a:xfrm>
        </p:spPr>
        <p:txBody>
          <a:bodyPr/>
          <a:lstStyle/>
          <a:p>
            <a:r>
              <a:rPr lang="en-US" altLang="en-US" dirty="0"/>
              <a:t>root node </a:t>
            </a:r>
            <a:r>
              <a:rPr lang="en-US" dirty="0"/>
              <a:t>:  Root node is from where the decision tree starts. It represents the entire dataset, which further gets divided into two or more homogeneous sets. </a:t>
            </a:r>
          </a:p>
          <a:p>
            <a:r>
              <a:rPr lang="en-US" altLang="en-US" dirty="0"/>
              <a:t>decision node </a:t>
            </a:r>
            <a:r>
              <a:rPr lang="en-US" dirty="0"/>
              <a:t>:  Decision nodes are used to make any decision and have multiple branches </a:t>
            </a:r>
          </a:p>
          <a:p>
            <a:r>
              <a:rPr lang="en-US" altLang="en-US" dirty="0"/>
              <a:t>leaf node :</a:t>
            </a:r>
            <a:r>
              <a:rPr lang="en-US" dirty="0"/>
              <a:t>  whereas Leaf nodes are the output of those decisions and do not contain any further branches..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28" y="3277772"/>
            <a:ext cx="5370341" cy="3580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US" altLang="en-US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is a metric to measure the impurity in a given attribute. It specifies randomness in data. Entropy can be calculated as:</a:t>
            </a:r>
          </a:p>
          <a:p>
            <a:r>
              <a:rPr lang="en-US" dirty="0"/>
              <a:t>Entropy(s)= -P(yes)log2 P(yes)- P(no) log2 P(no)</a:t>
            </a:r>
          </a:p>
          <a:p>
            <a:r>
              <a:rPr lang="en-US" dirty="0"/>
              <a:t>Where,</a:t>
            </a:r>
          </a:p>
          <a:p>
            <a:pPr>
              <a:buFontTx/>
              <a:buChar char="•"/>
            </a:pPr>
            <a:r>
              <a:rPr lang="en-US" dirty="0"/>
              <a:t>S= Total number of samples</a:t>
            </a:r>
          </a:p>
          <a:p>
            <a:pPr>
              <a:buFontTx/>
              <a:buChar char="•"/>
            </a:pPr>
            <a:r>
              <a:rPr lang="en-US" dirty="0"/>
              <a:t>P(yes)= probability of yes</a:t>
            </a:r>
          </a:p>
          <a:p>
            <a:pPr>
              <a:buFontTx/>
              <a:buChar char="•"/>
            </a:pPr>
            <a:r>
              <a:rPr lang="en-US" dirty="0"/>
              <a:t>P(no)= probability of 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Process of selecting the root node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couple of algorithms there to build a decision tree </a:t>
            </a:r>
          </a:p>
          <a:p>
            <a:pPr>
              <a:defRPr/>
            </a:pPr>
            <a:r>
              <a:rPr lang="en-US" dirty="0"/>
              <a:t>1.gini index :</a:t>
            </a:r>
          </a:p>
          <a:p>
            <a:pPr>
              <a:defRPr/>
            </a:pPr>
            <a:r>
              <a:rPr lang="en-US" dirty="0" err="1"/>
              <a:t>Gini</a:t>
            </a:r>
            <a:r>
              <a:rPr lang="en-US" dirty="0"/>
              <a:t> index for all the features is calculated (Except target attribute)</a:t>
            </a:r>
          </a:p>
          <a:p>
            <a:pPr>
              <a:defRPr/>
            </a:pPr>
            <a:r>
              <a:rPr lang="en-US" dirty="0"/>
              <a:t>Feature having less </a:t>
            </a:r>
            <a:r>
              <a:rPr lang="en-US" dirty="0" err="1"/>
              <a:t>gini</a:t>
            </a:r>
            <a:r>
              <a:rPr lang="en-US" dirty="0"/>
              <a:t> index value is selected for root node </a:t>
            </a:r>
          </a:p>
          <a:p>
            <a:pPr>
              <a:defRPr/>
            </a:pPr>
            <a:r>
              <a:rPr lang="en-US" dirty="0"/>
              <a:t>2.ID3 (iterative </a:t>
            </a:r>
            <a:r>
              <a:rPr lang="en-US" dirty="0" err="1"/>
              <a:t>Dichotomiser</a:t>
            </a:r>
            <a:r>
              <a:rPr lang="en-US" dirty="0"/>
              <a:t>):uses entropy function and information gain as metrics.</a:t>
            </a:r>
          </a:p>
          <a:p>
            <a:pPr marL="0" indent="0">
              <a:buFont typeface="Calibri" panose="020F0502020204030204" pitchFamily="34" charset="0"/>
              <a:buNone/>
              <a:defRPr/>
            </a:pPr>
            <a:r>
              <a:rPr lang="en-US" dirty="0"/>
              <a:t>Pick the highest gain attribute as a root node 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7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 or </a:t>
            </a:r>
            <a:r>
              <a:rPr lang="en-US" dirty="0" err="1" smtClean="0"/>
              <a:t>Gini</a:t>
            </a:r>
            <a:r>
              <a:rPr lang="en-US" dirty="0" smtClean="0"/>
              <a:t> impurity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73468"/>
            <a:ext cx="8596668" cy="3880773"/>
          </a:xfrm>
        </p:spPr>
        <p:txBody>
          <a:bodyPr/>
          <a:lstStyle/>
          <a:p>
            <a:r>
              <a:rPr lang="en-US" dirty="0" smtClean="0"/>
              <a:t>Measures the impurity of the nodes</a:t>
            </a:r>
          </a:p>
          <a:p>
            <a:r>
              <a:rPr lang="en-US" dirty="0" smtClean="0"/>
              <a:t>0- purity</a:t>
            </a:r>
          </a:p>
          <a:p>
            <a:r>
              <a:rPr lang="en-US" dirty="0" smtClean="0"/>
              <a:t>1- impurity</a:t>
            </a:r>
          </a:p>
          <a:p>
            <a:r>
              <a:rPr lang="en-US" dirty="0" smtClean="0"/>
              <a:t>0.5 – equal distribution</a:t>
            </a:r>
          </a:p>
          <a:p>
            <a:r>
              <a:rPr lang="en-US" dirty="0" smtClean="0"/>
              <a:t>While </a:t>
            </a:r>
            <a:r>
              <a:rPr lang="en-US" dirty="0" smtClean="0"/>
              <a:t>designing </a:t>
            </a:r>
            <a:r>
              <a:rPr lang="en-US" dirty="0" smtClean="0"/>
              <a:t>the </a:t>
            </a:r>
            <a:r>
              <a:rPr lang="en-US" dirty="0" err="1" smtClean="0"/>
              <a:t>decetion</a:t>
            </a:r>
            <a:r>
              <a:rPr lang="en-US" dirty="0" smtClean="0"/>
              <a:t> tree less value preferred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55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4824" y="1392702"/>
            <a:ext cx="5781687" cy="4593313"/>
          </a:xfrm>
        </p:spPr>
      </p:pic>
    </p:spTree>
    <p:extLst>
      <p:ext uri="{BB962C8B-B14F-4D97-AF65-F5344CB8AC3E}">
        <p14:creationId xmlns:p14="http://schemas.microsoft.com/office/powerpoint/2010/main" val="36306283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213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Definition of Decision Tree algorithm</vt:lpstr>
      <vt:lpstr>General structure of decision Tree</vt:lpstr>
      <vt:lpstr>Definition of root node, decision node &amp; leaf node </vt:lpstr>
      <vt:lpstr>Entropy</vt:lpstr>
      <vt:lpstr>Process of selecting the root node </vt:lpstr>
      <vt:lpstr>Gini index or Gini impurity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PATIL</dc:creator>
  <cp:lastModifiedBy>ANIKET PATIL</cp:lastModifiedBy>
  <cp:revision>6</cp:revision>
  <dcterms:created xsi:type="dcterms:W3CDTF">2022-01-26T05:59:03Z</dcterms:created>
  <dcterms:modified xsi:type="dcterms:W3CDTF">2022-01-26T06:42:05Z</dcterms:modified>
</cp:coreProperties>
</file>