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2684778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326691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410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1763440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1665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1768155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51520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331290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394446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DC036D-DA5B-43D7-9ADC-EF3D04FC5CB5}" type="datetimeFigureOut">
              <a:rPr lang="en-US" smtClean="0"/>
              <a:t>30-Jan-22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2722559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DC036D-DA5B-43D7-9ADC-EF3D04FC5CB5}"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74170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DC036D-DA5B-43D7-9ADC-EF3D04FC5CB5}" type="datetimeFigureOut">
              <a:rPr lang="en-US" smtClean="0"/>
              <a:t>30-Jan-22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143897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DC036D-DA5B-43D7-9ADC-EF3D04FC5CB5}" type="datetimeFigureOut">
              <a:rPr lang="en-US" smtClean="0"/>
              <a:t>30-Jan-22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1316917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C036D-DA5B-43D7-9ADC-EF3D04FC5CB5}" type="datetimeFigureOut">
              <a:rPr lang="en-US" smtClean="0"/>
              <a:t>30-Jan-22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314118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DC036D-DA5B-43D7-9ADC-EF3D04FC5CB5}"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331204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DC036D-DA5B-43D7-9ADC-EF3D04FC5CB5}" type="datetimeFigureOut">
              <a:rPr lang="en-US" smtClean="0"/>
              <a:t>30-Jan-22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02A8F-96A6-494F-9831-955F39CD6B3D}" type="slidenum">
              <a:rPr lang="en-US" smtClean="0"/>
              <a:t>‹#›</a:t>
            </a:fld>
            <a:endParaRPr lang="en-US"/>
          </a:p>
        </p:txBody>
      </p:sp>
    </p:spTree>
    <p:extLst>
      <p:ext uri="{BB962C8B-B14F-4D97-AF65-F5344CB8AC3E}">
        <p14:creationId xmlns:p14="http://schemas.microsoft.com/office/powerpoint/2010/main" val="250393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DC036D-DA5B-43D7-9ADC-EF3D04FC5CB5}" type="datetimeFigureOut">
              <a:rPr lang="en-US" smtClean="0"/>
              <a:t>30-Jan-22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F02A8F-96A6-494F-9831-955F39CD6B3D}" type="slidenum">
              <a:rPr lang="en-US" smtClean="0"/>
              <a:t>‹#›</a:t>
            </a:fld>
            <a:endParaRPr lang="en-US"/>
          </a:p>
        </p:txBody>
      </p:sp>
    </p:spTree>
    <p:extLst>
      <p:ext uri="{BB962C8B-B14F-4D97-AF65-F5344CB8AC3E}">
        <p14:creationId xmlns:p14="http://schemas.microsoft.com/office/powerpoint/2010/main" val="1150378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Hyperparameter</a:t>
            </a:r>
            <a:r>
              <a:rPr lang="en-US" dirty="0" smtClean="0"/>
              <a:t> Tuning</a:t>
            </a:r>
            <a:endParaRPr lang="en-US" dirty="0"/>
          </a:p>
        </p:txBody>
      </p:sp>
      <p:sp>
        <p:nvSpPr>
          <p:cNvPr id="3" name="Subtitle 2"/>
          <p:cNvSpPr>
            <a:spLocks noGrp="1"/>
          </p:cNvSpPr>
          <p:nvPr>
            <p:ph type="subTitle" idx="1"/>
          </p:nvPr>
        </p:nvSpPr>
        <p:spPr/>
        <p:txBody>
          <a:bodyPr/>
          <a:lstStyle/>
          <a:p>
            <a:r>
              <a:rPr lang="en-US" dirty="0" smtClean="0"/>
              <a:t>Aniket patil</a:t>
            </a:r>
            <a:endParaRPr lang="en-US" dirty="0"/>
          </a:p>
        </p:txBody>
      </p:sp>
    </p:spTree>
    <p:extLst>
      <p:ext uri="{BB962C8B-B14F-4D97-AF65-F5344CB8AC3E}">
        <p14:creationId xmlns:p14="http://schemas.microsoft.com/office/powerpoint/2010/main" val="36747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Hyperparameter</a:t>
            </a:r>
            <a:r>
              <a:rPr lang="en-US" dirty="0"/>
              <a:t> Tuning</a:t>
            </a:r>
          </a:p>
        </p:txBody>
      </p:sp>
      <p:sp>
        <p:nvSpPr>
          <p:cNvPr id="3" name="Content Placeholder 2"/>
          <p:cNvSpPr>
            <a:spLocks noGrp="1"/>
          </p:cNvSpPr>
          <p:nvPr>
            <p:ph idx="1"/>
          </p:nvPr>
        </p:nvSpPr>
        <p:spPr/>
        <p:txBody>
          <a:bodyPr/>
          <a:lstStyle/>
          <a:p>
            <a:r>
              <a:rPr lang="en-US" dirty="0" err="1"/>
              <a:t>Hyperparameter</a:t>
            </a:r>
            <a:r>
              <a:rPr lang="en-US" dirty="0"/>
              <a:t> Tuning is the process of determining the right combination of </a:t>
            </a:r>
            <a:r>
              <a:rPr lang="en-US" dirty="0" err="1"/>
              <a:t>hyperparameters</a:t>
            </a:r>
            <a:r>
              <a:rPr lang="en-US" dirty="0"/>
              <a:t> that allows the model to maximize model performance. Setting the correct combination of </a:t>
            </a:r>
            <a:r>
              <a:rPr lang="en-US" dirty="0" err="1"/>
              <a:t>hyperparameters</a:t>
            </a:r>
            <a:r>
              <a:rPr lang="en-US" dirty="0"/>
              <a:t> is the only way to extract the maximum performance out of models.</a:t>
            </a:r>
          </a:p>
        </p:txBody>
      </p:sp>
    </p:spTree>
    <p:extLst>
      <p:ext uri="{BB962C8B-B14F-4D97-AF65-F5344CB8AC3E}">
        <p14:creationId xmlns:p14="http://schemas.microsoft.com/office/powerpoint/2010/main" val="65120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a:t>
            </a:r>
            <a:r>
              <a:rPr lang="en-US" dirty="0" err="1" smtClean="0"/>
              <a:t>iof</a:t>
            </a:r>
            <a:r>
              <a:rPr lang="en-US" dirty="0" smtClean="0"/>
              <a:t> </a:t>
            </a:r>
            <a:r>
              <a:rPr lang="en-US" dirty="0" err="1" smtClean="0"/>
              <a:t>hyperparameter</a:t>
            </a:r>
            <a:r>
              <a:rPr lang="en-US" dirty="0" smtClean="0"/>
              <a:t> </a:t>
            </a:r>
            <a:r>
              <a:rPr lang="en-US" dirty="0" err="1" smtClean="0"/>
              <a:t>tunning</a:t>
            </a:r>
            <a:endParaRPr lang="en-US" dirty="0"/>
          </a:p>
        </p:txBody>
      </p:sp>
      <p:sp>
        <p:nvSpPr>
          <p:cNvPr id="3" name="Content Placeholder 2"/>
          <p:cNvSpPr>
            <a:spLocks noGrp="1"/>
          </p:cNvSpPr>
          <p:nvPr>
            <p:ph idx="1"/>
          </p:nvPr>
        </p:nvSpPr>
        <p:spPr/>
        <p:txBody>
          <a:bodyPr/>
          <a:lstStyle/>
          <a:p>
            <a:r>
              <a:rPr lang="en-US" dirty="0" smtClean="0"/>
              <a:t>Grid search</a:t>
            </a:r>
          </a:p>
          <a:p>
            <a:r>
              <a:rPr lang="en-US" dirty="0" smtClean="0"/>
              <a:t>Random </a:t>
            </a:r>
            <a:r>
              <a:rPr lang="en-US" dirty="0" err="1" smtClean="0"/>
              <a:t>earch</a:t>
            </a:r>
            <a:endParaRPr lang="en-US" dirty="0"/>
          </a:p>
        </p:txBody>
      </p:sp>
    </p:spTree>
    <p:extLst>
      <p:ext uri="{BB962C8B-B14F-4D97-AF65-F5344CB8AC3E}">
        <p14:creationId xmlns:p14="http://schemas.microsoft.com/office/powerpoint/2010/main" val="359700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search</a:t>
            </a:r>
            <a:endParaRPr lang="en-US" dirty="0"/>
          </a:p>
        </p:txBody>
      </p:sp>
      <p:sp>
        <p:nvSpPr>
          <p:cNvPr id="3" name="Content Placeholder 2"/>
          <p:cNvSpPr>
            <a:spLocks noGrp="1"/>
          </p:cNvSpPr>
          <p:nvPr>
            <p:ph idx="1"/>
          </p:nvPr>
        </p:nvSpPr>
        <p:spPr/>
        <p:txBody>
          <a:bodyPr/>
          <a:lstStyle/>
          <a:p>
            <a:r>
              <a:rPr lang="en-US" dirty="0" smtClean="0"/>
              <a:t>In </a:t>
            </a:r>
            <a:r>
              <a:rPr lang="en-US" dirty="0"/>
              <a:t>Grid Search, we try every combination of a preset list of values of the hyper parameters and evaluate the model for each combination. The pattern followed here is similar to the grid, where all the values are placed in the form of a matrix. Each set of parameters is taken into consideration and the accuracy is noted. Once all the combinations are evaluated, the model with the set of parameters which give the top accuracy is considered to be the best.</a:t>
            </a:r>
          </a:p>
        </p:txBody>
      </p:sp>
    </p:spTree>
    <p:extLst>
      <p:ext uri="{BB962C8B-B14F-4D97-AF65-F5344CB8AC3E}">
        <p14:creationId xmlns:p14="http://schemas.microsoft.com/office/powerpoint/2010/main" val="42493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grid search</a:t>
            </a:r>
            <a:endParaRPr lang="en-US" dirty="0"/>
          </a:p>
        </p:txBody>
      </p:sp>
      <p:sp>
        <p:nvSpPr>
          <p:cNvPr id="3" name="Content Placeholder 2"/>
          <p:cNvSpPr>
            <a:spLocks noGrp="1"/>
          </p:cNvSpPr>
          <p:nvPr>
            <p:ph idx="1"/>
          </p:nvPr>
        </p:nvSpPr>
        <p:spPr/>
        <p:txBody>
          <a:bodyPr/>
          <a:lstStyle/>
          <a:p>
            <a:r>
              <a:rPr lang="en-US" dirty="0"/>
              <a:t>It is very </a:t>
            </a:r>
            <a:r>
              <a:rPr lang="en-US" dirty="0" smtClean="0"/>
              <a:t>slow.</a:t>
            </a:r>
            <a:endParaRPr lang="en-US" dirty="0"/>
          </a:p>
          <a:p>
            <a:r>
              <a:rPr lang="en-US" dirty="0" smtClean="0"/>
              <a:t>Checking </a:t>
            </a:r>
            <a:r>
              <a:rPr lang="en-US" dirty="0"/>
              <a:t>every combination of the space requires a lot of </a:t>
            </a:r>
            <a:r>
              <a:rPr lang="en-US" dirty="0" smtClean="0"/>
              <a:t>time.</a:t>
            </a:r>
          </a:p>
          <a:p>
            <a:r>
              <a:rPr lang="en-US" dirty="0" smtClean="0"/>
              <a:t>In </a:t>
            </a:r>
            <a:r>
              <a:rPr lang="en-US" dirty="0"/>
              <a:t>every point in the grid needs k-fold cross-validation, which requires k training steps. So, tuning the </a:t>
            </a:r>
            <a:r>
              <a:rPr lang="en-US" dirty="0" err="1"/>
              <a:t>hyperparameters</a:t>
            </a:r>
            <a:r>
              <a:rPr lang="en-US" dirty="0"/>
              <a:t> of a model in this way can be quite complex and </a:t>
            </a:r>
            <a:r>
              <a:rPr lang="en-US" dirty="0" smtClean="0"/>
              <a:t>expensive.</a:t>
            </a:r>
          </a:p>
          <a:p>
            <a:r>
              <a:rPr lang="en-US" dirty="0" smtClean="0"/>
              <a:t>If </a:t>
            </a:r>
            <a:r>
              <a:rPr lang="en-US" dirty="0"/>
              <a:t>we pass multiple parameter then size of grid will increase, iteration will increase and it will be very time consuming process</a:t>
            </a:r>
          </a:p>
        </p:txBody>
      </p:sp>
    </p:spTree>
    <p:extLst>
      <p:ext uri="{BB962C8B-B14F-4D97-AF65-F5344CB8AC3E}">
        <p14:creationId xmlns:p14="http://schemas.microsoft.com/office/powerpoint/2010/main" val="317003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search</a:t>
            </a:r>
            <a:endParaRPr lang="en-US" dirty="0"/>
          </a:p>
        </p:txBody>
      </p:sp>
      <p:sp>
        <p:nvSpPr>
          <p:cNvPr id="3" name="Content Placeholder 2"/>
          <p:cNvSpPr>
            <a:spLocks noGrp="1"/>
          </p:cNvSpPr>
          <p:nvPr>
            <p:ph idx="1"/>
          </p:nvPr>
        </p:nvSpPr>
        <p:spPr/>
        <p:txBody>
          <a:bodyPr/>
          <a:lstStyle/>
          <a:p>
            <a:r>
              <a:rPr lang="en-US" dirty="0"/>
              <a:t>Random search is a technique where random combinations of the </a:t>
            </a:r>
            <a:r>
              <a:rPr lang="en-US" dirty="0" err="1"/>
              <a:t>hyperparameters</a:t>
            </a:r>
            <a:r>
              <a:rPr lang="en-US" dirty="0"/>
              <a:t> are used to find the best solution for the built </a:t>
            </a:r>
            <a:r>
              <a:rPr lang="en-US" dirty="0" smtClean="0"/>
              <a:t>model. Random </a:t>
            </a:r>
            <a:r>
              <a:rPr lang="en-US" dirty="0"/>
              <a:t>search is similar to grid search, but instead of using all the points in the grid, it tests only a randomly selected subset of these points.</a:t>
            </a:r>
          </a:p>
        </p:txBody>
      </p:sp>
    </p:spTree>
    <p:extLst>
      <p:ext uri="{BB962C8B-B14F-4D97-AF65-F5344CB8AC3E}">
        <p14:creationId xmlns:p14="http://schemas.microsoft.com/office/powerpoint/2010/main" val="1234902496"/>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TotalTime>
  <Words>278</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Hyperparameter Tuning</vt:lpstr>
      <vt:lpstr>Hyperparameter Tuning</vt:lpstr>
      <vt:lpstr>Techniques iof hyperparameter tunning</vt:lpstr>
      <vt:lpstr>Grid search</vt:lpstr>
      <vt:lpstr>Drawbacks of grid search</vt:lpstr>
      <vt:lpstr>Random 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 Tuning</dc:title>
  <dc:creator>ANIKET PATIL</dc:creator>
  <cp:lastModifiedBy>ANIKET PATIL</cp:lastModifiedBy>
  <cp:revision>2</cp:revision>
  <dcterms:created xsi:type="dcterms:W3CDTF">2022-01-30T05:36:23Z</dcterms:created>
  <dcterms:modified xsi:type="dcterms:W3CDTF">2022-01-30T05:45:52Z</dcterms:modified>
</cp:coreProperties>
</file>