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8613-F3ED-45CC-B3B5-7E860A0FE8F4}" type="datetimeFigureOut">
              <a:rPr lang="en-US" smtClean="0"/>
              <a:t>10-Jan-22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014-6C0F-48A9-923A-9317EB93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9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8613-F3ED-45CC-B3B5-7E860A0FE8F4}" type="datetimeFigureOut">
              <a:rPr lang="en-US" smtClean="0"/>
              <a:t>10-Jan-22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014-6C0F-48A9-923A-9317EB93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7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8613-F3ED-45CC-B3B5-7E860A0FE8F4}" type="datetimeFigureOut">
              <a:rPr lang="en-US" smtClean="0"/>
              <a:t>10-Jan-22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014-6C0F-48A9-923A-9317EB93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4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8613-F3ED-45CC-B3B5-7E860A0FE8F4}" type="datetimeFigureOut">
              <a:rPr lang="en-US" smtClean="0"/>
              <a:t>10-Jan-22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014-6C0F-48A9-923A-9317EB93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4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8613-F3ED-45CC-B3B5-7E860A0FE8F4}" type="datetimeFigureOut">
              <a:rPr lang="en-US" smtClean="0"/>
              <a:t>10-Jan-22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014-6C0F-48A9-923A-9317EB93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1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8613-F3ED-45CC-B3B5-7E860A0FE8F4}" type="datetimeFigureOut">
              <a:rPr lang="en-US" smtClean="0"/>
              <a:t>10-Jan-22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014-6C0F-48A9-923A-9317EB93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6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8613-F3ED-45CC-B3B5-7E860A0FE8F4}" type="datetimeFigureOut">
              <a:rPr lang="en-US" smtClean="0"/>
              <a:t>10-Jan-22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014-6C0F-48A9-923A-9317EB93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2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8613-F3ED-45CC-B3B5-7E860A0FE8F4}" type="datetimeFigureOut">
              <a:rPr lang="en-US" smtClean="0"/>
              <a:t>10-Jan-22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014-6C0F-48A9-923A-9317EB93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8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8613-F3ED-45CC-B3B5-7E860A0FE8F4}" type="datetimeFigureOut">
              <a:rPr lang="en-US" smtClean="0"/>
              <a:t>10-Jan-22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014-6C0F-48A9-923A-9317EB93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5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8613-F3ED-45CC-B3B5-7E860A0FE8F4}" type="datetimeFigureOut">
              <a:rPr lang="en-US" smtClean="0"/>
              <a:t>10-Jan-22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014-6C0F-48A9-923A-9317EB93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0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8613-F3ED-45CC-B3B5-7E860A0FE8F4}" type="datetimeFigureOut">
              <a:rPr lang="en-US" smtClean="0"/>
              <a:t>10-Jan-22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014-6C0F-48A9-923A-9317EB93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6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D8613-F3ED-45CC-B3B5-7E860A0FE8F4}" type="datetimeFigureOut">
              <a:rPr lang="en-US" smtClean="0"/>
              <a:t>10-Jan-22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AB014-6C0F-48A9-923A-9317EB93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2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1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 and label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Feature is a input.(Independent variable)</a:t>
            </a:r>
          </a:p>
          <a:p>
            <a:r>
              <a:rPr lang="en-US" dirty="0" smtClean="0"/>
              <a:t>Label is output.(dependent variable)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4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073482"/>
              </p:ext>
            </p:extLst>
          </p:nvPr>
        </p:nvGraphicFramePr>
        <p:xfrm>
          <a:off x="838200" y="1825625"/>
          <a:ext cx="10515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 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 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Area</a:t>
                      </a:r>
                      <a:r>
                        <a:rPr lang="en-US" baseline="0" dirty="0" smtClean="0"/>
                        <a:t> of building(</a:t>
                      </a:r>
                      <a:r>
                        <a:rPr lang="en-US" baseline="0" dirty="0" err="1" smtClean="0"/>
                        <a:t>sq.ft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of rooms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of floors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 from city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lakhs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lakhs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 lakhs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25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testing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split in to two parts</a:t>
            </a:r>
          </a:p>
          <a:p>
            <a:pPr lvl="1"/>
            <a:r>
              <a:rPr lang="en-US" dirty="0" smtClean="0"/>
              <a:t>Training data</a:t>
            </a:r>
          </a:p>
          <a:p>
            <a:pPr lvl="1"/>
            <a:r>
              <a:rPr lang="en-US" dirty="0" smtClean="0"/>
              <a:t>Testing data</a:t>
            </a:r>
          </a:p>
          <a:p>
            <a:r>
              <a:rPr lang="en-US" dirty="0" smtClean="0"/>
              <a:t>80-20 or 70-30 thumb rule</a:t>
            </a:r>
          </a:p>
        </p:txBody>
      </p:sp>
    </p:spTree>
    <p:extLst>
      <p:ext uri="{BB962C8B-B14F-4D97-AF65-F5344CB8AC3E}">
        <p14:creationId xmlns:p14="http://schemas.microsoft.com/office/powerpoint/2010/main" val="358960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</a:t>
            </a:r>
            <a:r>
              <a:rPr lang="en-US" dirty="0" err="1" smtClean="0"/>
              <a:t>leaarning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classification</a:t>
            </a:r>
          </a:p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clustering</a:t>
            </a:r>
          </a:p>
          <a:p>
            <a:r>
              <a:rPr lang="en-US" dirty="0" smtClean="0"/>
              <a:t>Reinforcement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3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Liner regression </a:t>
            </a:r>
          </a:p>
          <a:p>
            <a:r>
              <a:rPr lang="en-US" dirty="0" smtClean="0"/>
              <a:t>Polynomial regression </a:t>
            </a:r>
          </a:p>
          <a:p>
            <a:r>
              <a:rPr lang="en-US" dirty="0" smtClean="0"/>
              <a:t>Support vector machine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Random forest regression</a:t>
            </a:r>
          </a:p>
          <a:p>
            <a:r>
              <a:rPr lang="en-US" dirty="0" smtClean="0"/>
              <a:t>K nearest neighbor(KNN)</a:t>
            </a:r>
          </a:p>
          <a:p>
            <a:r>
              <a:rPr lang="en-US" dirty="0" smtClean="0"/>
              <a:t>Naive Bayes</a:t>
            </a:r>
          </a:p>
        </p:txBody>
      </p:sp>
    </p:spTree>
    <p:extLst>
      <p:ext uri="{BB962C8B-B14F-4D97-AF65-F5344CB8AC3E}">
        <p14:creationId xmlns:p14="http://schemas.microsoft.com/office/powerpoint/2010/main" val="328861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</a:p>
          <a:p>
            <a:r>
              <a:rPr lang="en-US" dirty="0" smtClean="0"/>
              <a:t>Decision trees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smtClean="0"/>
              <a:t>Random forests</a:t>
            </a:r>
          </a:p>
          <a:p>
            <a:r>
              <a:rPr lang="en-US" dirty="0" smtClean="0"/>
              <a:t>K nearest neighbor(KNN)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Unlabelled</a:t>
            </a:r>
            <a:r>
              <a:rPr lang="en-US" dirty="0" smtClean="0"/>
              <a:t>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Machine tries to find similar patterns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56835" y="3348507"/>
            <a:ext cx="437881" cy="43788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75894" y="3327154"/>
            <a:ext cx="437881" cy="437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48000" y="3251625"/>
            <a:ext cx="437881" cy="437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70975" y="4291840"/>
            <a:ext cx="437881" cy="437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38660" y="3719848"/>
            <a:ext cx="437881" cy="43788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8835" y="4110507"/>
            <a:ext cx="437881" cy="437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14729" y="4567998"/>
            <a:ext cx="437881" cy="43788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76541" y="3116688"/>
            <a:ext cx="437882" cy="4209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67731" y="3554569"/>
            <a:ext cx="437882" cy="42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91059" y="4935192"/>
            <a:ext cx="437882" cy="42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78806" y="3817659"/>
            <a:ext cx="437882" cy="4209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68163" y="4600196"/>
            <a:ext cx="437882" cy="42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13964" y="3784354"/>
            <a:ext cx="437882" cy="42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94208" y="4882122"/>
            <a:ext cx="437882" cy="4209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24459" y="4299621"/>
            <a:ext cx="437882" cy="42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100034" y="3765036"/>
            <a:ext cx="1790163" cy="53458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193109" y="2859110"/>
            <a:ext cx="437881" cy="437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751194" y="2832223"/>
            <a:ext cx="437881" cy="437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211898" y="3466530"/>
            <a:ext cx="437881" cy="437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776952" y="3454904"/>
            <a:ext cx="437881" cy="437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065913" y="2893676"/>
            <a:ext cx="437882" cy="4209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507828" y="2893677"/>
            <a:ext cx="437882" cy="4209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507828" y="3418482"/>
            <a:ext cx="437882" cy="4209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211898" y="4039349"/>
            <a:ext cx="437881" cy="43788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776952" y="4039349"/>
            <a:ext cx="437881" cy="43788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210826" y="4617272"/>
            <a:ext cx="437881" cy="43788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101872" y="4058667"/>
            <a:ext cx="437882" cy="42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666925" y="4047823"/>
            <a:ext cx="437882" cy="42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507828" y="4671655"/>
            <a:ext cx="437882" cy="42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507828" y="4056298"/>
            <a:ext cx="437882" cy="42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101872" y="4671654"/>
            <a:ext cx="437882" cy="42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1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area of machine learning</a:t>
            </a:r>
          </a:p>
          <a:p>
            <a:r>
              <a:rPr lang="en-US" dirty="0" smtClean="0"/>
              <a:t>Take suitable action to </a:t>
            </a:r>
            <a:r>
              <a:rPr lang="en-US" smtClean="0"/>
              <a:t>maximize reward.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2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158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Machine learning</vt:lpstr>
      <vt:lpstr>Feature and label</vt:lpstr>
      <vt:lpstr>PowerPoint Presentation</vt:lpstr>
      <vt:lpstr>Training and testing of data</vt:lpstr>
      <vt:lpstr>Types of machine leaarning</vt:lpstr>
      <vt:lpstr>Types of regression</vt:lpstr>
      <vt:lpstr>Types of classification</vt:lpstr>
      <vt:lpstr>Unsupervised learning</vt:lpstr>
      <vt:lpstr>Reinforcement learning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and label</dc:title>
  <dc:creator>Microsoft account</dc:creator>
  <cp:lastModifiedBy>Microsoft account</cp:lastModifiedBy>
  <cp:revision>9</cp:revision>
  <dcterms:created xsi:type="dcterms:W3CDTF">2022-01-10T12:14:38Z</dcterms:created>
  <dcterms:modified xsi:type="dcterms:W3CDTF">2022-01-10T14:50:59Z</dcterms:modified>
</cp:coreProperties>
</file>