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2FA1A6-5654-4F99-82D0-EB95890B37A2}" type="datetimeFigureOut">
              <a:rPr lang="en-US" smtClean="0"/>
              <a:t>30-Dec-21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5214D-638E-404B-869A-8B56E39F8916}" type="slidenum">
              <a:rPr lang="en-US" smtClean="0"/>
              <a:t>‹#›</a:t>
            </a:fld>
            <a:endParaRPr lang="en-US"/>
          </a:p>
        </p:txBody>
      </p:sp>
    </p:spTree>
    <p:extLst>
      <p:ext uri="{BB962C8B-B14F-4D97-AF65-F5344CB8AC3E}">
        <p14:creationId xmlns:p14="http://schemas.microsoft.com/office/powerpoint/2010/main" val="125048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2FA1A6-5654-4F99-82D0-EB95890B37A2}" type="datetimeFigureOut">
              <a:rPr lang="en-US" smtClean="0"/>
              <a:t>30-Dec-21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5214D-638E-404B-869A-8B56E39F8916}" type="slidenum">
              <a:rPr lang="en-US" smtClean="0"/>
              <a:t>‹#›</a:t>
            </a:fld>
            <a:endParaRPr lang="en-US"/>
          </a:p>
        </p:txBody>
      </p:sp>
    </p:spTree>
    <p:extLst>
      <p:ext uri="{BB962C8B-B14F-4D97-AF65-F5344CB8AC3E}">
        <p14:creationId xmlns:p14="http://schemas.microsoft.com/office/powerpoint/2010/main" val="745467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2FA1A6-5654-4F99-82D0-EB95890B37A2}" type="datetimeFigureOut">
              <a:rPr lang="en-US" smtClean="0"/>
              <a:t>30-Dec-21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5214D-638E-404B-869A-8B56E39F8916}" type="slidenum">
              <a:rPr lang="en-US" smtClean="0"/>
              <a:t>‹#›</a:t>
            </a:fld>
            <a:endParaRPr lang="en-US"/>
          </a:p>
        </p:txBody>
      </p:sp>
    </p:spTree>
    <p:extLst>
      <p:ext uri="{BB962C8B-B14F-4D97-AF65-F5344CB8AC3E}">
        <p14:creationId xmlns:p14="http://schemas.microsoft.com/office/powerpoint/2010/main" val="360543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2FA1A6-5654-4F99-82D0-EB95890B37A2}" type="datetimeFigureOut">
              <a:rPr lang="en-US" smtClean="0"/>
              <a:t>30-Dec-21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5214D-638E-404B-869A-8B56E39F8916}" type="slidenum">
              <a:rPr lang="en-US" smtClean="0"/>
              <a:t>‹#›</a:t>
            </a:fld>
            <a:endParaRPr lang="en-US"/>
          </a:p>
        </p:txBody>
      </p:sp>
    </p:spTree>
    <p:extLst>
      <p:ext uri="{BB962C8B-B14F-4D97-AF65-F5344CB8AC3E}">
        <p14:creationId xmlns:p14="http://schemas.microsoft.com/office/powerpoint/2010/main" val="3896346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2FA1A6-5654-4F99-82D0-EB95890B37A2}" type="datetimeFigureOut">
              <a:rPr lang="en-US" smtClean="0"/>
              <a:t>30-Dec-21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5214D-638E-404B-869A-8B56E39F8916}" type="slidenum">
              <a:rPr lang="en-US" smtClean="0"/>
              <a:t>‹#›</a:t>
            </a:fld>
            <a:endParaRPr lang="en-US"/>
          </a:p>
        </p:txBody>
      </p:sp>
    </p:spTree>
    <p:extLst>
      <p:ext uri="{BB962C8B-B14F-4D97-AF65-F5344CB8AC3E}">
        <p14:creationId xmlns:p14="http://schemas.microsoft.com/office/powerpoint/2010/main" val="2560002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2FA1A6-5654-4F99-82D0-EB95890B37A2}" type="datetimeFigureOut">
              <a:rPr lang="en-US" smtClean="0"/>
              <a:t>30-Dec-21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5214D-638E-404B-869A-8B56E39F8916}" type="slidenum">
              <a:rPr lang="en-US" smtClean="0"/>
              <a:t>‹#›</a:t>
            </a:fld>
            <a:endParaRPr lang="en-US"/>
          </a:p>
        </p:txBody>
      </p:sp>
    </p:spTree>
    <p:extLst>
      <p:ext uri="{BB962C8B-B14F-4D97-AF65-F5344CB8AC3E}">
        <p14:creationId xmlns:p14="http://schemas.microsoft.com/office/powerpoint/2010/main" val="3257410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2FA1A6-5654-4F99-82D0-EB95890B37A2}" type="datetimeFigureOut">
              <a:rPr lang="en-US" smtClean="0"/>
              <a:t>30-Dec-21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5214D-638E-404B-869A-8B56E39F8916}" type="slidenum">
              <a:rPr lang="en-US" smtClean="0"/>
              <a:t>‹#›</a:t>
            </a:fld>
            <a:endParaRPr lang="en-US"/>
          </a:p>
        </p:txBody>
      </p:sp>
    </p:spTree>
    <p:extLst>
      <p:ext uri="{BB962C8B-B14F-4D97-AF65-F5344CB8AC3E}">
        <p14:creationId xmlns:p14="http://schemas.microsoft.com/office/powerpoint/2010/main" val="4009172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2FA1A6-5654-4F99-82D0-EB95890B37A2}" type="datetimeFigureOut">
              <a:rPr lang="en-US" smtClean="0"/>
              <a:t>30-Dec-21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5214D-638E-404B-869A-8B56E39F8916}" type="slidenum">
              <a:rPr lang="en-US" smtClean="0"/>
              <a:t>‹#›</a:t>
            </a:fld>
            <a:endParaRPr lang="en-US"/>
          </a:p>
        </p:txBody>
      </p:sp>
    </p:spTree>
    <p:extLst>
      <p:ext uri="{BB962C8B-B14F-4D97-AF65-F5344CB8AC3E}">
        <p14:creationId xmlns:p14="http://schemas.microsoft.com/office/powerpoint/2010/main" val="2512681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FA1A6-5654-4F99-82D0-EB95890B37A2}" type="datetimeFigureOut">
              <a:rPr lang="en-US" smtClean="0"/>
              <a:t>30-Dec-21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5214D-638E-404B-869A-8B56E39F8916}" type="slidenum">
              <a:rPr lang="en-US" smtClean="0"/>
              <a:t>‹#›</a:t>
            </a:fld>
            <a:endParaRPr lang="en-US"/>
          </a:p>
        </p:txBody>
      </p:sp>
    </p:spTree>
    <p:extLst>
      <p:ext uri="{BB962C8B-B14F-4D97-AF65-F5344CB8AC3E}">
        <p14:creationId xmlns:p14="http://schemas.microsoft.com/office/powerpoint/2010/main" val="2693300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2FA1A6-5654-4F99-82D0-EB95890B37A2}" type="datetimeFigureOut">
              <a:rPr lang="en-US" smtClean="0"/>
              <a:t>30-Dec-21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5214D-638E-404B-869A-8B56E39F8916}" type="slidenum">
              <a:rPr lang="en-US" smtClean="0"/>
              <a:t>‹#›</a:t>
            </a:fld>
            <a:endParaRPr lang="en-US"/>
          </a:p>
        </p:txBody>
      </p:sp>
    </p:spTree>
    <p:extLst>
      <p:ext uri="{BB962C8B-B14F-4D97-AF65-F5344CB8AC3E}">
        <p14:creationId xmlns:p14="http://schemas.microsoft.com/office/powerpoint/2010/main" val="1957293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2FA1A6-5654-4F99-82D0-EB95890B37A2}" type="datetimeFigureOut">
              <a:rPr lang="en-US" smtClean="0"/>
              <a:t>30-Dec-21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5214D-638E-404B-869A-8B56E39F8916}" type="slidenum">
              <a:rPr lang="en-US" smtClean="0"/>
              <a:t>‹#›</a:t>
            </a:fld>
            <a:endParaRPr lang="en-US"/>
          </a:p>
        </p:txBody>
      </p:sp>
    </p:spTree>
    <p:extLst>
      <p:ext uri="{BB962C8B-B14F-4D97-AF65-F5344CB8AC3E}">
        <p14:creationId xmlns:p14="http://schemas.microsoft.com/office/powerpoint/2010/main" val="977898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2FA1A6-5654-4F99-82D0-EB95890B37A2}" type="datetimeFigureOut">
              <a:rPr lang="en-US" smtClean="0"/>
              <a:t>30-Dec-21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5214D-638E-404B-869A-8B56E39F8916}" type="slidenum">
              <a:rPr lang="en-US" smtClean="0"/>
              <a:t>‹#›</a:t>
            </a:fld>
            <a:endParaRPr lang="en-US"/>
          </a:p>
        </p:txBody>
      </p:sp>
    </p:spTree>
    <p:extLst>
      <p:ext uri="{BB962C8B-B14F-4D97-AF65-F5344CB8AC3E}">
        <p14:creationId xmlns:p14="http://schemas.microsoft.com/office/powerpoint/2010/main" val="898172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machine learning</a:t>
            </a:r>
            <a:endParaRPr lang="en-US" dirty="0"/>
          </a:p>
        </p:txBody>
      </p:sp>
      <p:sp>
        <p:nvSpPr>
          <p:cNvPr id="3" name="Subtitle 2"/>
          <p:cNvSpPr>
            <a:spLocks noGrp="1"/>
          </p:cNvSpPr>
          <p:nvPr>
            <p:ph type="subTitle" idx="1"/>
          </p:nvPr>
        </p:nvSpPr>
        <p:spPr/>
        <p:txBody>
          <a:bodyPr/>
          <a:lstStyle/>
          <a:p>
            <a:r>
              <a:rPr lang="en-US" dirty="0" smtClean="0"/>
              <a:t>By Aniket A. </a:t>
            </a:r>
            <a:r>
              <a:rPr lang="en-US" dirty="0"/>
              <a:t>P</a:t>
            </a:r>
            <a:r>
              <a:rPr lang="en-US" dirty="0" smtClean="0"/>
              <a:t>atil</a:t>
            </a:r>
            <a:endParaRPr lang="en-US" dirty="0"/>
          </a:p>
        </p:txBody>
      </p:sp>
    </p:spTree>
    <p:extLst>
      <p:ext uri="{BB962C8B-B14F-4D97-AF65-F5344CB8AC3E}">
        <p14:creationId xmlns:p14="http://schemas.microsoft.com/office/powerpoint/2010/main" val="3256808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Machine Learning?</a:t>
            </a:r>
            <a:br>
              <a:rPr lang="en-US" b="1" dirty="0"/>
            </a:br>
            <a:endParaRPr lang="en-US" dirty="0"/>
          </a:p>
        </p:txBody>
      </p:sp>
      <p:sp>
        <p:nvSpPr>
          <p:cNvPr id="3" name="Content Placeholder 2"/>
          <p:cNvSpPr>
            <a:spLocks noGrp="1"/>
          </p:cNvSpPr>
          <p:nvPr>
            <p:ph idx="1"/>
          </p:nvPr>
        </p:nvSpPr>
        <p:spPr/>
        <p:txBody>
          <a:bodyPr/>
          <a:lstStyle/>
          <a:p>
            <a:r>
              <a:rPr lang="en-US" dirty="0"/>
              <a:t>Machine learning is an application of artificial intelligence (AI) that provides systems the ability to automatically learn and improve from experience without being explicitly programmed. </a:t>
            </a:r>
            <a:r>
              <a:rPr lang="en-US" b="1" dirty="0"/>
              <a:t>Machine learning focuses on the development of computer programs</a:t>
            </a:r>
            <a:r>
              <a:rPr lang="en-US" dirty="0"/>
              <a:t> that can access data and use it to learn for themselves</a:t>
            </a:r>
            <a:r>
              <a:rPr lang="en-US" dirty="0" smtClean="0"/>
              <a:t>.</a:t>
            </a:r>
          </a:p>
          <a:p>
            <a:r>
              <a:rPr lang="en-US" dirty="0" smtClean="0"/>
              <a:t>Computer /machine learns from the post experiences and makes future predictions.</a:t>
            </a:r>
          </a:p>
        </p:txBody>
      </p:sp>
    </p:spTree>
    <p:extLst>
      <p:ext uri="{BB962C8B-B14F-4D97-AF65-F5344CB8AC3E}">
        <p14:creationId xmlns:p14="http://schemas.microsoft.com/office/powerpoint/2010/main" val="831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Machine Learning Methods</a:t>
            </a:r>
            <a:br>
              <a:rPr lang="en-US" b="1" dirty="0"/>
            </a:br>
            <a:endParaRPr lang="en-US" dirty="0"/>
          </a:p>
        </p:txBody>
      </p:sp>
      <p:sp>
        <p:nvSpPr>
          <p:cNvPr id="3" name="Content Placeholder 2"/>
          <p:cNvSpPr>
            <a:spLocks noGrp="1"/>
          </p:cNvSpPr>
          <p:nvPr>
            <p:ph idx="1"/>
          </p:nvPr>
        </p:nvSpPr>
        <p:spPr/>
        <p:txBody>
          <a:bodyPr/>
          <a:lstStyle/>
          <a:p>
            <a:r>
              <a:rPr lang="en-US" dirty="0"/>
              <a:t>Machine learning algorithms are often categorized as supervised or unsupervised</a:t>
            </a:r>
            <a:r>
              <a:rPr lang="en-US" dirty="0" smtClean="0"/>
              <a:t>.</a:t>
            </a:r>
          </a:p>
          <a:p>
            <a:r>
              <a:rPr lang="en-US" b="1" dirty="0"/>
              <a:t>Supervised machine learning algorithms </a:t>
            </a:r>
            <a:r>
              <a:rPr lang="en-US" dirty="0"/>
              <a:t>can apply what has been learned in the past to new data using labeled examples to predict future events. Starting from the analysis of a known training dataset, the learning algorithm produces an inferred function to make predictions about the output values. The system is able to provide targets for any new input after sufficient training. The learning algorithm can also compare its output with the correct, intended output and find errors in order to modify the model accordingly.</a:t>
            </a:r>
          </a:p>
          <a:p>
            <a:endParaRPr lang="en-US" dirty="0"/>
          </a:p>
        </p:txBody>
      </p:sp>
    </p:spTree>
    <p:extLst>
      <p:ext uri="{BB962C8B-B14F-4D97-AF65-F5344CB8AC3E}">
        <p14:creationId xmlns:p14="http://schemas.microsoft.com/office/powerpoint/2010/main" val="4200651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contrast, </a:t>
            </a:r>
            <a:r>
              <a:rPr lang="en-US" b="1" dirty="0"/>
              <a:t>unsupervised machine learning algorithms </a:t>
            </a:r>
            <a:r>
              <a:rPr lang="en-US" dirty="0"/>
              <a:t>are used when the information used to train is neither classified nor labeled. Unsupervised learning studies how systems can infer a function to describe a hidden structure from unlabeled data. The system doesn’t figure out the right output, but it explores the data and can draw inferences from datasets to describe hidden structures from unlabeled data.</a:t>
            </a:r>
          </a:p>
          <a:p>
            <a:endParaRPr lang="en-US" dirty="0"/>
          </a:p>
        </p:txBody>
      </p:sp>
    </p:spTree>
    <p:extLst>
      <p:ext uri="{BB962C8B-B14F-4D97-AF65-F5344CB8AC3E}">
        <p14:creationId xmlns:p14="http://schemas.microsoft.com/office/powerpoint/2010/main" val="348776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machine learning</a:t>
            </a:r>
            <a:endParaRPr lang="en-US" dirty="0"/>
          </a:p>
        </p:txBody>
      </p:sp>
      <p:sp>
        <p:nvSpPr>
          <p:cNvPr id="3" name="Content Placeholder 2"/>
          <p:cNvSpPr>
            <a:spLocks noGrp="1"/>
          </p:cNvSpPr>
          <p:nvPr>
            <p:ph idx="1"/>
          </p:nvPr>
        </p:nvSpPr>
        <p:spPr/>
        <p:txBody>
          <a:bodyPr/>
          <a:lstStyle/>
          <a:p>
            <a:r>
              <a:rPr lang="en-US" dirty="0" smtClean="0"/>
              <a:t>Image recognition</a:t>
            </a:r>
          </a:p>
          <a:p>
            <a:r>
              <a:rPr lang="en-US" dirty="0" smtClean="0"/>
              <a:t>Speech recognition</a:t>
            </a:r>
          </a:p>
          <a:p>
            <a:r>
              <a:rPr lang="en-US" dirty="0" smtClean="0"/>
              <a:t>Traffic prediction</a:t>
            </a:r>
          </a:p>
          <a:p>
            <a:r>
              <a:rPr lang="en-US" dirty="0" smtClean="0"/>
              <a:t>Product recommendations</a:t>
            </a:r>
          </a:p>
          <a:p>
            <a:r>
              <a:rPr lang="en-US" dirty="0" smtClean="0"/>
              <a:t>Self driving cars</a:t>
            </a:r>
          </a:p>
          <a:p>
            <a:r>
              <a:rPr lang="en-US" dirty="0" smtClean="0"/>
              <a:t>Email spam and Malware filtering</a:t>
            </a:r>
          </a:p>
          <a:p>
            <a:r>
              <a:rPr lang="en-US" dirty="0" smtClean="0"/>
              <a:t>Virtual personal assistant</a:t>
            </a:r>
          </a:p>
          <a:p>
            <a:r>
              <a:rPr lang="en-US" dirty="0" smtClean="0"/>
              <a:t>Online fraud detection</a:t>
            </a:r>
          </a:p>
          <a:p>
            <a:endParaRPr lang="en-US" dirty="0" smtClean="0"/>
          </a:p>
        </p:txBody>
      </p:sp>
    </p:spTree>
    <p:extLst>
      <p:ext uri="{BB962C8B-B14F-4D97-AF65-F5344CB8AC3E}">
        <p14:creationId xmlns:p14="http://schemas.microsoft.com/office/powerpoint/2010/main" val="858354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Recognition:</a:t>
            </a:r>
            <a:endParaRPr lang="en-US" dirty="0"/>
          </a:p>
        </p:txBody>
      </p:sp>
      <p:sp>
        <p:nvSpPr>
          <p:cNvPr id="3" name="Content Placeholder 2"/>
          <p:cNvSpPr>
            <a:spLocks noGrp="1"/>
          </p:cNvSpPr>
          <p:nvPr>
            <p:ph idx="1"/>
          </p:nvPr>
        </p:nvSpPr>
        <p:spPr/>
        <p:txBody>
          <a:bodyPr>
            <a:normAutofit fontScale="92500"/>
          </a:bodyPr>
          <a:lstStyle/>
          <a:p>
            <a:r>
              <a:rPr lang="en-US" dirty="0" smtClean="0"/>
              <a:t>Image </a:t>
            </a:r>
            <a:r>
              <a:rPr lang="en-US" dirty="0"/>
              <a:t>recognition is one of the most common applications of machine learning. It is used to identify objects, persons, places, digital images, etc. The popular use case of image recognition and face detection is, </a:t>
            </a:r>
            <a:r>
              <a:rPr lang="en-US" b="1" dirty="0"/>
              <a:t>Automatic friend tagging suggestion</a:t>
            </a:r>
            <a:r>
              <a:rPr lang="en-US" dirty="0"/>
              <a:t>:</a:t>
            </a:r>
          </a:p>
          <a:p>
            <a:r>
              <a:rPr lang="en-US" dirty="0"/>
              <a:t>Facebook provides us a feature of auto friend tagging suggestion. Whenever we upload a photo with our Facebook friends, then we automatically get a tagging suggestion with name, and the technology behind this is machine learning's </a:t>
            </a:r>
            <a:r>
              <a:rPr lang="en-US" b="1" dirty="0"/>
              <a:t>face detection</a:t>
            </a:r>
            <a:r>
              <a:rPr lang="en-US" dirty="0"/>
              <a:t> and </a:t>
            </a:r>
            <a:r>
              <a:rPr lang="en-US" b="1" dirty="0"/>
              <a:t>recognition algorithm</a:t>
            </a:r>
            <a:r>
              <a:rPr lang="en-US" dirty="0"/>
              <a:t>.</a:t>
            </a:r>
          </a:p>
          <a:p>
            <a:r>
              <a:rPr lang="en-US" dirty="0"/>
              <a:t>It is based on the Facebook project named "</a:t>
            </a:r>
            <a:r>
              <a:rPr lang="en-US" b="1" dirty="0"/>
              <a:t>Deep Face</a:t>
            </a:r>
            <a:r>
              <a:rPr lang="en-US" dirty="0"/>
              <a:t>," which is responsible for face recognition and person identification in the picture.</a:t>
            </a:r>
          </a:p>
          <a:p>
            <a:endParaRPr lang="en-US" dirty="0"/>
          </a:p>
        </p:txBody>
      </p:sp>
    </p:spTree>
    <p:extLst>
      <p:ext uri="{BB962C8B-B14F-4D97-AF65-F5344CB8AC3E}">
        <p14:creationId xmlns:p14="http://schemas.microsoft.com/office/powerpoint/2010/main" val="127676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 for machine learning</a:t>
            </a:r>
            <a:endParaRPr lang="en-US" dirty="0"/>
          </a:p>
        </p:txBody>
      </p:sp>
      <p:sp>
        <p:nvSpPr>
          <p:cNvPr id="3" name="Content Placeholder 2"/>
          <p:cNvSpPr>
            <a:spLocks noGrp="1"/>
          </p:cNvSpPr>
          <p:nvPr>
            <p:ph idx="1"/>
          </p:nvPr>
        </p:nvSpPr>
        <p:spPr/>
        <p:txBody>
          <a:bodyPr/>
          <a:lstStyle/>
          <a:p>
            <a:r>
              <a:rPr lang="en-US" dirty="0" smtClean="0"/>
              <a:t>Easy</a:t>
            </a:r>
          </a:p>
          <a:p>
            <a:r>
              <a:rPr lang="en-US" dirty="0" smtClean="0"/>
              <a:t>Fast enough for machine learning</a:t>
            </a:r>
          </a:p>
          <a:p>
            <a:r>
              <a:rPr lang="en-US" dirty="0" smtClean="0"/>
              <a:t>It has ML libraries(pandas, </a:t>
            </a:r>
            <a:r>
              <a:rPr lang="en-US" dirty="0" err="1" smtClean="0"/>
              <a:t>Numpy</a:t>
            </a:r>
            <a:r>
              <a:rPr lang="en-US" dirty="0" smtClean="0"/>
              <a:t>, </a:t>
            </a:r>
            <a:r>
              <a:rPr lang="en-US" dirty="0" err="1" smtClean="0"/>
              <a:t>scikit</a:t>
            </a:r>
            <a:r>
              <a:rPr lang="en-US" dirty="0"/>
              <a:t> </a:t>
            </a:r>
            <a:r>
              <a:rPr lang="en-US" dirty="0" smtClean="0"/>
              <a:t>learn, </a:t>
            </a:r>
            <a:r>
              <a:rPr lang="en-US" dirty="0" err="1" smtClean="0"/>
              <a:t>Matplotlib</a:t>
            </a:r>
            <a:r>
              <a:rPr lang="en-US" dirty="0" smtClean="0"/>
              <a:t>, </a:t>
            </a:r>
            <a:r>
              <a:rPr lang="en-US" dirty="0" err="1"/>
              <a:t>P</a:t>
            </a:r>
            <a:r>
              <a:rPr lang="en-US" dirty="0" err="1" smtClean="0"/>
              <a:t>ytorch</a:t>
            </a:r>
            <a:r>
              <a:rPr lang="en-US" dirty="0" smtClean="0"/>
              <a:t> etc.)</a:t>
            </a:r>
          </a:p>
          <a:p>
            <a:r>
              <a:rPr lang="en-US" dirty="0" smtClean="0"/>
              <a:t>Working in any operating system(windows, Linux, mac etc.)</a:t>
            </a:r>
            <a:endParaRPr lang="en-US" dirty="0"/>
          </a:p>
        </p:txBody>
      </p:sp>
    </p:spTree>
    <p:extLst>
      <p:ext uri="{BB962C8B-B14F-4D97-AF65-F5344CB8AC3E}">
        <p14:creationId xmlns:p14="http://schemas.microsoft.com/office/powerpoint/2010/main" val="2874620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171</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Introduction to machine learning</vt:lpstr>
      <vt:lpstr>What is Machine Learning? </vt:lpstr>
      <vt:lpstr>Some Machine Learning Methods </vt:lpstr>
      <vt:lpstr>PowerPoint Presentation</vt:lpstr>
      <vt:lpstr>Application of machine learning</vt:lpstr>
      <vt:lpstr>Image Recognition:</vt:lpstr>
      <vt:lpstr>Why python for machine learning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Microsoft account</dc:creator>
  <cp:lastModifiedBy>Microsoft account</cp:lastModifiedBy>
  <cp:revision>4</cp:revision>
  <dcterms:created xsi:type="dcterms:W3CDTF">2021-12-30T15:13:51Z</dcterms:created>
  <dcterms:modified xsi:type="dcterms:W3CDTF">2021-12-30T15:39:22Z</dcterms:modified>
</cp:coreProperties>
</file>