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5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77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12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6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9FA7-BB5F-48AB-9D08-0CBE84921921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739520-AB45-41DF-929B-C28D85F2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&amp; </a:t>
            </a:r>
            <a:r>
              <a:rPr lang="en-US" dirty="0" err="1" smtClean="0"/>
              <a:t>Underfitting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7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with a good fit is between the </a:t>
            </a:r>
            <a:r>
              <a:rPr lang="en-US" dirty="0" err="1" smtClean="0"/>
              <a:t>underfitted</a:t>
            </a:r>
            <a:r>
              <a:rPr lang="en-US" dirty="0" smtClean="0"/>
              <a:t> and </a:t>
            </a:r>
            <a:r>
              <a:rPr lang="en-US" dirty="0" err="1" smtClean="0"/>
              <a:t>overfitted</a:t>
            </a:r>
            <a:r>
              <a:rPr lang="en-US" dirty="0" smtClean="0"/>
              <a:t> model and ideally, it makes predictions with 0 errors, but in practice, difficult to achieve it.</a:t>
            </a:r>
          </a:p>
        </p:txBody>
      </p:sp>
    </p:spTree>
    <p:extLst>
      <p:ext uri="{BB962C8B-B14F-4D97-AF65-F5344CB8AC3E}">
        <p14:creationId xmlns:p14="http://schemas.microsoft.com/office/powerpoint/2010/main" val="263834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varience</a:t>
            </a:r>
            <a:r>
              <a:rPr lang="en-US" dirty="0" smtClean="0"/>
              <a:t>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is a huge bias it means the model has not learned the relevant relationship between the features and the target values. This is also called as </a:t>
            </a:r>
            <a:r>
              <a:rPr lang="en-US" dirty="0" err="1" smtClean="0"/>
              <a:t>underfitting</a:t>
            </a:r>
            <a:r>
              <a:rPr lang="en-US" dirty="0" smtClean="0"/>
              <a:t>. And when there is a high </a:t>
            </a:r>
            <a:r>
              <a:rPr lang="en-US" dirty="0" err="1" smtClean="0"/>
              <a:t>varience</a:t>
            </a:r>
            <a:r>
              <a:rPr lang="en-US" dirty="0" smtClean="0"/>
              <a:t> it means that the model has learned the data well so that it includes the noise.</a:t>
            </a:r>
            <a:r>
              <a:rPr lang="en-US" dirty="0"/>
              <a:t> </a:t>
            </a:r>
            <a:r>
              <a:rPr lang="en-US" dirty="0" smtClean="0"/>
              <a:t>This is also called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to have a model that is neither </a:t>
            </a:r>
            <a:r>
              <a:rPr lang="en-US" dirty="0" err="1" smtClean="0"/>
              <a:t>underfitting</a:t>
            </a:r>
            <a:r>
              <a:rPr lang="en-US" dirty="0" smtClean="0"/>
              <a:t> and nor </a:t>
            </a:r>
            <a:r>
              <a:rPr lang="en-US" dirty="0" err="1" smtClean="0"/>
              <a:t>overfitting</a:t>
            </a:r>
            <a:r>
              <a:rPr lang="en-US" dirty="0" smtClean="0"/>
              <a:t>. Which is called as bias- Variance trade-off.</a:t>
            </a:r>
          </a:p>
          <a:p>
            <a:r>
              <a:rPr lang="en-US" dirty="0" smtClean="0"/>
              <a:t>If there is no balance between </a:t>
            </a:r>
            <a:r>
              <a:rPr lang="en-US" dirty="0" err="1" smtClean="0"/>
              <a:t>varience</a:t>
            </a:r>
            <a:r>
              <a:rPr lang="en-US" dirty="0" smtClean="0"/>
              <a:t> and bias then the model will not be able to generalize a failure to perform well on new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means error in training data</a:t>
            </a:r>
          </a:p>
          <a:p>
            <a:r>
              <a:rPr lang="en-US" dirty="0" smtClean="0"/>
              <a:t>Variance means error in 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5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madel</a:t>
            </a:r>
            <a:r>
              <a:rPr lang="en-US" dirty="0" smtClean="0"/>
              <a:t> or generalized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during training and testing is very high.</a:t>
            </a:r>
          </a:p>
          <a:p>
            <a:r>
              <a:rPr lang="en-US" dirty="0" smtClean="0"/>
              <a:t>It is able to perform well on training data set as well as testing data set.</a:t>
            </a:r>
          </a:p>
          <a:p>
            <a:r>
              <a:rPr lang="en-US" dirty="0" smtClean="0"/>
              <a:t>Low training error</a:t>
            </a:r>
          </a:p>
          <a:p>
            <a:r>
              <a:rPr lang="en-US" dirty="0" smtClean="0"/>
              <a:t>Low testing error</a:t>
            </a:r>
          </a:p>
          <a:p>
            <a:r>
              <a:rPr lang="en-US" dirty="0" smtClean="0"/>
              <a:t>Low bias</a:t>
            </a:r>
          </a:p>
          <a:p>
            <a:r>
              <a:rPr lang="en-US" dirty="0" smtClean="0"/>
              <a:t>Low </a:t>
            </a:r>
            <a:r>
              <a:rPr lang="en-US" dirty="0" err="1" smtClean="0"/>
              <a:t>varience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0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during training is very high but accuracy during testing is very low</a:t>
            </a:r>
          </a:p>
          <a:p>
            <a:r>
              <a:rPr lang="en-US" dirty="0" smtClean="0"/>
              <a:t>It is abele to perform well on training data set but it does not perform well on testing data set</a:t>
            </a:r>
          </a:p>
          <a:p>
            <a:r>
              <a:rPr lang="en-US" dirty="0" smtClean="0"/>
              <a:t> Low training error</a:t>
            </a:r>
          </a:p>
          <a:p>
            <a:r>
              <a:rPr lang="en-US" dirty="0" smtClean="0"/>
              <a:t>High testing error</a:t>
            </a:r>
          </a:p>
          <a:p>
            <a:r>
              <a:rPr lang="en-US" dirty="0" smtClean="0"/>
              <a:t>Low bias</a:t>
            </a:r>
          </a:p>
          <a:p>
            <a:r>
              <a:rPr lang="en-US" dirty="0" smtClean="0"/>
              <a:t>High variance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90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during training as well as testing data set is very low</a:t>
            </a:r>
          </a:p>
          <a:p>
            <a:r>
              <a:rPr lang="en-US" dirty="0" smtClean="0"/>
              <a:t>It does not perform well on training data set as well as testing data set.</a:t>
            </a:r>
          </a:p>
          <a:p>
            <a:r>
              <a:rPr lang="en-US" dirty="0" smtClean="0"/>
              <a:t>High training error</a:t>
            </a:r>
          </a:p>
          <a:p>
            <a:r>
              <a:rPr lang="en-US" dirty="0" smtClean="0"/>
              <a:t>High testing error</a:t>
            </a:r>
          </a:p>
          <a:p>
            <a:r>
              <a:rPr lang="en-US" dirty="0" smtClean="0"/>
              <a:t>High bias</a:t>
            </a:r>
          </a:p>
          <a:p>
            <a:r>
              <a:rPr lang="en-US" dirty="0" smtClean="0"/>
              <a:t>High </a:t>
            </a:r>
            <a:r>
              <a:rPr lang="en-US" dirty="0" err="1" smtClean="0"/>
              <a:t>varience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6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Training error-1%</a:t>
            </a:r>
          </a:p>
          <a:p>
            <a:r>
              <a:rPr lang="en-US" dirty="0" smtClean="0"/>
              <a:t>Testing error – 1%</a:t>
            </a:r>
          </a:p>
          <a:p>
            <a:r>
              <a:rPr lang="en-US" dirty="0" smtClean="0"/>
              <a:t>Good model or most </a:t>
            </a:r>
            <a:r>
              <a:rPr lang="en-US" dirty="0" err="1"/>
              <a:t>g</a:t>
            </a:r>
            <a:r>
              <a:rPr lang="en-US" dirty="0" err="1" smtClean="0"/>
              <a:t>eneralised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Training Error – 1%</a:t>
            </a:r>
          </a:p>
          <a:p>
            <a:r>
              <a:rPr lang="en-US" dirty="0" smtClean="0"/>
              <a:t>Testing Error – 25%</a:t>
            </a:r>
          </a:p>
          <a:p>
            <a:endParaRPr lang="en-US" dirty="0" smtClean="0"/>
          </a:p>
          <a:p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Training Error – 20 %</a:t>
            </a:r>
          </a:p>
          <a:p>
            <a:r>
              <a:rPr lang="en-US" dirty="0" smtClean="0"/>
              <a:t>Testing Error – 20 %</a:t>
            </a:r>
          </a:p>
          <a:p>
            <a:r>
              <a:rPr lang="en-US" dirty="0" err="1" smtClean="0"/>
              <a:t>Underfitting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6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to convert high </a:t>
            </a:r>
            <a:r>
              <a:rPr lang="en-US" dirty="0" err="1" smtClean="0"/>
              <a:t>varience</a:t>
            </a:r>
            <a:r>
              <a:rPr lang="en-US" dirty="0" smtClean="0"/>
              <a:t> in to low </a:t>
            </a:r>
            <a:r>
              <a:rPr lang="en-US" dirty="0" err="1" smtClean="0"/>
              <a:t>varience</a:t>
            </a:r>
            <a:r>
              <a:rPr lang="en-US" dirty="0" smtClean="0"/>
              <a:t> by applying some hyper parameter tuning.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 cause the degraded performance of the machine learning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4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the </a:t>
            </a:r>
            <a:r>
              <a:rPr lang="en-US" dirty="0" err="1" smtClean="0"/>
              <a:t>overfitting</a:t>
            </a:r>
            <a:r>
              <a:rPr lang="en-US" dirty="0" smtClean="0"/>
              <a:t> 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Training with more data</a:t>
            </a:r>
          </a:p>
          <a:p>
            <a:r>
              <a:rPr lang="en-US" dirty="0" smtClean="0"/>
              <a:t>Removing features</a:t>
            </a:r>
          </a:p>
          <a:p>
            <a:r>
              <a:rPr lang="en-US" dirty="0" smtClean="0"/>
              <a:t>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0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no of features</a:t>
            </a:r>
          </a:p>
          <a:p>
            <a:r>
              <a:rPr lang="en-US" dirty="0" smtClean="0"/>
              <a:t>Increase the data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2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392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Machine Learning</vt:lpstr>
      <vt:lpstr>Bias and variance</vt:lpstr>
      <vt:lpstr>Good madel or generalized model</vt:lpstr>
      <vt:lpstr>Overfitting</vt:lpstr>
      <vt:lpstr>Underfitting</vt:lpstr>
      <vt:lpstr>Examples:-</vt:lpstr>
      <vt:lpstr>PowerPoint Presentation</vt:lpstr>
      <vt:lpstr>How to avoid the overfitting in model</vt:lpstr>
      <vt:lpstr>How to avoid underfitting</vt:lpstr>
      <vt:lpstr>Goodness of fit </vt:lpstr>
      <vt:lpstr>Bias – varience trade-off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Microsoft account</dc:creator>
  <cp:lastModifiedBy>Microsoft account</cp:lastModifiedBy>
  <cp:revision>6</cp:revision>
  <dcterms:created xsi:type="dcterms:W3CDTF">2022-01-20T09:36:09Z</dcterms:created>
  <dcterms:modified xsi:type="dcterms:W3CDTF">2022-01-20T10:12:37Z</dcterms:modified>
</cp:coreProperties>
</file>