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4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0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3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8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2D61-4CB2-406A-A3A9-6EA4ED071CDB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EA6178-7815-47C0-80D2-8DACB191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6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 Nearest Neighbour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Aniket 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1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KNN algorithm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KNN is supervised learning algorithm used in machine learning for classifying the data set into known classes.</a:t>
            </a:r>
          </a:p>
          <a:p>
            <a:r>
              <a:rPr lang="en-IN" dirty="0"/>
              <a:t>The learning is based on how similar is a data from other.</a:t>
            </a:r>
          </a:p>
          <a:p>
            <a:r>
              <a:rPr lang="en-IN" dirty="0"/>
              <a:t>It stores all available cases and classifies new cases based on similarity.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5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In KNN algorithm ‘K’ refers to the number of neighbours to consider for classification. K should be an odd value.</a:t>
                </a:r>
              </a:p>
              <a:p>
                <a:r>
                  <a:rPr lang="en-IN" dirty="0"/>
                  <a:t>If K is too small then then it is sensitive to noise point.</a:t>
                </a:r>
              </a:p>
              <a:p>
                <a:r>
                  <a:rPr lang="en-IN" dirty="0"/>
                  <a:t>Larger K works well.</a:t>
                </a:r>
              </a:p>
              <a:p>
                <a:r>
                  <a:rPr lang="en-IN" dirty="0"/>
                  <a:t>Too large K My include majority points from other classes.</a:t>
                </a:r>
              </a:p>
              <a:p>
                <a:r>
                  <a:rPr lang="en-IN" dirty="0"/>
                  <a:t>Thumb rule is K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IN" dirty="0"/>
                  <a:t> , n is number of examples.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36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 : Choose value for K (K should be an odd number).</a:t>
            </a:r>
          </a:p>
          <a:p>
            <a:endParaRPr lang="en-IN" dirty="0"/>
          </a:p>
          <a:p>
            <a:r>
              <a:rPr lang="en-IN" dirty="0"/>
              <a:t>Step 2: Find the distance of two point to each of the </a:t>
            </a:r>
            <a:r>
              <a:rPr lang="en-IN" dirty="0" smtClean="0"/>
              <a:t>training </a:t>
            </a:r>
            <a:r>
              <a:rPr lang="en-IN" dirty="0"/>
              <a:t>data.</a:t>
            </a:r>
          </a:p>
          <a:p>
            <a:endParaRPr lang="en-IN" dirty="0"/>
          </a:p>
          <a:p>
            <a:r>
              <a:rPr lang="en-IN" dirty="0"/>
              <a:t>Step 3: Find the K nearest neighbours to the new </a:t>
            </a:r>
            <a:r>
              <a:rPr lang="en-IN" dirty="0" smtClean="0"/>
              <a:t>data points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Step 4: Classification of new data point into category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6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the distance calculated in KNN 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In KNN distance can be calculated by 2 methods</a:t>
                </a:r>
              </a:p>
              <a:p>
                <a:pPr marL="0" indent="0">
                  <a:buNone/>
                </a:pPr>
                <a:r>
                  <a:rPr lang="en-IN" dirty="0"/>
                  <a:t>	1)Euclidean distance</a:t>
                </a:r>
              </a:p>
              <a:p>
                <a:pPr marL="0" indent="0">
                  <a:buNone/>
                </a:pPr>
                <a:r>
                  <a:rPr lang="en-IN" dirty="0"/>
                  <a:t>It is the square root of sum of squared distance between two points.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Dist.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2 – 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1)2 + (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2 – 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1)2 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4931F88-F114-414B-9FD6-F03AF2FCCF67}"/>
              </a:ext>
            </a:extLst>
          </p:cNvPr>
          <p:cNvGrpSpPr/>
          <p:nvPr/>
        </p:nvGrpSpPr>
        <p:grpSpPr>
          <a:xfrm>
            <a:off x="4528182" y="3588648"/>
            <a:ext cx="4891527" cy="3088891"/>
            <a:chOff x="3650236" y="2897547"/>
            <a:chExt cx="4891527" cy="30888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F56A7EC-F02B-4C7F-AD52-B4B2D3BCA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236" y="2897547"/>
              <a:ext cx="4891527" cy="308889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7C7534B-8779-4816-9793-4D5B2A389109}"/>
                </a:ext>
              </a:extLst>
            </p:cNvPr>
            <p:cNvSpPr/>
            <p:nvPr/>
          </p:nvSpPr>
          <p:spPr>
            <a:xfrm>
              <a:off x="3650236" y="3010486"/>
              <a:ext cx="4891527" cy="297595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79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2)Manhattan distance</a:t>
            </a:r>
          </a:p>
          <a:p>
            <a:pPr marL="0" indent="0">
              <a:buNone/>
            </a:pPr>
            <a:r>
              <a:rPr lang="en-IN" dirty="0"/>
              <a:t>It is the sum of the absolute values of the differences between two points.</a:t>
            </a:r>
          </a:p>
          <a:p>
            <a:pPr marL="0" indent="0">
              <a:buNone/>
            </a:pPr>
            <a:r>
              <a:rPr lang="en-IN" dirty="0"/>
              <a:t>			Dist. = |x1 - x2| + |y1 - y2|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144C4E8-A5DC-46D3-9CAD-C6C2333A3974}"/>
              </a:ext>
            </a:extLst>
          </p:cNvPr>
          <p:cNvGrpSpPr/>
          <p:nvPr/>
        </p:nvGrpSpPr>
        <p:grpSpPr>
          <a:xfrm>
            <a:off x="1423576" y="3418253"/>
            <a:ext cx="7104184" cy="2940146"/>
            <a:chOff x="2560321" y="3263706"/>
            <a:chExt cx="7104184" cy="29401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C4E353A-A23E-4664-9673-D70715F3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287" y="3422628"/>
              <a:ext cx="6829425" cy="26574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814CE4B-D05D-42CC-ADDA-B11773283D27}"/>
                </a:ext>
              </a:extLst>
            </p:cNvPr>
            <p:cNvSpPr/>
            <p:nvPr/>
          </p:nvSpPr>
          <p:spPr>
            <a:xfrm>
              <a:off x="2560321" y="3263706"/>
              <a:ext cx="7104184" cy="294014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0537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F6C850A-A38C-45BB-8864-0BE6506DE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2" y="688086"/>
            <a:ext cx="6013757" cy="54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58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204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</vt:lpstr>
      <vt:lpstr>K Nearest Neighbour</vt:lpstr>
      <vt:lpstr>What is KNN algorithm ?</vt:lpstr>
      <vt:lpstr>PowerPoint Presentation</vt:lpstr>
      <vt:lpstr>PowerPoint Presentation</vt:lpstr>
      <vt:lpstr>How is the distance calculated in KNN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Neighbour</dc:title>
  <dc:creator>Microsoft account</dc:creator>
  <cp:lastModifiedBy>Microsoft account</cp:lastModifiedBy>
  <cp:revision>1</cp:revision>
  <dcterms:created xsi:type="dcterms:W3CDTF">2022-01-26T05:22:44Z</dcterms:created>
  <dcterms:modified xsi:type="dcterms:W3CDTF">2022-01-26T05:30:23Z</dcterms:modified>
</cp:coreProperties>
</file>