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4"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2578813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272882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4CB73-14F9-4295-834B-04BB32CDFF77}"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146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3636764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4CB73-14F9-4295-834B-04BB32CDFF77}"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341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3878901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3719567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182318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142410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247215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247065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329644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330784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41349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1243694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92C8D5-7212-4FAD-B7F5-5358297AB58F}" type="datetimeFigureOut">
              <a:rPr lang="en-US" smtClean="0"/>
              <a:t>04-Jan-22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34CB73-14F9-4295-834B-04BB32CDFF77}" type="slidenum">
              <a:rPr lang="en-US" smtClean="0"/>
              <a:t>‹#›</a:t>
            </a:fld>
            <a:endParaRPr lang="en-US" dirty="0"/>
          </a:p>
        </p:txBody>
      </p:sp>
    </p:spTree>
    <p:extLst>
      <p:ext uri="{BB962C8B-B14F-4D97-AF65-F5344CB8AC3E}">
        <p14:creationId xmlns:p14="http://schemas.microsoft.com/office/powerpoint/2010/main" val="112026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92C8D5-7212-4FAD-B7F5-5358297AB58F}" type="datetimeFigureOut">
              <a:rPr lang="en-US" smtClean="0"/>
              <a:t>04-Jan-22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34CB73-14F9-4295-834B-04BB32CDFF77}" type="slidenum">
              <a:rPr lang="en-US" smtClean="0"/>
              <a:t>‹#›</a:t>
            </a:fld>
            <a:endParaRPr lang="en-US" dirty="0"/>
          </a:p>
        </p:txBody>
      </p:sp>
    </p:spTree>
    <p:extLst>
      <p:ext uri="{BB962C8B-B14F-4D97-AF65-F5344CB8AC3E}">
        <p14:creationId xmlns:p14="http://schemas.microsoft.com/office/powerpoint/2010/main" val="34026167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alend.com/resources/what-is-data-processing/" TargetMode="External"/><Relationship Id="rId2" Type="http://schemas.openxmlformats.org/officeDocument/2006/relationships/hyperlink" Target="https://www.stitchdata.com/resources/what-is-data-extra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Extraction</a:t>
            </a:r>
            <a:endParaRPr lang="en-US" dirty="0"/>
          </a:p>
        </p:txBody>
      </p:sp>
      <p:sp>
        <p:nvSpPr>
          <p:cNvPr id="3" name="Subtitle 2"/>
          <p:cNvSpPr>
            <a:spLocks noGrp="1"/>
          </p:cNvSpPr>
          <p:nvPr>
            <p:ph type="subTitle" idx="1"/>
          </p:nvPr>
        </p:nvSpPr>
        <p:spPr/>
        <p:txBody>
          <a:bodyPr/>
          <a:lstStyle/>
          <a:p>
            <a:r>
              <a:rPr lang="en-US" dirty="0" smtClean="0"/>
              <a:t>Aniket patil</a:t>
            </a:r>
            <a:endParaRPr lang="en-US" dirty="0"/>
          </a:p>
        </p:txBody>
      </p:sp>
    </p:spTree>
    <p:extLst>
      <p:ext uri="{BB962C8B-B14F-4D97-AF65-F5344CB8AC3E}">
        <p14:creationId xmlns:p14="http://schemas.microsoft.com/office/powerpoint/2010/main" val="27873644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extraction</a:t>
            </a:r>
            <a:endParaRPr lang="en-US" dirty="0"/>
          </a:p>
        </p:txBody>
      </p:sp>
      <p:sp>
        <p:nvSpPr>
          <p:cNvPr id="3" name="Content Placeholder 2"/>
          <p:cNvSpPr>
            <a:spLocks noGrp="1"/>
          </p:cNvSpPr>
          <p:nvPr>
            <p:ph idx="1"/>
          </p:nvPr>
        </p:nvSpPr>
        <p:spPr/>
        <p:txBody>
          <a:bodyPr/>
          <a:lstStyle/>
          <a:p>
            <a:r>
              <a:rPr lang="en-US" dirty="0"/>
              <a:t>Data extraction is the process of collecting or retrieving disparate types of data from a variety of sources, many of which may be poorly organized or completely unstructured. </a:t>
            </a:r>
            <a:r>
              <a:rPr lang="en-US" dirty="0">
                <a:hlinkClick r:id="rId2"/>
              </a:rPr>
              <a:t>Data extraction</a:t>
            </a:r>
            <a:r>
              <a:rPr lang="en-US" dirty="0"/>
              <a:t> makes it possible to consolidate, </a:t>
            </a:r>
            <a:r>
              <a:rPr lang="en-US" dirty="0">
                <a:hlinkClick r:id="rId3"/>
              </a:rPr>
              <a:t>process</a:t>
            </a:r>
            <a:r>
              <a:rPr lang="en-US" dirty="0"/>
              <a:t>, and refine data so that it can be stored in a centralized location in order to be transformed</a:t>
            </a:r>
            <a:r>
              <a:rPr lang="en-US" dirty="0" smtClean="0"/>
              <a:t>.</a:t>
            </a:r>
            <a:endParaRPr lang="en-US" dirty="0"/>
          </a:p>
        </p:txBody>
      </p:sp>
    </p:spTree>
    <p:extLst>
      <p:ext uri="{BB962C8B-B14F-4D97-AF65-F5344CB8AC3E}">
        <p14:creationId xmlns:p14="http://schemas.microsoft.com/office/powerpoint/2010/main" val="18724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extraction is important</a:t>
            </a:r>
            <a:endParaRPr lang="en-US" dirty="0"/>
          </a:p>
        </p:txBody>
      </p:sp>
      <p:sp>
        <p:nvSpPr>
          <p:cNvPr id="3" name="Content Placeholder 2"/>
          <p:cNvSpPr>
            <a:spLocks noGrp="1"/>
          </p:cNvSpPr>
          <p:nvPr>
            <p:ph idx="1"/>
          </p:nvPr>
        </p:nvSpPr>
        <p:spPr/>
        <p:txBody>
          <a:bodyPr/>
          <a:lstStyle/>
          <a:p>
            <a:r>
              <a:rPr lang="en-US" dirty="0" smtClean="0"/>
              <a:t>Original data which will be analyzed have some impurities like missing -, wrong type, wrong value,  duplicate entries etc.</a:t>
            </a:r>
          </a:p>
          <a:p>
            <a:r>
              <a:rPr lang="en-US" dirty="0" smtClean="0"/>
              <a:t>Data in different file format.</a:t>
            </a:r>
          </a:p>
          <a:p>
            <a:r>
              <a:rPr lang="en-US" dirty="0" smtClean="0"/>
              <a:t>Data extraction with ETL process</a:t>
            </a:r>
          </a:p>
          <a:p>
            <a:r>
              <a:rPr lang="en-US" dirty="0" smtClean="0"/>
              <a:t>ETL allows to </a:t>
            </a:r>
          </a:p>
          <a:p>
            <a:pPr lvl="1"/>
            <a:r>
              <a:rPr lang="en-US" dirty="0" smtClean="0"/>
              <a:t>Consolidate data to centralized location</a:t>
            </a:r>
          </a:p>
          <a:p>
            <a:pPr lvl="1"/>
            <a:r>
              <a:rPr lang="en-US" dirty="0" smtClean="0"/>
              <a:t>Different types of data in to common format.</a:t>
            </a:r>
            <a:endParaRPr lang="en-US" dirty="0"/>
          </a:p>
        </p:txBody>
      </p:sp>
    </p:spTree>
    <p:extLst>
      <p:ext uri="{BB962C8B-B14F-4D97-AF65-F5344CB8AC3E}">
        <p14:creationId xmlns:p14="http://schemas.microsoft.com/office/powerpoint/2010/main" val="45058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ETL process</a:t>
            </a:r>
            <a:endParaRPr lang="en-US" dirty="0"/>
          </a:p>
        </p:txBody>
      </p:sp>
      <p:sp>
        <p:nvSpPr>
          <p:cNvPr id="3" name="Content Placeholder 2"/>
          <p:cNvSpPr>
            <a:spLocks noGrp="1"/>
          </p:cNvSpPr>
          <p:nvPr>
            <p:ph idx="1"/>
          </p:nvPr>
        </p:nvSpPr>
        <p:spPr/>
        <p:txBody>
          <a:bodyPr/>
          <a:lstStyle/>
          <a:p>
            <a:r>
              <a:rPr lang="en-US" dirty="0" smtClean="0"/>
              <a:t>E= EXTRACTION</a:t>
            </a:r>
          </a:p>
          <a:p>
            <a:r>
              <a:rPr lang="en-US" dirty="0" smtClean="0"/>
              <a:t>T= TRANFROMATION</a:t>
            </a:r>
          </a:p>
          <a:p>
            <a:r>
              <a:rPr lang="en-US" dirty="0" smtClean="0"/>
              <a:t>L= LOADING</a:t>
            </a:r>
            <a:endParaRPr lang="en-US" dirty="0"/>
          </a:p>
        </p:txBody>
      </p:sp>
    </p:spTree>
    <p:extLst>
      <p:ext uri="{BB962C8B-B14F-4D97-AF65-F5344CB8AC3E}">
        <p14:creationId xmlns:p14="http://schemas.microsoft.com/office/powerpoint/2010/main" val="357806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EXTRACTION</a:t>
            </a:r>
            <a:endParaRPr lang="en-US" dirty="0"/>
          </a:p>
        </p:txBody>
      </p:sp>
      <p:sp>
        <p:nvSpPr>
          <p:cNvPr id="3" name="Content Placeholder 2"/>
          <p:cNvSpPr>
            <a:spLocks noGrp="1"/>
          </p:cNvSpPr>
          <p:nvPr>
            <p:ph idx="1"/>
          </p:nvPr>
        </p:nvSpPr>
        <p:spPr/>
        <p:txBody>
          <a:bodyPr/>
          <a:lstStyle/>
          <a:p>
            <a:r>
              <a:rPr lang="en-US" dirty="0" smtClean="0"/>
              <a:t>It allows different kinds of data to be combined and ultimately mined for business intelligence</a:t>
            </a:r>
          </a:p>
          <a:p>
            <a:endParaRPr lang="en-US" dirty="0" smtClean="0"/>
          </a:p>
        </p:txBody>
      </p:sp>
    </p:spTree>
    <p:extLst>
      <p:ext uri="{BB962C8B-B14F-4D97-AF65-F5344CB8AC3E}">
        <p14:creationId xmlns:p14="http://schemas.microsoft.com/office/powerpoint/2010/main" val="3430218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extraction</a:t>
            </a:r>
            <a:endParaRPr lang="en-US" dirty="0"/>
          </a:p>
        </p:txBody>
      </p:sp>
      <p:sp>
        <p:nvSpPr>
          <p:cNvPr id="3" name="Content Placeholder 2"/>
          <p:cNvSpPr>
            <a:spLocks noGrp="1"/>
          </p:cNvSpPr>
          <p:nvPr>
            <p:ph idx="1"/>
          </p:nvPr>
        </p:nvSpPr>
        <p:spPr/>
        <p:txBody>
          <a:bodyPr/>
          <a:lstStyle/>
          <a:p>
            <a:r>
              <a:rPr lang="en-US" b="1" dirty="0" smtClean="0"/>
              <a:t>Full extraction</a:t>
            </a:r>
          </a:p>
          <a:p>
            <a:pPr lvl="1"/>
            <a:r>
              <a:rPr lang="en-US" dirty="0"/>
              <a:t>Full extraction is used when the data needs to be extracted and loaded for the first time.  In full extraction, the data from the source is extracted completely. This extraction reflects the current data available in the source system.</a:t>
            </a:r>
            <a:endParaRPr lang="en-US" b="1" dirty="0" smtClean="0"/>
          </a:p>
          <a:p>
            <a:r>
              <a:rPr lang="en-US" b="1" dirty="0" smtClean="0"/>
              <a:t>Incremental extraction</a:t>
            </a:r>
          </a:p>
          <a:p>
            <a:pPr lvl="1"/>
            <a:r>
              <a:rPr lang="en-US" dirty="0" smtClean="0"/>
              <a:t>In </a:t>
            </a:r>
            <a:r>
              <a:rPr lang="en-US" dirty="0"/>
              <a:t>incremental extraction, the changes in source data need to be tracked since the last successful extraction. Only these changes in data will be extracted and then loaded. These changes can be detected from the source data which have the last changed timestamp. Also a change table can be created in the source system, which keeps track of the changes in the source data.</a:t>
            </a:r>
            <a:endParaRPr lang="en-US" dirty="0"/>
          </a:p>
        </p:txBody>
      </p:sp>
    </p:spTree>
    <p:extLst>
      <p:ext uri="{BB962C8B-B14F-4D97-AF65-F5344CB8AC3E}">
        <p14:creationId xmlns:p14="http://schemas.microsoft.com/office/powerpoint/2010/main" val="308502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TRANFROMATION</a:t>
            </a:r>
          </a:p>
        </p:txBody>
      </p:sp>
      <p:sp>
        <p:nvSpPr>
          <p:cNvPr id="3" name="Content Placeholder 2"/>
          <p:cNvSpPr>
            <a:spLocks noGrp="1"/>
          </p:cNvSpPr>
          <p:nvPr>
            <p:ph idx="1"/>
          </p:nvPr>
        </p:nvSpPr>
        <p:spPr/>
        <p:txBody>
          <a:bodyPr/>
          <a:lstStyle/>
          <a:p>
            <a:r>
              <a:rPr lang="en-US" dirty="0" smtClean="0"/>
              <a:t>Extracted data is stored, organized, and cleansed.</a:t>
            </a:r>
          </a:p>
          <a:p>
            <a:r>
              <a:rPr lang="en-US" dirty="0" smtClean="0"/>
              <a:t>Duplicate entries will be deleted, missing values removed.</a:t>
            </a:r>
          </a:p>
          <a:p>
            <a:r>
              <a:rPr lang="en-US" dirty="0" smtClean="0"/>
              <a:t>All data stored in unique format to further data processing.</a:t>
            </a:r>
          </a:p>
          <a:p>
            <a:endParaRPr lang="en-US" dirty="0"/>
          </a:p>
        </p:txBody>
      </p:sp>
    </p:spTree>
    <p:extLst>
      <p:ext uri="{BB962C8B-B14F-4D97-AF65-F5344CB8AC3E}">
        <p14:creationId xmlns:p14="http://schemas.microsoft.com/office/powerpoint/2010/main" val="116530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a:t>
            </a:r>
            <a:endParaRPr lang="en-US" dirty="0"/>
          </a:p>
        </p:txBody>
      </p:sp>
      <p:sp>
        <p:nvSpPr>
          <p:cNvPr id="3" name="Content Placeholder 2"/>
          <p:cNvSpPr>
            <a:spLocks noGrp="1"/>
          </p:cNvSpPr>
          <p:nvPr>
            <p:ph idx="1"/>
          </p:nvPr>
        </p:nvSpPr>
        <p:spPr/>
        <p:txBody>
          <a:bodyPr/>
          <a:lstStyle/>
          <a:p>
            <a:r>
              <a:rPr lang="en-US" dirty="0"/>
              <a:t>The third and final step of the ETL process is loading. In this step, the transformed data is finally loaded into the data warehouse. Sometimes the data is updated by loading into the data warehouse very frequently and sometimes it is done after longer but regular intervals. The rate and period of loading solely depends on the requirements and varies from system to system.</a:t>
            </a:r>
            <a:endParaRPr lang="en-US" dirty="0"/>
          </a:p>
        </p:txBody>
      </p:sp>
    </p:spTree>
    <p:extLst>
      <p:ext uri="{BB962C8B-B14F-4D97-AF65-F5344CB8AC3E}">
        <p14:creationId xmlns:p14="http://schemas.microsoft.com/office/powerpoint/2010/main" val="350163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TotalTime>
  <Words>245</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Data Extraction</vt:lpstr>
      <vt:lpstr>Data extraction</vt:lpstr>
      <vt:lpstr>Why data extraction is important</vt:lpstr>
      <vt:lpstr>Steps in ETL process</vt:lpstr>
      <vt:lpstr>EXTRACTION</vt:lpstr>
      <vt:lpstr>Types of extraction</vt:lpstr>
      <vt:lpstr>TRANFROMATION</vt:lpstr>
      <vt:lpstr>LOADING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Extraction</dc:title>
  <dc:creator>Microsoft account</dc:creator>
  <cp:lastModifiedBy>Microsoft account</cp:lastModifiedBy>
  <cp:revision>10</cp:revision>
  <dcterms:created xsi:type="dcterms:W3CDTF">2022-01-04T03:27:27Z</dcterms:created>
  <dcterms:modified xsi:type="dcterms:W3CDTF">2022-01-04T04:35:44Z</dcterms:modified>
</cp:coreProperties>
</file>