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7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5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8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2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1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0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E6950-7D93-4D17-BB0C-34E1FA00E95C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60A07D-9475-4BC4-A7E3-7F75446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Aniket patil</a:t>
            </a:r>
          </a:p>
        </p:txBody>
      </p:sp>
    </p:spTree>
    <p:extLst>
      <p:ext uri="{BB962C8B-B14F-4D97-AF65-F5344CB8AC3E}">
        <p14:creationId xmlns:p14="http://schemas.microsoft.com/office/powerpoint/2010/main" val="31055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</a:t>
            </a:r>
            <a:r>
              <a:rPr lang="en-US" dirty="0"/>
              <a:t>a type supervised learning where it used to solve classification </a:t>
            </a:r>
            <a:r>
              <a:rPr lang="en-US" dirty="0"/>
              <a:t>problem. </a:t>
            </a:r>
            <a:r>
              <a:rPr lang="en-US" dirty="0"/>
              <a:t>Response variable is in categorical </a:t>
            </a:r>
            <a:r>
              <a:rPr lang="en-US" dirty="0" smtClean="0"/>
              <a:t>form</a:t>
            </a:r>
          </a:p>
          <a:p>
            <a:pPr algn="just"/>
            <a:r>
              <a:rPr lang="en-US" dirty="0"/>
              <a:t>Data set having labels </a:t>
            </a:r>
            <a:r>
              <a:rPr lang="en-US" dirty="0" smtClean="0"/>
              <a:t>like: Yes-No</a:t>
            </a:r>
            <a:r>
              <a:rPr lang="en-US" dirty="0"/>
              <a:t>, 0-1, etc. then use logistic regression as there linear regression fails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Ex</a:t>
            </a:r>
            <a:r>
              <a:rPr lang="en-US" dirty="0"/>
              <a:t>:	when we are predicting the students passes or fails in an exam when the number of hours spent on studying is given as a feature, where as the response variable has two values ,Pass and fail.</a:t>
            </a:r>
          </a:p>
        </p:txBody>
      </p:sp>
    </p:spTree>
    <p:extLst>
      <p:ext uri="{BB962C8B-B14F-4D97-AF65-F5344CB8AC3E}">
        <p14:creationId xmlns:p14="http://schemas.microsoft.com/office/powerpoint/2010/main" val="9084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Function used in Logistic </a:t>
            </a:r>
            <a:r>
              <a:rPr lang="en-US" alt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Sigmoid function  </a:t>
            </a:r>
          </a:p>
          <a:p>
            <a:r>
              <a:rPr lang="en-US" dirty="0"/>
              <a:t>Y = 1</a:t>
            </a:r>
            <a:r>
              <a:rPr lang="en-US" dirty="0" smtClean="0"/>
              <a:t>/(1+e^-x) </a:t>
            </a:r>
            <a:endParaRPr lang="en-US" dirty="0"/>
          </a:p>
          <a:p>
            <a:r>
              <a:rPr lang="en-US" dirty="0"/>
              <a:t>x = independent variable (That has to be transformed) , e = 2.718 </a:t>
            </a:r>
          </a:p>
          <a:p>
            <a:r>
              <a:rPr lang="en-US" dirty="0"/>
              <a:t>e = natural logarithm base(also known as</a:t>
            </a:r>
          </a:p>
          <a:p>
            <a:r>
              <a:rPr lang="en-US" dirty="0"/>
              <a:t>Euler’s number).</a:t>
            </a:r>
          </a:p>
          <a:p>
            <a:r>
              <a:rPr lang="en-US" dirty="0"/>
              <a:t>Sigmoid function trying to convert the independent variable(feature) into a expression of Probability that ranges between 0-1 with respect to 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2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  <a:p>
            <a:r>
              <a:rPr lang="en-US" dirty="0"/>
              <a:t>Disease Diagnosis</a:t>
            </a:r>
          </a:p>
          <a:p>
            <a:r>
              <a:rPr lang="en-US" dirty="0"/>
              <a:t>Emergency Detection</a:t>
            </a:r>
          </a:p>
          <a:p>
            <a:r>
              <a:rPr lang="en-US" dirty="0"/>
              <a:t>Spam no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14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125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Logistic Regression</vt:lpstr>
      <vt:lpstr>Logistic Regression</vt:lpstr>
      <vt:lpstr>Function used in Logistic Regression</vt:lpstr>
      <vt:lpstr>Application: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Microsoft account</dc:creator>
  <cp:lastModifiedBy>Microsoft account</cp:lastModifiedBy>
  <cp:revision>2</cp:revision>
  <dcterms:created xsi:type="dcterms:W3CDTF">2022-01-17T13:33:11Z</dcterms:created>
  <dcterms:modified xsi:type="dcterms:W3CDTF">2022-01-17T13:48:56Z</dcterms:modified>
</cp:coreProperties>
</file>