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02BA-F777-46CC-B5E0-41E29A0B4AE0}" type="datetimeFigureOut">
              <a:rPr lang="en-US" smtClean="0"/>
              <a:t>27-Jan-22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623-13BF-4F8D-ADBD-550F2910E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8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02BA-F777-46CC-B5E0-41E29A0B4AE0}" type="datetimeFigureOut">
              <a:rPr lang="en-US" smtClean="0"/>
              <a:t>27-Jan-22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623-13BF-4F8D-ADBD-550F2910E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7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02BA-F777-46CC-B5E0-41E29A0B4AE0}" type="datetimeFigureOut">
              <a:rPr lang="en-US" smtClean="0"/>
              <a:t>27-Jan-22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623-13BF-4F8D-ADBD-550F2910E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9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02BA-F777-46CC-B5E0-41E29A0B4AE0}" type="datetimeFigureOut">
              <a:rPr lang="en-US" smtClean="0"/>
              <a:t>27-Jan-22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623-13BF-4F8D-ADBD-550F2910E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02BA-F777-46CC-B5E0-41E29A0B4AE0}" type="datetimeFigureOut">
              <a:rPr lang="en-US" smtClean="0"/>
              <a:t>27-Jan-22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623-13BF-4F8D-ADBD-550F2910E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3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02BA-F777-46CC-B5E0-41E29A0B4AE0}" type="datetimeFigureOut">
              <a:rPr lang="en-US" smtClean="0"/>
              <a:t>27-Jan-22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623-13BF-4F8D-ADBD-550F2910E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5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02BA-F777-46CC-B5E0-41E29A0B4AE0}" type="datetimeFigureOut">
              <a:rPr lang="en-US" smtClean="0"/>
              <a:t>27-Jan-22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623-13BF-4F8D-ADBD-550F2910E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2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02BA-F777-46CC-B5E0-41E29A0B4AE0}" type="datetimeFigureOut">
              <a:rPr lang="en-US" smtClean="0"/>
              <a:t>27-Jan-22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623-13BF-4F8D-ADBD-550F2910E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02BA-F777-46CC-B5E0-41E29A0B4AE0}" type="datetimeFigureOut">
              <a:rPr lang="en-US" smtClean="0"/>
              <a:t>27-Jan-22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623-13BF-4F8D-ADBD-550F2910E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9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02BA-F777-46CC-B5E0-41E29A0B4AE0}" type="datetimeFigureOut">
              <a:rPr lang="en-US" smtClean="0"/>
              <a:t>27-Jan-22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623-13BF-4F8D-ADBD-550F2910E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6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02BA-F777-46CC-B5E0-41E29A0B4AE0}" type="datetimeFigureOut">
              <a:rPr lang="en-US" smtClean="0"/>
              <a:t>27-Jan-22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623-13BF-4F8D-ADBD-550F2910E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1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70C0">
                <a:alpha val="36000"/>
              </a:srgb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802BA-F777-46CC-B5E0-41E29A0B4AE0}" type="datetimeFigureOut">
              <a:rPr lang="en-US" smtClean="0"/>
              <a:t>27-Jan-22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A7623-13BF-4F8D-ADBD-550F2910E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2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Confusion </a:t>
            </a:r>
            <a:r>
              <a:rPr lang="en-US" dirty="0" err="1" smtClean="0"/>
              <a:t>Metrix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Aniket patil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9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</a:t>
            </a:r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Confusion matrix is used to compare predicted and actual values.</a:t>
            </a:r>
          </a:p>
          <a:p>
            <a:r>
              <a:rPr lang="en-US" dirty="0" smtClean="0"/>
              <a:t>A much better way to evaluate the performance of the classifier is to look at the confusion matrix.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1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Accuracy is one metric for evaluating classification models. Informally, accuracy is the fraction of predictions our model got right. Formally, accuracy has the following definition: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𝑐𝑜𝑟𝑟𝑒𝑐𝑡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𝑝𝑟𝑒𝑑𝑖𝑐𝑡𝑜𝑛𝑠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𝑝𝑟𝑒𝑑𝑒𝑐𝑡𝑖𝑜𝑛𝑠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/>
                  <a:t>For binary classification, accuracy can also be calculated in terms of positives and negatives as follows: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41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74346"/>
              </p:ext>
            </p:extLst>
          </p:nvPr>
        </p:nvGraphicFramePr>
        <p:xfrm>
          <a:off x="3573194" y="1825625"/>
          <a:ext cx="5022166" cy="381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083"/>
                <a:gridCol w="2511083"/>
              </a:tblGrid>
              <a:tr h="190776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TP</a:t>
                      </a:r>
                    </a:p>
                    <a:p>
                      <a:pPr algn="ctr"/>
                      <a:r>
                        <a:rPr lang="en-US" dirty="0" smtClean="0"/>
                        <a:t>(True</a:t>
                      </a:r>
                      <a:r>
                        <a:rPr lang="en-US" baseline="0" dirty="0" smtClean="0"/>
                        <a:t> Positive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FP</a:t>
                      </a:r>
                    </a:p>
                    <a:p>
                      <a:pPr algn="ctr"/>
                      <a:r>
                        <a:rPr lang="en-US" dirty="0" smtClean="0"/>
                        <a:t>(False </a:t>
                      </a:r>
                      <a:r>
                        <a:rPr lang="en-US" baseline="0" dirty="0" smtClean="0"/>
                        <a:t>Positive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190776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FN</a:t>
                      </a:r>
                    </a:p>
                    <a:p>
                      <a:pPr algn="ctr"/>
                      <a:r>
                        <a:rPr lang="en-US" dirty="0" smtClean="0"/>
                        <a:t>(False Negative)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TN</a:t>
                      </a:r>
                    </a:p>
                    <a:p>
                      <a:pPr algn="ctr"/>
                      <a:r>
                        <a:rPr lang="en-US" dirty="0" smtClean="0"/>
                        <a:t>(True Negative)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25747" y="2591468"/>
            <a:ext cx="461665" cy="29964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Predicted class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83389" y="813471"/>
            <a:ext cx="482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 class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8313" y="1814732"/>
            <a:ext cx="461665" cy="377315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Negative		  Positive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83389" y="1182803"/>
            <a:ext cx="482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			Negative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23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192" y="0"/>
            <a:ext cx="10515600" cy="4351338"/>
          </a:xfrm>
        </p:spPr>
        <p:txBody>
          <a:bodyPr/>
          <a:lstStyle/>
          <a:p>
            <a:r>
              <a:rPr lang="en-US" dirty="0" smtClean="0"/>
              <a:t>True Positive: Actual Positive and Predicted as Positive</a:t>
            </a:r>
          </a:p>
          <a:p>
            <a:r>
              <a:rPr lang="en-US" dirty="0" smtClean="0"/>
              <a:t>True Negative: Actual Negative and Predicted as Negative</a:t>
            </a:r>
          </a:p>
          <a:p>
            <a:r>
              <a:rPr lang="en-US" dirty="0" smtClean="0"/>
              <a:t>False Positive(Type I Error): Actual Negative but predicted as Positive</a:t>
            </a:r>
          </a:p>
          <a:p>
            <a:r>
              <a:rPr lang="en-US" dirty="0" smtClean="0"/>
              <a:t>False Negative(Type II Error): Actual Positive but predicted as Negative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448" y="2110154"/>
            <a:ext cx="6379088" cy="474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8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Positive(TP)</a:t>
            </a:r>
          </a:p>
          <a:p>
            <a:r>
              <a:rPr lang="en-US" dirty="0"/>
              <a:t>Patient with </a:t>
            </a:r>
            <a:r>
              <a:rPr lang="en-US" dirty="0" err="1"/>
              <a:t>covid</a:t>
            </a:r>
            <a:r>
              <a:rPr lang="en-US" dirty="0"/>
              <a:t> is told that he/she has </a:t>
            </a:r>
            <a:r>
              <a:rPr lang="en-US" dirty="0" err="1"/>
              <a:t>covid</a:t>
            </a:r>
            <a:r>
              <a:rPr lang="en-US" dirty="0"/>
              <a:t>.</a:t>
            </a:r>
          </a:p>
          <a:p>
            <a:r>
              <a:rPr lang="en-US" dirty="0"/>
              <a:t>True Negative(TN)</a:t>
            </a:r>
          </a:p>
          <a:p>
            <a:r>
              <a:rPr lang="en-US" dirty="0"/>
              <a:t>Patient with no </a:t>
            </a:r>
            <a:r>
              <a:rPr lang="en-US" dirty="0" err="1"/>
              <a:t>covid</a:t>
            </a:r>
            <a:r>
              <a:rPr lang="en-US" dirty="0"/>
              <a:t> is told that he/she has no </a:t>
            </a:r>
            <a:r>
              <a:rPr lang="en-US" dirty="0" err="1"/>
              <a:t>covid</a:t>
            </a:r>
            <a:r>
              <a:rPr lang="en-US" dirty="0"/>
              <a:t>.</a:t>
            </a:r>
          </a:p>
          <a:p>
            <a:r>
              <a:rPr lang="en-US" dirty="0"/>
              <a:t>False Positive(FP)</a:t>
            </a:r>
          </a:p>
          <a:p>
            <a:r>
              <a:rPr lang="en-US" dirty="0"/>
              <a:t>Patient with no </a:t>
            </a:r>
            <a:r>
              <a:rPr lang="en-US" dirty="0" err="1"/>
              <a:t>covid</a:t>
            </a:r>
            <a:r>
              <a:rPr lang="en-US" dirty="0"/>
              <a:t> is told that he/she has  </a:t>
            </a:r>
            <a:r>
              <a:rPr lang="en-US" dirty="0" err="1"/>
              <a:t>covid</a:t>
            </a:r>
            <a:r>
              <a:rPr lang="en-US" dirty="0"/>
              <a:t>.</a:t>
            </a:r>
          </a:p>
          <a:p>
            <a:r>
              <a:rPr lang="en-US" dirty="0"/>
              <a:t>False Negative(FN)</a:t>
            </a:r>
          </a:p>
          <a:p>
            <a:r>
              <a:rPr lang="en-US" dirty="0"/>
              <a:t>Patient with </a:t>
            </a:r>
            <a:r>
              <a:rPr lang="en-US" dirty="0" err="1"/>
              <a:t>covid</a:t>
            </a:r>
            <a:r>
              <a:rPr lang="en-US" dirty="0"/>
              <a:t> is told that he/she has  no </a:t>
            </a:r>
            <a:r>
              <a:rPr lang="en-US" dirty="0" err="1"/>
              <a:t>covid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5709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197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Confusion Metrix</vt:lpstr>
      <vt:lpstr>Confusion matrix</vt:lpstr>
      <vt:lpstr>Accuracy</vt:lpstr>
      <vt:lpstr>PowerPoint Presentation</vt:lpstr>
      <vt:lpstr>PowerPoint Presentation</vt:lpstr>
      <vt:lpstr>Examples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Confusion Metrix</dc:title>
  <dc:creator>ANIKET PATIL</dc:creator>
  <cp:lastModifiedBy>ANIKET PATIL</cp:lastModifiedBy>
  <cp:revision>5</cp:revision>
  <dcterms:created xsi:type="dcterms:W3CDTF">2022-01-27T13:43:20Z</dcterms:created>
  <dcterms:modified xsi:type="dcterms:W3CDTF">2022-01-27T14:24:46Z</dcterms:modified>
</cp:coreProperties>
</file>