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05-Dec-21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INTRODUCTOIN OF 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store different data types</a:t>
            </a:r>
          </a:p>
          <a:p>
            <a:r>
              <a:rPr lang="en-US" dirty="0" smtClean="0"/>
              <a:t>Same </a:t>
            </a:r>
            <a:r>
              <a:rPr lang="en-US" dirty="0"/>
              <a:t>values are </a:t>
            </a:r>
            <a:r>
              <a:rPr lang="en-US" dirty="0" smtClean="0"/>
              <a:t>allowed</a:t>
            </a:r>
          </a:p>
          <a:p>
            <a:r>
              <a:rPr lang="en-US" dirty="0"/>
              <a:t>Indexing and slicing is possible</a:t>
            </a:r>
          </a:p>
          <a:p>
            <a:r>
              <a:rPr lang="en-US" dirty="0"/>
              <a:t>Mutable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/>
          <a:lstStyle/>
          <a:p>
            <a:r>
              <a:rPr lang="en-US" dirty="0" smtClean="0"/>
              <a:t>Variable= [Different data separated by comma]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A= [1, 2, 3.5]</a:t>
            </a:r>
          </a:p>
          <a:p>
            <a:pPr lvl="1"/>
            <a:r>
              <a:rPr lang="en-US" dirty="0" smtClean="0"/>
              <a:t>B= [“python”, “java”, “c”]</a:t>
            </a:r>
          </a:p>
          <a:p>
            <a:pPr lvl="1"/>
            <a:r>
              <a:rPr lang="en-US" dirty="0" smtClean="0"/>
              <a:t>C=[</a:t>
            </a:r>
            <a:r>
              <a:rPr lang="en-US" dirty="0"/>
              <a:t>1, 2, </a:t>
            </a:r>
            <a:r>
              <a:rPr lang="en-US" dirty="0" smtClean="0"/>
              <a:t>3.5, “</a:t>
            </a:r>
            <a:r>
              <a:rPr lang="en-US" dirty="0"/>
              <a:t>python”, “java”, “c”]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starts from 0(zero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A= [5, 7, 10, 18, 14]</a:t>
            </a:r>
          </a:p>
          <a:p>
            <a:pPr lvl="0"/>
            <a:r>
              <a:rPr lang="en-US" dirty="0"/>
              <a:t>to get the first element </a:t>
            </a:r>
          </a:p>
          <a:p>
            <a:r>
              <a:rPr lang="en-US" dirty="0" smtClean="0"/>
              <a:t>A[0] output is 5</a:t>
            </a:r>
          </a:p>
          <a:p>
            <a:r>
              <a:rPr lang="en-US" dirty="0" smtClean="0"/>
              <a:t>A=[1] output is 7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to get the first element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4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change the data in variables.</a:t>
            </a:r>
          </a:p>
          <a:p>
            <a:r>
              <a:rPr lang="en-US" dirty="0" smtClean="0"/>
              <a:t>Before</a:t>
            </a:r>
          </a:p>
          <a:p>
            <a:r>
              <a:rPr lang="en-US" dirty="0"/>
              <a:t>A= [5, 7, 10, 18, 14]</a:t>
            </a:r>
          </a:p>
          <a:p>
            <a:r>
              <a:rPr lang="en-US" dirty="0" smtClean="0"/>
              <a:t>A[0]= 2</a:t>
            </a:r>
          </a:p>
          <a:p>
            <a:r>
              <a:rPr lang="en-US" dirty="0" smtClean="0"/>
              <a:t>After</a:t>
            </a:r>
          </a:p>
          <a:p>
            <a:r>
              <a:rPr lang="en-US" dirty="0"/>
              <a:t>A= </a:t>
            </a:r>
            <a:r>
              <a:rPr lang="en-US" dirty="0" smtClean="0"/>
              <a:t>[2, </a:t>
            </a:r>
            <a:r>
              <a:rPr lang="en-US" dirty="0"/>
              <a:t>7, 10, 18, 14]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of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7" b="11089"/>
          <a:stretch/>
        </p:blipFill>
        <p:spPr>
          <a:xfrm>
            <a:off x="4101071" y="3054130"/>
            <a:ext cx="3989858" cy="3449700"/>
          </a:xfrm>
        </p:spPr>
      </p:pic>
      <p:sp>
        <p:nvSpPr>
          <p:cNvPr id="5" name="TextBox 4"/>
          <p:cNvSpPr txBox="1"/>
          <p:nvPr/>
        </p:nvSpPr>
        <p:spPr>
          <a:xfrm>
            <a:off x="4101071" y="2684798"/>
            <a:ext cx="3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 [“P”, “y”, “t”, “h”, “o”, “n”]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8" b="30996"/>
          <a:stretch/>
        </p:blipFill>
        <p:spPr>
          <a:xfrm>
            <a:off x="3798057" y="2279560"/>
            <a:ext cx="4460056" cy="4578440"/>
          </a:xfrm>
        </p:spPr>
      </p:pic>
    </p:spTree>
    <p:extLst>
      <p:ext uri="{BB962C8B-B14F-4D97-AF65-F5344CB8AC3E}">
        <p14:creationId xmlns:p14="http://schemas.microsoft.com/office/powerpoint/2010/main" val="19717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2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178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Century Gothic</vt:lpstr>
      <vt:lpstr>Wingdings 3</vt:lpstr>
      <vt:lpstr>Ion Boardroom</vt:lpstr>
      <vt:lpstr>PAYTHON</vt:lpstr>
      <vt:lpstr>LISTS</vt:lpstr>
      <vt:lpstr>Syntax of lists</vt:lpstr>
      <vt:lpstr>Indexing</vt:lpstr>
      <vt:lpstr>mutable</vt:lpstr>
      <vt:lpstr>Slicing of Lists</vt:lpstr>
      <vt:lpstr>Python lists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PAYTHON</dc:title>
  <dc:creator>aniket</dc:creator>
  <cp:lastModifiedBy>aniket</cp:lastModifiedBy>
  <cp:revision>5</cp:revision>
  <dcterms:created xsi:type="dcterms:W3CDTF">2021-12-05T11:53:19Z</dcterms:created>
  <dcterms:modified xsi:type="dcterms:W3CDTF">2021-12-05T12:42:18Z</dcterms:modified>
</cp:coreProperties>
</file>