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5CFC-F0E2-9416-92F8-B7E137592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8FB3A-31A6-5082-7333-50D6EA19B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58C5-CB5D-4984-230B-8B5A3FA7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917F-159F-66CB-5AEC-73226C7C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931D-140D-BC22-F74D-EFE46E4D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8227-0550-C2CE-CF2F-4F26DAAE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0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0FF5-CE70-A94F-C5D9-13E14A8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18D4-C7C2-3EE8-1A1A-72992B2E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99E5-B165-AADA-D153-5424B98B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227E-8F92-F928-74B5-9F5551C4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7138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TF10001025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sah</dc:creator>
  <cp:lastModifiedBy>aniket sah</cp:lastModifiedBy>
  <cp:revision>1</cp:revision>
  <dcterms:created xsi:type="dcterms:W3CDTF">2024-01-22T12:02:38Z</dcterms:created>
  <dcterms:modified xsi:type="dcterms:W3CDTF">2024-01-22T12:03:04Z</dcterms:modified>
</cp:coreProperties>
</file>