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3" r:id="rId16"/>
    <p:sldId id="271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B74-05A9-4070-A7B5-5D8CD6CCBD8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8DA-D5B7-42FB-A4F7-E804A9B51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B74-05A9-4070-A7B5-5D8CD6CCBD8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8DA-D5B7-42FB-A4F7-E804A9B51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B74-05A9-4070-A7B5-5D8CD6CCBD8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8DA-D5B7-42FB-A4F7-E804A9B51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B74-05A9-4070-A7B5-5D8CD6CCBD8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8DA-D5B7-42FB-A4F7-E804A9B51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B74-05A9-4070-A7B5-5D8CD6CCBD8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8DA-D5B7-42FB-A4F7-E804A9B51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B74-05A9-4070-A7B5-5D8CD6CCBD8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8DA-D5B7-42FB-A4F7-E804A9B51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B74-05A9-4070-A7B5-5D8CD6CCBD8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8DA-D5B7-42FB-A4F7-E804A9B51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B74-05A9-4070-A7B5-5D8CD6CCBD8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8DA-D5B7-42FB-A4F7-E804A9B51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B74-05A9-4070-A7B5-5D8CD6CCBD8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8DA-D5B7-42FB-A4F7-E804A9B51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B74-05A9-4070-A7B5-5D8CD6CCBD8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8DA-D5B7-42FB-A4F7-E804A9B51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B74-05A9-4070-A7B5-5D8CD6CCBD8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8DA-D5B7-42FB-A4F7-E804A9B51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5B74-05A9-4070-A7B5-5D8CD6CCBD8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5C8DA-D5B7-42FB-A4F7-E804A9B51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fa template final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5791200"/>
            <a:ext cx="9144000" cy="1066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5B74-05A9-4070-A7B5-5D8CD6CCBD8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C8DA-D5B7-42FB-A4F7-E804A9B51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Movie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620000" cy="1752600"/>
          </a:xfrm>
        </p:spPr>
        <p:txBody>
          <a:bodyPr/>
          <a:lstStyle/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Prepared By:</a:t>
            </a:r>
          </a:p>
          <a:p>
            <a:pPr algn="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-Aniket Kumar Shah</a:t>
            </a:r>
          </a:p>
          <a:p>
            <a:pPr algn="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-Deepshikha Khadka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A6F7-34B0-C943-B538-D1DDD18C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B542-B088-AA50-A5BD-26F375E7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crew </a:t>
            </a:r>
          </a:p>
          <a:p>
            <a:r>
              <a:rPr lang="en-US" dirty="0"/>
              <a:t>A lot of person is in crew so we fetch only director of the movies.</a:t>
            </a:r>
          </a:p>
          <a:p>
            <a:r>
              <a:rPr lang="en-US" dirty="0"/>
              <a:t>Same function where </a:t>
            </a:r>
            <a:r>
              <a:rPr lang="en-US" dirty="0" err="1"/>
              <a:t>i</a:t>
            </a:r>
            <a:r>
              <a:rPr lang="en-US" dirty="0"/>
              <a:t>[job] consist [name] director and return the value.</a:t>
            </a:r>
          </a:p>
          <a:p>
            <a:r>
              <a:rPr lang="en-US" dirty="0"/>
              <a:t>After store in movies.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2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614A-60E6-480E-02D6-0E6148B0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146-2352-C00F-E5E6-8166AD52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is in form of string so convert it into list.</a:t>
            </a:r>
          </a:p>
          <a:p>
            <a:r>
              <a:rPr lang="en-US" dirty="0"/>
              <a:t>movies['overview'].apply(lambda x:x.split()) helps to convert it into list.</a:t>
            </a:r>
          </a:p>
          <a:p>
            <a:r>
              <a:rPr lang="en-US" dirty="0"/>
              <a:t>movies['genres'].apply(lambda x:[i.replace(" ","")for </a:t>
            </a:r>
            <a:r>
              <a:rPr lang="en-US" dirty="0" err="1"/>
              <a:t>i</a:t>
            </a:r>
            <a:r>
              <a:rPr lang="en-US" dirty="0"/>
              <a:t> in x]) helps to remove space in list. </a:t>
            </a:r>
          </a:p>
          <a:p>
            <a:r>
              <a:rPr lang="en-US" dirty="0"/>
              <a:t>It is important to remove confusion in names and recommendation (Ex - </a:t>
            </a:r>
            <a:r>
              <a:rPr lang="en-US" dirty="0" err="1"/>
              <a:t>AniketSah</a:t>
            </a:r>
            <a:r>
              <a:rPr lang="en-US" dirty="0"/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331018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B996-B512-14CB-FC3B-494963D2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6225-8041-8799-F7BE-0148DF3F2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371600"/>
            <a:ext cx="8229600" cy="4525963"/>
          </a:xfrm>
        </p:spPr>
        <p:txBody>
          <a:bodyPr/>
          <a:lstStyle/>
          <a:p>
            <a:r>
              <a:rPr lang="en-US" dirty="0"/>
              <a:t>Same with keywords, cast , crew.</a:t>
            </a:r>
          </a:p>
          <a:p>
            <a:r>
              <a:rPr lang="en-US" dirty="0"/>
              <a:t>Now create a Tags where we add/concatenate overview + genres  + keyword + cast + crew.</a:t>
            </a:r>
          </a:p>
          <a:p>
            <a:r>
              <a:rPr lang="en-US" dirty="0"/>
              <a:t>All are stored in Tags so, </a:t>
            </a:r>
            <a:r>
              <a:rPr lang="en-US" dirty="0" err="1"/>
              <a:t>new_df</a:t>
            </a:r>
            <a:r>
              <a:rPr lang="en-US" dirty="0"/>
              <a:t> helps to make it easy.</a:t>
            </a:r>
          </a:p>
          <a:p>
            <a:r>
              <a:rPr lang="en-US" dirty="0" err="1"/>
              <a:t>New_df</a:t>
            </a:r>
            <a:r>
              <a:rPr lang="en-US" dirty="0"/>
              <a:t>  </a:t>
            </a:r>
            <a:r>
              <a:rPr lang="en-US" dirty="0" err="1"/>
              <a:t>stoers</a:t>
            </a:r>
            <a:r>
              <a:rPr lang="en-US" dirty="0"/>
              <a:t>  </a:t>
            </a:r>
            <a:r>
              <a:rPr lang="en-US" dirty="0" err="1"/>
              <a:t>movie_id</a:t>
            </a:r>
            <a:r>
              <a:rPr lang="en-US" dirty="0"/>
              <a:t> , title and tags.</a:t>
            </a:r>
          </a:p>
          <a:p>
            <a:r>
              <a:rPr lang="en-US" dirty="0"/>
              <a:t>Tags data is in list so we need to convert it into string.</a:t>
            </a:r>
          </a:p>
        </p:txBody>
      </p:sp>
    </p:spTree>
    <p:extLst>
      <p:ext uri="{BB962C8B-B14F-4D97-AF65-F5344CB8AC3E}">
        <p14:creationId xmlns:p14="http://schemas.microsoft.com/office/powerpoint/2010/main" val="13909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90BE-941D-7311-C872-02FB69EB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F613-C45B-B3C0-5466-C32D3B6E3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/>
              <a:t>new_df</a:t>
            </a:r>
            <a:r>
              <a:rPr lang="en-US" dirty="0"/>
              <a:t>['tags'].apply(lambda x:" ".join(x))</a:t>
            </a:r>
          </a:p>
          <a:p>
            <a:pPr marL="0" indent="0">
              <a:buNone/>
            </a:pPr>
            <a:r>
              <a:rPr lang="en-US" dirty="0"/>
              <a:t>Helps to convert into string by joining “ “ between them.</a:t>
            </a:r>
          </a:p>
          <a:p>
            <a:r>
              <a:rPr lang="en-US" dirty="0" err="1"/>
              <a:t>new_df</a:t>
            </a:r>
            <a:r>
              <a:rPr lang="en-US" dirty="0"/>
              <a:t>['tags'].apply(lambda x:x.lower()) helps to convert all of them in lower case.</a:t>
            </a:r>
          </a:p>
          <a:p>
            <a:r>
              <a:rPr lang="en-US" dirty="0"/>
              <a:t>Now we have to recommend movie basis on?</a:t>
            </a:r>
          </a:p>
          <a:p>
            <a:r>
              <a:rPr lang="en-US" dirty="0"/>
              <a:t>As compare between tags[0] and [1] have to find similar words between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1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C5DF-8550-76F4-CFC3-6FB6819B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D8E0-0840-25C5-C3B2-5FC806A0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similar words in different movies for recommend is not best way to recommend user. So, convert the word into vector.</a:t>
            </a:r>
          </a:p>
          <a:p>
            <a:r>
              <a:rPr lang="en-US" dirty="0"/>
              <a:t>Stop word – are those word in English that help in formation of sentence but does not contribute in meaning of the sentence. (Ex, are ,a , is).</a:t>
            </a:r>
          </a:p>
          <a:p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r>
              <a:rPr lang="en-US" dirty="0"/>
              <a:t> helps in vector where</a:t>
            </a:r>
          </a:p>
        </p:txBody>
      </p:sp>
    </p:spTree>
    <p:extLst>
      <p:ext uri="{BB962C8B-B14F-4D97-AF65-F5344CB8AC3E}">
        <p14:creationId xmlns:p14="http://schemas.microsoft.com/office/powerpoint/2010/main" val="307812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ABC6-AAC2-2C21-F070-238FD384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2C52-868D-BD74-787F-14D833E6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44507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cv = </a:t>
            </a:r>
            <a:r>
              <a:rPr lang="en-US" dirty="0" err="1"/>
              <a:t>CountVectorizer</a:t>
            </a:r>
            <a:r>
              <a:rPr lang="en-US" dirty="0"/>
              <a:t>(</a:t>
            </a:r>
            <a:r>
              <a:rPr lang="en-US" dirty="0" err="1"/>
              <a:t>max_features</a:t>
            </a:r>
            <a:r>
              <a:rPr lang="en-US" dirty="0"/>
              <a:t>=5000,stop_words='</a:t>
            </a:r>
            <a:r>
              <a:rPr lang="en-US" dirty="0" err="1"/>
              <a:t>english</a:t>
            </a:r>
            <a:r>
              <a:rPr lang="en-US" dirty="0"/>
              <a:t>’)  it take 5000 max feature and stop word remove converting unwanted </a:t>
            </a:r>
            <a:r>
              <a:rPr lang="en-US" dirty="0" err="1"/>
              <a:t>woed</a:t>
            </a:r>
            <a:r>
              <a:rPr lang="en-US" dirty="0"/>
              <a:t> into vector.</a:t>
            </a:r>
          </a:p>
          <a:p>
            <a:r>
              <a:rPr lang="en-US" dirty="0" err="1"/>
              <a:t>Cv.fit_transform</a:t>
            </a:r>
            <a:r>
              <a:rPr lang="en-US" dirty="0"/>
              <a:t> .</a:t>
            </a:r>
            <a:r>
              <a:rPr lang="en-US" dirty="0" err="1"/>
              <a:t>toarray</a:t>
            </a:r>
            <a:r>
              <a:rPr lang="en-US" dirty="0"/>
              <a:t> convert into array  where by default it is in matrix.</a:t>
            </a:r>
          </a:p>
          <a:p>
            <a:r>
              <a:rPr lang="en-US" dirty="0"/>
              <a:t>Now we use </a:t>
            </a:r>
            <a:r>
              <a:rPr lang="en-US" dirty="0" err="1"/>
              <a:t>sameing</a:t>
            </a:r>
            <a:r>
              <a:rPr lang="en-US" dirty="0"/>
              <a:t> process where similar word convert in a single word ( </a:t>
            </a:r>
            <a:r>
              <a:rPr lang="en-US" dirty="0" err="1"/>
              <a:t>dancing,dance,dances</a:t>
            </a:r>
            <a:r>
              <a:rPr lang="en-US" dirty="0"/>
              <a:t> into dance</a:t>
            </a:r>
          </a:p>
        </p:txBody>
      </p:sp>
    </p:spTree>
    <p:extLst>
      <p:ext uri="{BB962C8B-B14F-4D97-AF65-F5344CB8AC3E}">
        <p14:creationId xmlns:p14="http://schemas.microsoft.com/office/powerpoint/2010/main" val="400954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19CD-99F5-093D-7D4D-02E6BC10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01ED-4725-E1BC-5ECA-B59E108D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nltk</a:t>
            </a:r>
            <a:r>
              <a:rPr lang="en-US" dirty="0"/>
              <a:t> (natural language).</a:t>
            </a:r>
          </a:p>
          <a:p>
            <a:r>
              <a:rPr lang="en-US" dirty="0"/>
              <a:t>Ps  is sub-library in </a:t>
            </a:r>
            <a:r>
              <a:rPr lang="en-US" dirty="0" err="1"/>
              <a:t>nltk</a:t>
            </a:r>
            <a:r>
              <a:rPr lang="en-US" dirty="0"/>
              <a:t> where </a:t>
            </a:r>
            <a:r>
              <a:rPr lang="en-US" dirty="0" err="1"/>
              <a:t>ps.stem</a:t>
            </a:r>
            <a:r>
              <a:rPr lang="en-US" dirty="0"/>
              <a:t> gives result to single word (Ex- love, loving ,loved into love).</a:t>
            </a:r>
          </a:p>
          <a:p>
            <a:r>
              <a:rPr lang="en-US" dirty="0"/>
              <a:t>Now in </a:t>
            </a:r>
            <a:r>
              <a:rPr lang="en-US" dirty="0" err="1"/>
              <a:t>cosine_similarity</a:t>
            </a:r>
            <a:r>
              <a:rPr lang="en-US" dirty="0"/>
              <a:t> we have to pass our vector to find similarity in vector</a:t>
            </a:r>
          </a:p>
          <a:p>
            <a:r>
              <a:rPr lang="en-US" dirty="0"/>
              <a:t>Now for recommend we have to index move to get return. </a:t>
            </a:r>
          </a:p>
        </p:txBody>
      </p:sp>
    </p:spTree>
    <p:extLst>
      <p:ext uri="{BB962C8B-B14F-4D97-AF65-F5344CB8AC3E}">
        <p14:creationId xmlns:p14="http://schemas.microsoft.com/office/powerpoint/2010/main" val="220758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B554-FBD5-9B41-F60E-19A3AE5D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30CF-2270-BCAF-B702-A3BDD259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have to sort the index and enumerate to make stable index position.</a:t>
            </a:r>
          </a:p>
          <a:p>
            <a:r>
              <a:rPr lang="en-US" dirty="0"/>
              <a:t> lambda X:X[1] helps to index in the basis </a:t>
            </a:r>
            <a:r>
              <a:rPr lang="en-US" dirty="0" err="1"/>
              <a:t>os</a:t>
            </a:r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number</a:t>
            </a:r>
          </a:p>
          <a:p>
            <a:r>
              <a:rPr lang="en-US" dirty="0"/>
              <a:t> print(</a:t>
            </a:r>
            <a:r>
              <a:rPr lang="en-US" dirty="0" err="1"/>
              <a:t>new_df.iloc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[0]].title) on basis of title</a:t>
            </a:r>
          </a:p>
          <a:p>
            <a:r>
              <a:rPr lang="en-US" dirty="0"/>
              <a:t>As recommend(Avtar) it recommend 5 most similar movie.</a:t>
            </a:r>
          </a:p>
        </p:txBody>
      </p:sp>
    </p:spTree>
    <p:extLst>
      <p:ext uri="{BB962C8B-B14F-4D97-AF65-F5344CB8AC3E}">
        <p14:creationId xmlns:p14="http://schemas.microsoft.com/office/powerpoint/2010/main" val="132019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87C4-5244-1133-65F4-41F7CF67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7214-5F60-405D-A92B-4F1DE5A1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to convert all into website.</a:t>
            </a:r>
          </a:p>
          <a:p>
            <a:r>
              <a:rPr lang="en-US" dirty="0"/>
              <a:t>And I have used </a:t>
            </a:r>
            <a:r>
              <a:rPr lang="en-US" dirty="0" err="1"/>
              <a:t>pycharm</a:t>
            </a:r>
            <a:r>
              <a:rPr lang="en-US" dirty="0"/>
              <a:t>.</a:t>
            </a:r>
          </a:p>
          <a:p>
            <a:r>
              <a:rPr lang="en-US" dirty="0"/>
              <a:t>Where I have created a file named as app.py</a:t>
            </a:r>
          </a:p>
          <a:p>
            <a:r>
              <a:rPr lang="en-US" dirty="0"/>
              <a:t>I have imported </a:t>
            </a:r>
            <a:r>
              <a:rPr lang="en-US" dirty="0" err="1"/>
              <a:t>streamlit</a:t>
            </a:r>
            <a:r>
              <a:rPr lang="en-US" dirty="0"/>
              <a:t> that provide visual representation.</a:t>
            </a:r>
          </a:p>
          <a:p>
            <a:r>
              <a:rPr lang="en-US" dirty="0"/>
              <a:t>And opened </a:t>
            </a:r>
            <a:r>
              <a:rPr lang="en-US" dirty="0" err="1"/>
              <a:t>streamlit</a:t>
            </a:r>
            <a:r>
              <a:rPr lang="en-US" dirty="0"/>
              <a:t> documentation for reference.</a:t>
            </a:r>
          </a:p>
        </p:txBody>
      </p:sp>
    </p:spTree>
    <p:extLst>
      <p:ext uri="{BB962C8B-B14F-4D97-AF65-F5344CB8AC3E}">
        <p14:creationId xmlns:p14="http://schemas.microsoft.com/office/powerpoint/2010/main" val="3032170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15C9-E9FE-A03D-8D18-3833C7BF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8AEA-7E4A-CCBF-423A-6AC89E62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title, form box , button for recommend </a:t>
            </a:r>
          </a:p>
          <a:p>
            <a:r>
              <a:rPr lang="en-US" dirty="0"/>
              <a:t>Created API key ,And fetch poster from TMDB site for more appropriate recommendation.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855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1356518"/>
            <a:ext cx="8229600" cy="42822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Recommendation System is a system that filters preferences based on user’s selection.</a:t>
            </a:r>
          </a:p>
          <a:p>
            <a:r>
              <a:rPr lang="en-US" dirty="0"/>
              <a:t>It is a simple algorithm whose aim is to provide the most relevant information to a user by discovering patterns in a dataset.</a:t>
            </a:r>
          </a:p>
          <a:p>
            <a:r>
              <a:rPr lang="en-US" dirty="0"/>
              <a:t>The algorithm rates the items and shows the user the items that they would rate highly.</a:t>
            </a:r>
          </a:p>
          <a:p>
            <a:r>
              <a:rPr lang="en-US" dirty="0"/>
              <a:t>An example of recommendation: Amazon and Netflix recommend certain movies to us. They gradually learn or discover our preferences over time and suggest new items that they think we’ll love.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library in this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/>
              <a:t>Raw data of movies was taken from Kaggle website, where 5000 data of movies and their 5000 data of credits were taken.</a:t>
            </a:r>
          </a:p>
          <a:p>
            <a:r>
              <a:rPr lang="en-US" dirty="0"/>
              <a:t>Uploaded to Jupiter notebook at the place of the workstation.</a:t>
            </a:r>
          </a:p>
          <a:p>
            <a:r>
              <a:rPr lang="en-US" dirty="0"/>
              <a:t>Imported pandas, which is used for working with datasets, allows us to analyze big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library in this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NumPy, which is used for mathematical operations and data science engineering.</a:t>
            </a:r>
          </a:p>
          <a:p>
            <a:r>
              <a:rPr lang="en-US" dirty="0"/>
              <a:t>Import NLTK(Natural Language Toolkit) used to develop programs that work with human language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imported all of the project’s necessary libraries.</a:t>
            </a:r>
          </a:p>
          <a:p>
            <a:r>
              <a:rPr lang="en-US" dirty="0">
                <a:solidFill>
                  <a:schemeClr val="accent1"/>
                </a:solidFill>
              </a:rPr>
              <a:t>pd.read_csv </a:t>
            </a:r>
            <a:r>
              <a:rPr lang="en-US" dirty="0"/>
              <a:t>helps to work with datasets.</a:t>
            </a:r>
          </a:p>
          <a:p>
            <a:r>
              <a:rPr lang="en-US" dirty="0">
                <a:solidFill>
                  <a:schemeClr val="accent1"/>
                </a:solidFill>
              </a:rPr>
              <a:t>movies.head() </a:t>
            </a:r>
            <a:r>
              <a:rPr lang="en-US" dirty="0"/>
              <a:t>is used to display the data in the datasets.</a:t>
            </a:r>
          </a:p>
          <a:p>
            <a:r>
              <a:rPr lang="en-US" dirty="0"/>
              <a:t>Merge is used to add both (movies &amp; credits) data based on title.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7CDF-F9EA-CB29-A308-3ACFC6D6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335D-1F59-1D5A-DF1B-38EFB003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Info() </a:t>
            </a:r>
            <a:r>
              <a:rPr lang="en-US" dirty="0"/>
              <a:t>is used to get information on current data (i.e., column and datatype).</a:t>
            </a:r>
          </a:p>
          <a:p>
            <a:r>
              <a:rPr lang="en-US" dirty="0">
                <a:solidFill>
                  <a:schemeClr val="accent1"/>
                </a:solidFill>
              </a:rPr>
              <a:t>movies[['id','title','overview','genres','keywords','cast','crew’]] </a:t>
            </a:r>
            <a:r>
              <a:rPr lang="en-US" dirty="0"/>
              <a:t>are required columns, and others are not required at the time (so assigned filtered data to movies).</a:t>
            </a:r>
          </a:p>
          <a:p>
            <a:r>
              <a:rPr lang="en-US" dirty="0">
                <a:solidFill>
                  <a:schemeClr val="accent1"/>
                </a:solidFill>
              </a:rPr>
              <a:t>isnull().sum() </a:t>
            </a:r>
            <a:r>
              <a:rPr lang="en-US" dirty="0"/>
              <a:t>is used to identify null values in datasets (i.e., among 5000 data).</a:t>
            </a:r>
          </a:p>
        </p:txBody>
      </p:sp>
    </p:spTree>
    <p:extLst>
      <p:ext uri="{BB962C8B-B14F-4D97-AF65-F5344CB8AC3E}">
        <p14:creationId xmlns:p14="http://schemas.microsoft.com/office/powerpoint/2010/main" val="305637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FB46-385C-B635-B365-A97807CC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2DBD-871E-96E8-07CE-8B584ADF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dropna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>
                <a:solidFill>
                  <a:schemeClr val="accent1"/>
                </a:solidFill>
              </a:rPr>
              <a:t>=True) </a:t>
            </a:r>
            <a:r>
              <a:rPr lang="en-US" dirty="0"/>
              <a:t>will modify </a:t>
            </a:r>
            <a:r>
              <a:rPr lang="en-US" dirty="0" err="1"/>
              <a:t>DataFrame</a:t>
            </a:r>
            <a:r>
              <a:rPr lang="en-US" dirty="0"/>
              <a:t> directly and drop all missing values from the original dataset.</a:t>
            </a:r>
          </a:p>
          <a:p>
            <a:r>
              <a:rPr lang="en-US" dirty="0">
                <a:solidFill>
                  <a:schemeClr val="accent1"/>
                </a:solidFill>
              </a:rPr>
              <a:t>duplicated().sum </a:t>
            </a:r>
            <a:r>
              <a:rPr lang="en-US" dirty="0"/>
              <a:t>is used to identify duplicate data in a dataset. Therefore, no duplicate data was found(using set() to remove duplicates).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iloc</a:t>
            </a:r>
            <a:r>
              <a:rPr lang="en-US" dirty="0">
                <a:solidFill>
                  <a:schemeClr val="accent1"/>
                </a:solidFill>
              </a:rPr>
              <a:t>[] </a:t>
            </a:r>
            <a:r>
              <a:rPr lang="en-US" dirty="0"/>
              <a:t>is used to index or slice the </a:t>
            </a:r>
            <a:r>
              <a:rPr lang="en-US" dirty="0" err="1"/>
              <a:t>DataFrame</a:t>
            </a:r>
            <a:r>
              <a:rPr lang="en-US" dirty="0"/>
              <a:t> by position in pandas.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4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B714-004E-7488-676B-7F125F29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391C-EF7F-337B-3FEB-44049EF6C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>
                <a:solidFill>
                  <a:schemeClr val="accent1"/>
                </a:solidFill>
              </a:rPr>
              <a:t>ast</a:t>
            </a:r>
            <a:r>
              <a:rPr lang="en-US" dirty="0">
                <a:solidFill>
                  <a:schemeClr val="accent1"/>
                </a:solidFill>
              </a:rPr>
              <a:t> – abstract</a:t>
            </a:r>
            <a:r>
              <a:rPr lang="en-US" dirty="0"/>
              <a:t>.</a:t>
            </a:r>
          </a:p>
          <a:p>
            <a:r>
              <a:rPr lang="en-US" dirty="0"/>
              <a:t>I have created a helper function called </a:t>
            </a:r>
            <a:r>
              <a:rPr lang="en-US" dirty="0">
                <a:solidFill>
                  <a:schemeClr val="accent1"/>
                </a:solidFill>
              </a:rPr>
              <a:t>convert</a:t>
            </a:r>
            <a:r>
              <a:rPr lang="en-US" dirty="0"/>
              <a:t>, which processes an object. </a:t>
            </a:r>
          </a:p>
          <a:p>
            <a:r>
              <a:rPr lang="en-US" dirty="0"/>
              <a:t>Inside the function, I initialize an empty list </a:t>
            </a:r>
            <a:r>
              <a:rPr lang="en-US" dirty="0">
                <a:solidFill>
                  <a:schemeClr val="accent1"/>
                </a:solidFill>
              </a:rPr>
              <a:t>L =[] </a:t>
            </a:r>
            <a:r>
              <a:rPr lang="en-US" dirty="0"/>
              <a:t>to append the extracted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from each object.</a:t>
            </a:r>
          </a:p>
          <a:p>
            <a:r>
              <a:rPr lang="en-US" dirty="0"/>
              <a:t>I run a loop for I in object (as loop runs, I get a dictionary). I have to extract the name of I.</a:t>
            </a:r>
          </a:p>
          <a:p>
            <a:r>
              <a:rPr lang="en-US" dirty="0"/>
              <a:t>And return value in l.</a:t>
            </a:r>
          </a:p>
        </p:txBody>
      </p:sp>
    </p:spTree>
    <p:extLst>
      <p:ext uri="{BB962C8B-B14F-4D97-AF65-F5344CB8AC3E}">
        <p14:creationId xmlns:p14="http://schemas.microsoft.com/office/powerpoint/2010/main" val="19418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85AC-809B-9930-FB96-CA03E32E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8DEE-B3A8-B98E-53EC-0DD491B47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Above list is string so </a:t>
            </a:r>
            <a:r>
              <a:rPr lang="en-US" dirty="0" err="1"/>
              <a:t>ast</a:t>
            </a:r>
            <a:r>
              <a:rPr lang="en-US" dirty="0"/>
              <a:t> helps to convert into list.</a:t>
            </a:r>
          </a:p>
          <a:p>
            <a:r>
              <a:rPr lang="en-US" dirty="0"/>
              <a:t>Now stored  movies[‘</a:t>
            </a:r>
            <a:r>
              <a:rPr lang="en-US" dirty="0" err="1"/>
              <a:t>geners</a:t>
            </a:r>
            <a:r>
              <a:rPr lang="en-US" dirty="0"/>
              <a:t>’].apply(covert) to movies[‘</a:t>
            </a:r>
            <a:r>
              <a:rPr lang="en-US" dirty="0" err="1"/>
              <a:t>geners</a:t>
            </a:r>
            <a:r>
              <a:rPr lang="en-US" dirty="0"/>
              <a:t>’].( as it consist name value)</a:t>
            </a:r>
          </a:p>
          <a:p>
            <a:r>
              <a:rPr lang="en-US" dirty="0"/>
              <a:t>Same for keywords.</a:t>
            </a:r>
          </a:p>
          <a:p>
            <a:r>
              <a:rPr lang="en-US" dirty="0"/>
              <a:t>Same things with cast but cast consist a large number of names so the function helps to show only 3 top names in list.</a:t>
            </a:r>
          </a:p>
        </p:txBody>
      </p:sp>
    </p:spTree>
    <p:extLst>
      <p:ext uri="{BB962C8B-B14F-4D97-AF65-F5344CB8AC3E}">
        <p14:creationId xmlns:p14="http://schemas.microsoft.com/office/powerpoint/2010/main" val="314218811"/>
      </p:ext>
    </p:extLst>
  </p:cSld>
  <p:clrMapOvr>
    <a:masterClrMapping/>
  </p:clrMapOvr>
</p:sld>
</file>

<file path=ppt/theme/theme1.xml><?xml version="1.0" encoding="utf-8"?>
<a:theme xmlns:a="http://schemas.openxmlformats.org/drawingml/2006/main" name="KFA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KFA Powerpoint template</Template>
  <TotalTime>456</TotalTime>
  <Words>1157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KFA Powerpoint template</vt:lpstr>
      <vt:lpstr>Movie Recommendation System</vt:lpstr>
      <vt:lpstr>Overview</vt:lpstr>
      <vt:lpstr>Used library in this system</vt:lpstr>
      <vt:lpstr>Used library in this system</vt:lpstr>
      <vt:lpstr>Working with code</vt:lpstr>
      <vt:lpstr>Working with code</vt:lpstr>
      <vt:lpstr>Working with code</vt:lpstr>
      <vt:lpstr>Working with code</vt:lpstr>
      <vt:lpstr>Working with code</vt:lpstr>
      <vt:lpstr>Working with code</vt:lpstr>
      <vt:lpstr>Working with code</vt:lpstr>
      <vt:lpstr>Working with code</vt:lpstr>
      <vt:lpstr>Working with code</vt:lpstr>
      <vt:lpstr>Working with code</vt:lpstr>
      <vt:lpstr>Working with code</vt:lpstr>
      <vt:lpstr>Working with code</vt:lpstr>
      <vt:lpstr>Working with code</vt:lpstr>
      <vt:lpstr>Working with code</vt:lpstr>
      <vt:lpstr>Working with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PRAKASH</dc:creator>
  <cp:lastModifiedBy>DEEPSHIKHA KHADKA</cp:lastModifiedBy>
  <cp:revision>4</cp:revision>
  <dcterms:created xsi:type="dcterms:W3CDTF">2017-12-01T05:26:20Z</dcterms:created>
  <dcterms:modified xsi:type="dcterms:W3CDTF">2024-12-29T13:48:53Z</dcterms:modified>
</cp:coreProperties>
</file>