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2" r:id="rId2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84" y="4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E21AA-7061-4D19-9567-1FEB08A812F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FFD4A-6C80-40B5-9EA6-E2F019A6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FFD4A-6C80-40B5-9EA6-E2F019A6DC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1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FFD4A-6C80-40B5-9EA6-E2F019A6DC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2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FFD4A-6C80-40B5-9EA6-E2F019A6DC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78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FFD4A-6C80-40B5-9EA6-E2F019A6DC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40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FFD4A-6C80-40B5-9EA6-E2F019A6DC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8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56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44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078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936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398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915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253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706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436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656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7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9285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046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449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7116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4538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55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282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035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81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80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98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73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9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20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32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8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984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1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8c30c0-MDJiM/What_is_Full_Stack_Development/?p=ppt-tr" TargetMode="Externa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528319"/>
            <a:ext cx="4220845" cy="633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spc="-10" dirty="0"/>
              <a:t>What </a:t>
            </a:r>
            <a:r>
              <a:rPr sz="4000" dirty="0"/>
              <a:t>is </a:t>
            </a:r>
            <a:r>
              <a:rPr sz="4000" spc="-5" dirty="0">
                <a:solidFill>
                  <a:srgbClr val="FFFF99"/>
                </a:solidFill>
              </a:rPr>
              <a:t>Full</a:t>
            </a:r>
            <a:r>
              <a:rPr sz="4000" spc="-50" dirty="0">
                <a:solidFill>
                  <a:srgbClr val="FFFF99"/>
                </a:solidFill>
              </a:rPr>
              <a:t> </a:t>
            </a:r>
            <a:r>
              <a:rPr sz="4000" spc="-5" dirty="0">
                <a:solidFill>
                  <a:srgbClr val="FFFF99"/>
                </a:solidFill>
              </a:rPr>
              <a:t>Stack</a:t>
            </a:r>
            <a:r>
              <a:rPr sz="4000" spc="-5" dirty="0"/>
              <a:t>...?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035040" y="169798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5040" y="3214370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8890" y="1572259"/>
            <a:ext cx="4828540" cy="37903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2000"/>
              </a:lnSpc>
              <a:spcBef>
                <a:spcPts val="40"/>
              </a:spcBef>
            </a:pPr>
            <a:r>
              <a:rPr sz="2900" spc="-114" dirty="0">
                <a:latin typeface="Arial"/>
                <a:cs typeface="Arial"/>
              </a:rPr>
              <a:t>Full </a:t>
            </a:r>
            <a:r>
              <a:rPr sz="2900" spc="-204" dirty="0">
                <a:latin typeface="Arial"/>
                <a:cs typeface="Arial"/>
              </a:rPr>
              <a:t>Stack </a:t>
            </a:r>
            <a:r>
              <a:rPr sz="2900" spc="-90" dirty="0">
                <a:latin typeface="Arial"/>
                <a:cs typeface="Arial"/>
              </a:rPr>
              <a:t>developer </a:t>
            </a:r>
            <a:r>
              <a:rPr sz="2900" spc="-150" dirty="0">
                <a:latin typeface="Arial"/>
                <a:cs typeface="Arial"/>
              </a:rPr>
              <a:t>is</a:t>
            </a:r>
            <a:r>
              <a:rPr sz="2900" spc="-265" dirty="0">
                <a:latin typeface="Arial"/>
                <a:cs typeface="Arial"/>
              </a:rPr>
              <a:t> </a:t>
            </a:r>
            <a:r>
              <a:rPr sz="2900" spc="-140" dirty="0">
                <a:latin typeface="Arial"/>
                <a:cs typeface="Arial"/>
              </a:rPr>
              <a:t>someone  </a:t>
            </a:r>
            <a:r>
              <a:rPr sz="2900" spc="-60" dirty="0">
                <a:latin typeface="Arial"/>
                <a:cs typeface="Arial"/>
              </a:rPr>
              <a:t>who </a:t>
            </a:r>
            <a:r>
              <a:rPr sz="2900" spc="-150" dirty="0">
                <a:latin typeface="Arial"/>
                <a:cs typeface="Arial"/>
              </a:rPr>
              <a:t>is </a:t>
            </a:r>
            <a:r>
              <a:rPr sz="2900" spc="-40" dirty="0">
                <a:latin typeface="Arial"/>
                <a:cs typeface="Arial"/>
              </a:rPr>
              <a:t>familier </a:t>
            </a:r>
            <a:r>
              <a:rPr sz="2900" spc="20" dirty="0">
                <a:latin typeface="Arial"/>
                <a:cs typeface="Arial"/>
              </a:rPr>
              <a:t>with </a:t>
            </a:r>
            <a:r>
              <a:rPr sz="2900" spc="-65" dirty="0">
                <a:latin typeface="Arial"/>
                <a:cs typeface="Arial"/>
              </a:rPr>
              <a:t>all </a:t>
            </a:r>
            <a:r>
              <a:rPr sz="2900" spc="-130" dirty="0">
                <a:latin typeface="Arial"/>
                <a:cs typeface="Arial"/>
              </a:rPr>
              <a:t>layers </a:t>
            </a:r>
            <a:r>
              <a:rPr sz="2900" dirty="0">
                <a:latin typeface="Arial"/>
                <a:cs typeface="Arial"/>
              </a:rPr>
              <a:t>of  </a:t>
            </a:r>
            <a:r>
              <a:rPr sz="2900" spc="-65" dirty="0">
                <a:latin typeface="Arial"/>
                <a:cs typeface="Arial"/>
              </a:rPr>
              <a:t>software</a:t>
            </a:r>
            <a:r>
              <a:rPr sz="2900" spc="-160" dirty="0">
                <a:latin typeface="Arial"/>
                <a:cs typeface="Arial"/>
              </a:rPr>
              <a:t> </a:t>
            </a:r>
            <a:r>
              <a:rPr sz="2900" spc="-80" dirty="0">
                <a:latin typeface="Arial"/>
                <a:cs typeface="Arial"/>
              </a:rPr>
              <a:t>development.</a:t>
            </a:r>
            <a:endParaRPr sz="2900">
              <a:latin typeface="Arial"/>
              <a:cs typeface="Arial"/>
            </a:endParaRPr>
          </a:p>
          <a:p>
            <a:pPr marL="12700" marR="140970">
              <a:lnSpc>
                <a:spcPct val="102099"/>
              </a:lnSpc>
              <a:spcBef>
                <a:spcPts val="1285"/>
              </a:spcBef>
            </a:pPr>
            <a:r>
              <a:rPr sz="2900" spc="-220" dirty="0">
                <a:latin typeface="Arial"/>
                <a:cs typeface="Arial"/>
              </a:rPr>
              <a:t>These </a:t>
            </a:r>
            <a:r>
              <a:rPr sz="2900" spc="-114" dirty="0">
                <a:latin typeface="Arial"/>
                <a:cs typeface="Arial"/>
              </a:rPr>
              <a:t>developers </a:t>
            </a:r>
            <a:r>
              <a:rPr sz="2900" spc="-30" dirty="0">
                <a:latin typeface="Arial"/>
                <a:cs typeface="Arial"/>
              </a:rPr>
              <a:t>aren't</a:t>
            </a:r>
            <a:r>
              <a:rPr sz="2900" spc="-130" dirty="0">
                <a:latin typeface="Arial"/>
                <a:cs typeface="Arial"/>
              </a:rPr>
              <a:t> </a:t>
            </a:r>
            <a:r>
              <a:rPr sz="2900" spc="-70" dirty="0">
                <a:latin typeface="Arial"/>
                <a:cs typeface="Arial"/>
              </a:rPr>
              <a:t>expert  </a:t>
            </a:r>
            <a:r>
              <a:rPr sz="2900" spc="-30" dirty="0">
                <a:latin typeface="Arial"/>
                <a:cs typeface="Arial"/>
              </a:rPr>
              <a:t>in </a:t>
            </a:r>
            <a:r>
              <a:rPr sz="2900" spc="-80" dirty="0">
                <a:latin typeface="Arial"/>
                <a:cs typeface="Arial"/>
              </a:rPr>
              <a:t>everything </a:t>
            </a:r>
            <a:r>
              <a:rPr sz="2900" dirty="0">
                <a:latin typeface="Arial"/>
                <a:cs typeface="Arial"/>
              </a:rPr>
              <a:t>but </a:t>
            </a:r>
            <a:r>
              <a:rPr sz="2900" spc="-100" dirty="0">
                <a:latin typeface="Arial"/>
                <a:cs typeface="Arial"/>
              </a:rPr>
              <a:t>simply </a:t>
            </a:r>
            <a:r>
              <a:rPr sz="2900" spc="-155" dirty="0">
                <a:latin typeface="Arial"/>
                <a:cs typeface="Arial"/>
              </a:rPr>
              <a:t>have  </a:t>
            </a:r>
            <a:r>
              <a:rPr sz="2900" spc="-30" dirty="0">
                <a:latin typeface="Arial"/>
                <a:cs typeface="Arial"/>
              </a:rPr>
              <a:t>the </a:t>
            </a:r>
            <a:r>
              <a:rPr sz="2900" spc="-50" dirty="0">
                <a:latin typeface="Arial"/>
                <a:cs typeface="Arial"/>
              </a:rPr>
              <a:t>functional </a:t>
            </a:r>
            <a:r>
              <a:rPr sz="2900" spc="-110" dirty="0">
                <a:latin typeface="Arial"/>
                <a:cs typeface="Arial"/>
              </a:rPr>
              <a:t>knowledge </a:t>
            </a:r>
            <a:r>
              <a:rPr sz="2900" spc="40" dirty="0">
                <a:latin typeface="Arial"/>
                <a:cs typeface="Arial"/>
              </a:rPr>
              <a:t>to  </a:t>
            </a:r>
            <a:r>
              <a:rPr sz="2900" spc="-80" dirty="0">
                <a:latin typeface="Arial"/>
                <a:cs typeface="Arial"/>
              </a:rPr>
              <a:t>finsh </a:t>
            </a:r>
            <a:r>
              <a:rPr sz="2900" spc="-135" dirty="0">
                <a:latin typeface="Arial"/>
                <a:cs typeface="Arial"/>
              </a:rPr>
              <a:t>and </a:t>
            </a:r>
            <a:r>
              <a:rPr sz="2900" spc="-100" dirty="0">
                <a:latin typeface="Arial"/>
                <a:cs typeface="Arial"/>
              </a:rPr>
              <a:t>develop </a:t>
            </a:r>
            <a:r>
              <a:rPr sz="2900" spc="-30" dirty="0">
                <a:latin typeface="Arial"/>
                <a:cs typeface="Arial"/>
              </a:rPr>
              <a:t>the entire  </a:t>
            </a:r>
            <a:r>
              <a:rPr sz="2900" spc="-55" dirty="0">
                <a:latin typeface="Arial"/>
                <a:cs typeface="Arial"/>
              </a:rPr>
              <a:t>product.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0090" y="1619250"/>
            <a:ext cx="5400040" cy="3959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9859" y="720090"/>
            <a:ext cx="4320540" cy="900430"/>
          </a:xfrm>
          <a:custGeom>
            <a:avLst/>
            <a:gdLst/>
            <a:ahLst/>
            <a:cxnLst/>
            <a:rect l="l" t="t" r="r" b="b"/>
            <a:pathLst>
              <a:path w="4320540" h="900430">
                <a:moveTo>
                  <a:pt x="4320540" y="0"/>
                </a:moveTo>
                <a:lnTo>
                  <a:pt x="0" y="0"/>
                </a:lnTo>
                <a:lnTo>
                  <a:pt x="0" y="900430"/>
                </a:lnTo>
                <a:lnTo>
                  <a:pt x="4320540" y="900430"/>
                </a:lnTo>
                <a:lnTo>
                  <a:pt x="4320540" y="0"/>
                </a:lnTo>
                <a:close/>
              </a:path>
            </a:pathLst>
          </a:custGeom>
          <a:solidFill>
            <a:srgbClr val="FF66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9859" y="720090"/>
            <a:ext cx="4320540" cy="900430"/>
          </a:xfrm>
          <a:custGeom>
            <a:avLst/>
            <a:gdLst/>
            <a:ahLst/>
            <a:cxnLst/>
            <a:rect l="l" t="t" r="r" b="b"/>
            <a:pathLst>
              <a:path w="4320540" h="900430">
                <a:moveTo>
                  <a:pt x="2160269" y="900430"/>
                </a:moveTo>
                <a:lnTo>
                  <a:pt x="0" y="900430"/>
                </a:lnTo>
                <a:lnTo>
                  <a:pt x="0" y="0"/>
                </a:lnTo>
                <a:lnTo>
                  <a:pt x="4320540" y="0"/>
                </a:lnTo>
                <a:lnTo>
                  <a:pt x="4320540" y="900430"/>
                </a:lnTo>
                <a:lnTo>
                  <a:pt x="2160269" y="9004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4720" y="972820"/>
            <a:ext cx="27482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65" dirty="0">
                <a:latin typeface="Arial"/>
                <a:cs typeface="Arial"/>
              </a:rPr>
              <a:t>Full </a:t>
            </a:r>
            <a:r>
              <a:rPr sz="2200" b="1" spc="-210" dirty="0">
                <a:latin typeface="Arial"/>
                <a:cs typeface="Arial"/>
              </a:rPr>
              <a:t>Stack</a:t>
            </a:r>
            <a:r>
              <a:rPr sz="2200" b="1" spc="-110" dirty="0">
                <a:latin typeface="Arial"/>
                <a:cs typeface="Arial"/>
              </a:rPr>
              <a:t> </a:t>
            </a:r>
            <a:r>
              <a:rPr sz="2200" b="1" spc="-140" dirty="0">
                <a:latin typeface="Arial"/>
                <a:cs typeface="Arial"/>
              </a:rPr>
              <a:t>Development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409" y="3779520"/>
            <a:ext cx="2880360" cy="72009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14" dirty="0"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9950" y="3959859"/>
            <a:ext cx="2880360" cy="720090"/>
          </a:xfrm>
          <a:custGeom>
            <a:avLst/>
            <a:gdLst/>
            <a:ahLst/>
            <a:cxnLst/>
            <a:rect l="l" t="t" r="r" b="b"/>
            <a:pathLst>
              <a:path w="2880359" h="720089">
                <a:moveTo>
                  <a:pt x="2880359" y="0"/>
                </a:moveTo>
                <a:lnTo>
                  <a:pt x="0" y="0"/>
                </a:lnTo>
                <a:lnTo>
                  <a:pt x="0" y="720089"/>
                </a:lnTo>
                <a:lnTo>
                  <a:pt x="2880359" y="720089"/>
                </a:lnTo>
                <a:lnTo>
                  <a:pt x="2880359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9950" y="3959859"/>
            <a:ext cx="2880360" cy="720090"/>
          </a:xfrm>
          <a:custGeom>
            <a:avLst/>
            <a:gdLst/>
            <a:ahLst/>
            <a:cxnLst/>
            <a:rect l="l" t="t" r="r" b="b"/>
            <a:pathLst>
              <a:path w="2880359" h="720089">
                <a:moveTo>
                  <a:pt x="1440179" y="720089"/>
                </a:moveTo>
                <a:lnTo>
                  <a:pt x="0" y="720089"/>
                </a:lnTo>
                <a:lnTo>
                  <a:pt x="0" y="0"/>
                </a:lnTo>
                <a:lnTo>
                  <a:pt x="2880359" y="0"/>
                </a:lnTo>
                <a:lnTo>
                  <a:pt x="2880359" y="720089"/>
                </a:lnTo>
                <a:lnTo>
                  <a:pt x="1440179" y="7200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81220" y="4156709"/>
            <a:ext cx="282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Web </a:t>
            </a:r>
            <a:r>
              <a:rPr sz="1800" spc="-55" dirty="0">
                <a:latin typeface="Arial"/>
                <a:cs typeface="Arial"/>
              </a:rPr>
              <a:t>Application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20150" y="3779520"/>
            <a:ext cx="2880360" cy="72009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844550">
              <a:lnSpc>
                <a:spcPct val="100000"/>
              </a:lnSpc>
            </a:pPr>
            <a:r>
              <a:rPr sz="1800" spc="-229" dirty="0">
                <a:latin typeface="Arial"/>
                <a:cs typeface="Arial"/>
              </a:rPr>
              <a:t>HTTP </a:t>
            </a:r>
            <a:r>
              <a:rPr sz="1800" spc="25" dirty="0">
                <a:latin typeface="Arial"/>
                <a:cs typeface="Arial"/>
              </a:rPr>
              <a:t>&amp;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spc="-315" dirty="0">
                <a:latin typeface="Arial"/>
                <a:cs typeface="Arial"/>
              </a:rPr>
              <a:t>REST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9679" y="5040629"/>
            <a:ext cx="2880360" cy="71882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spc="-60" dirty="0">
                <a:latin typeface="Arial"/>
                <a:cs typeface="Arial"/>
              </a:rPr>
              <a:t>Algorithms </a:t>
            </a:r>
            <a:r>
              <a:rPr sz="1800" spc="25" dirty="0">
                <a:latin typeface="Arial"/>
                <a:cs typeface="Arial"/>
              </a:rPr>
              <a:t>&amp; </a:t>
            </a:r>
            <a:r>
              <a:rPr sz="1800" spc="-95" dirty="0">
                <a:latin typeface="Arial"/>
                <a:cs typeface="Arial"/>
              </a:rPr>
              <a:t>Data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0219" y="5040629"/>
            <a:ext cx="2880360" cy="71882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553720">
              <a:lnSpc>
                <a:spcPct val="100000"/>
              </a:lnSpc>
            </a:pPr>
            <a:r>
              <a:rPr sz="1800" spc="-55" dirty="0">
                <a:latin typeface="Arial"/>
                <a:cs typeface="Arial"/>
              </a:rPr>
              <a:t>Git </a:t>
            </a:r>
            <a:r>
              <a:rPr sz="1800" spc="-85" dirty="0">
                <a:latin typeface="Arial"/>
                <a:cs typeface="Arial"/>
              </a:rPr>
              <a:t>Version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409" y="2160270"/>
            <a:ext cx="2880360" cy="72009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429259">
              <a:lnSpc>
                <a:spcPct val="100000"/>
              </a:lnSpc>
            </a:pPr>
            <a:r>
              <a:rPr sz="1800" spc="-55" dirty="0">
                <a:latin typeface="Arial"/>
                <a:cs typeface="Arial"/>
              </a:rPr>
              <a:t>Front </a:t>
            </a:r>
            <a:r>
              <a:rPr sz="1800" spc="-150" dirty="0">
                <a:latin typeface="Arial"/>
                <a:cs typeface="Arial"/>
              </a:rPr>
              <a:t>End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20150" y="2160270"/>
            <a:ext cx="2880360" cy="72009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460375">
              <a:lnSpc>
                <a:spcPct val="100000"/>
              </a:lnSpc>
            </a:pPr>
            <a:r>
              <a:rPr sz="1800" spc="-150" dirty="0">
                <a:latin typeface="Arial"/>
                <a:cs typeface="Arial"/>
              </a:rPr>
              <a:t>Back End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94709" y="1169669"/>
            <a:ext cx="565150" cy="2970530"/>
          </a:xfrm>
          <a:custGeom>
            <a:avLst/>
            <a:gdLst/>
            <a:ahLst/>
            <a:cxnLst/>
            <a:rect l="l" t="t" r="r" b="b"/>
            <a:pathLst>
              <a:path w="565150" h="2970529">
                <a:moveTo>
                  <a:pt x="565150" y="0"/>
                </a:moveTo>
                <a:lnTo>
                  <a:pt x="205739" y="0"/>
                </a:lnTo>
                <a:lnTo>
                  <a:pt x="205739" y="2970529"/>
                </a:lnTo>
                <a:lnTo>
                  <a:pt x="0" y="29705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9770" y="408559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162559" y="0"/>
                </a:moveTo>
                <a:lnTo>
                  <a:pt x="0" y="54610"/>
                </a:lnTo>
                <a:lnTo>
                  <a:pt x="162559" y="107950"/>
                </a:lnTo>
                <a:lnTo>
                  <a:pt x="1625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80400" y="1169669"/>
            <a:ext cx="384810" cy="2970530"/>
          </a:xfrm>
          <a:custGeom>
            <a:avLst/>
            <a:gdLst/>
            <a:ahLst/>
            <a:cxnLst/>
            <a:rect l="l" t="t" r="r" b="b"/>
            <a:pathLst>
              <a:path w="384809" h="2970529">
                <a:moveTo>
                  <a:pt x="0" y="0"/>
                </a:moveTo>
                <a:lnTo>
                  <a:pt x="269240" y="0"/>
                </a:lnTo>
                <a:lnTo>
                  <a:pt x="269240" y="2970529"/>
                </a:lnTo>
                <a:lnTo>
                  <a:pt x="384809" y="29705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57590" y="408559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50"/>
                </a:lnTo>
                <a:lnTo>
                  <a:pt x="16255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20129" y="1620519"/>
            <a:ext cx="0" cy="2184400"/>
          </a:xfrm>
          <a:custGeom>
            <a:avLst/>
            <a:gdLst/>
            <a:ahLst/>
            <a:cxnLst/>
            <a:rect l="l" t="t" r="r" b="b"/>
            <a:pathLst>
              <a:path h="2184400">
                <a:moveTo>
                  <a:pt x="0" y="0"/>
                </a:moveTo>
                <a:lnTo>
                  <a:pt x="0" y="21843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65520" y="3798570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09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80400" y="11696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80400" y="11696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59859" y="1620519"/>
            <a:ext cx="2160270" cy="3265170"/>
          </a:xfrm>
          <a:custGeom>
            <a:avLst/>
            <a:gdLst/>
            <a:ahLst/>
            <a:cxnLst/>
            <a:rect l="l" t="t" r="r" b="b"/>
            <a:pathLst>
              <a:path w="2160270" h="3265170">
                <a:moveTo>
                  <a:pt x="2160269" y="0"/>
                </a:moveTo>
                <a:lnTo>
                  <a:pt x="2160269" y="1709419"/>
                </a:lnTo>
                <a:lnTo>
                  <a:pt x="0" y="1709419"/>
                </a:lnTo>
                <a:lnTo>
                  <a:pt x="0" y="32651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06520" y="48780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5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20129" y="1620519"/>
            <a:ext cx="2160270" cy="3265170"/>
          </a:xfrm>
          <a:custGeom>
            <a:avLst/>
            <a:gdLst/>
            <a:ahLst/>
            <a:cxnLst/>
            <a:rect l="l" t="t" r="r" b="b"/>
            <a:pathLst>
              <a:path w="2160270" h="3265170">
                <a:moveTo>
                  <a:pt x="0" y="0"/>
                </a:moveTo>
                <a:lnTo>
                  <a:pt x="0" y="1709419"/>
                </a:lnTo>
                <a:lnTo>
                  <a:pt x="2160270" y="1709419"/>
                </a:lnTo>
                <a:lnTo>
                  <a:pt x="2160270" y="32651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25790" y="48780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5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9589" y="539750"/>
            <a:ext cx="4320540" cy="1465580"/>
          </a:xfrm>
          <a:custGeom>
            <a:avLst/>
            <a:gdLst/>
            <a:ahLst/>
            <a:cxnLst/>
            <a:rect l="l" t="t" r="r" b="b"/>
            <a:pathLst>
              <a:path w="4320540" h="1465580">
                <a:moveTo>
                  <a:pt x="4320540" y="180339"/>
                </a:moveTo>
                <a:lnTo>
                  <a:pt x="4320540" y="0"/>
                </a:lnTo>
                <a:lnTo>
                  <a:pt x="0" y="0"/>
                </a:lnTo>
                <a:lnTo>
                  <a:pt x="0" y="1465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6250" y="199771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20129" y="539750"/>
            <a:ext cx="4140200" cy="1465580"/>
          </a:xfrm>
          <a:custGeom>
            <a:avLst/>
            <a:gdLst/>
            <a:ahLst/>
            <a:cxnLst/>
            <a:rect l="l" t="t" r="r" b="b"/>
            <a:pathLst>
              <a:path w="4140200" h="1465580">
                <a:moveTo>
                  <a:pt x="0" y="180339"/>
                </a:moveTo>
                <a:lnTo>
                  <a:pt x="0" y="0"/>
                </a:lnTo>
                <a:lnTo>
                  <a:pt x="4140200" y="0"/>
                </a:lnTo>
                <a:lnTo>
                  <a:pt x="4140200" y="1465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205719" y="199771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528319"/>
            <a:ext cx="6812280" cy="633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spc="-10" dirty="0"/>
              <a:t>Layers </a:t>
            </a:r>
            <a:r>
              <a:rPr sz="4000" dirty="0"/>
              <a:t>in </a:t>
            </a:r>
            <a:r>
              <a:rPr sz="4000" spc="-5" dirty="0">
                <a:solidFill>
                  <a:srgbClr val="FFFF99"/>
                </a:solidFill>
              </a:rPr>
              <a:t>Full </a:t>
            </a:r>
            <a:r>
              <a:rPr sz="4000" spc="-10" dirty="0">
                <a:solidFill>
                  <a:srgbClr val="FFFF99"/>
                </a:solidFill>
              </a:rPr>
              <a:t>Stack</a:t>
            </a:r>
            <a:r>
              <a:rPr sz="4000" spc="55" dirty="0">
                <a:solidFill>
                  <a:srgbClr val="FFFF99"/>
                </a:solidFill>
              </a:rPr>
              <a:t> </a:t>
            </a:r>
            <a:r>
              <a:rPr sz="4000" spc="-10" dirty="0"/>
              <a:t>Development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435860" y="881380"/>
            <a:ext cx="6924040" cy="5238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528319"/>
            <a:ext cx="4818380" cy="633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spc="-10" dirty="0">
                <a:solidFill>
                  <a:srgbClr val="FFFF99"/>
                </a:solidFill>
              </a:rPr>
              <a:t>Front End</a:t>
            </a:r>
            <a:r>
              <a:rPr sz="4000" spc="-35" dirty="0">
                <a:solidFill>
                  <a:srgbClr val="FFFF99"/>
                </a:solidFill>
              </a:rPr>
              <a:t> </a:t>
            </a:r>
            <a:r>
              <a:rPr sz="4000" spc="-20" dirty="0"/>
              <a:t>Technologies</a:t>
            </a:r>
            <a:endParaRPr sz="4000"/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0" marR="6979920" indent="-323850">
              <a:lnSpc>
                <a:spcPct val="139100"/>
              </a:lnSpc>
              <a:spcBef>
                <a:spcPts val="95"/>
              </a:spcBef>
              <a:buSzPct val="44827"/>
              <a:buFont typeface="Trebuchet MS"/>
              <a:buChar char="●"/>
              <a:tabLst>
                <a:tab pos="335915" algn="l"/>
                <a:tab pos="336550" algn="l"/>
              </a:tabLst>
            </a:pPr>
            <a:r>
              <a:rPr sz="2900" spc="-290" dirty="0"/>
              <a:t>H</a:t>
            </a:r>
            <a:r>
              <a:rPr sz="2900" spc="-125" dirty="0"/>
              <a:t>T</a:t>
            </a:r>
            <a:r>
              <a:rPr sz="2900" spc="-165" dirty="0"/>
              <a:t>M</a:t>
            </a:r>
            <a:r>
              <a:rPr sz="2900" spc="-260" dirty="0"/>
              <a:t>L  </a:t>
            </a:r>
            <a:r>
              <a:rPr sz="2900" spc="-585" dirty="0"/>
              <a:t>CSS</a:t>
            </a:r>
            <a:endParaRPr sz="2900"/>
          </a:p>
          <a:p>
            <a:pPr marL="336550" marR="5080" algn="just">
              <a:lnSpc>
                <a:spcPts val="4840"/>
              </a:lnSpc>
              <a:spcBef>
                <a:spcPts val="380"/>
              </a:spcBef>
            </a:pPr>
            <a:r>
              <a:rPr spc="-150" dirty="0"/>
              <a:t>Javascript </a:t>
            </a:r>
            <a:r>
              <a:rPr spc="-120" dirty="0"/>
              <a:t>Libraries </a:t>
            </a:r>
            <a:r>
              <a:rPr spc="-180" dirty="0"/>
              <a:t>such </a:t>
            </a:r>
            <a:r>
              <a:rPr spc="-270" dirty="0"/>
              <a:t>as </a:t>
            </a:r>
            <a:r>
              <a:rPr spc="-95" dirty="0"/>
              <a:t>jQuery, </a:t>
            </a:r>
            <a:r>
              <a:rPr spc="-275" dirty="0"/>
              <a:t>ReactJS, </a:t>
            </a:r>
            <a:r>
              <a:rPr spc="-245" dirty="0"/>
              <a:t>ZeptoJS  </a:t>
            </a:r>
            <a:r>
              <a:rPr spc="-140" dirty="0"/>
              <a:t>Frameworks </a:t>
            </a:r>
            <a:r>
              <a:rPr spc="-180" dirty="0"/>
              <a:t>such </a:t>
            </a:r>
            <a:r>
              <a:rPr spc="-270" dirty="0"/>
              <a:t>as </a:t>
            </a:r>
            <a:r>
              <a:rPr spc="-114" dirty="0"/>
              <a:t>Angular, </a:t>
            </a:r>
            <a:r>
              <a:rPr spc="-155" dirty="0"/>
              <a:t>Vue, </a:t>
            </a:r>
            <a:r>
              <a:rPr spc="-160" dirty="0"/>
              <a:t>Backbone, </a:t>
            </a:r>
            <a:r>
              <a:rPr spc="-165" dirty="0"/>
              <a:t>Ember  </a:t>
            </a:r>
            <a:r>
              <a:rPr spc="-90" dirty="0"/>
              <a:t>Bootstrap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574800"/>
            <a:ext cx="6998334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b="1" spc="-215" dirty="0">
                <a:latin typeface="Arial"/>
                <a:cs typeface="Arial"/>
              </a:rPr>
              <a:t>Front-End </a:t>
            </a:r>
            <a:r>
              <a:rPr sz="2900" b="1" spc="-245" dirty="0">
                <a:latin typeface="Arial"/>
                <a:cs typeface="Arial"/>
              </a:rPr>
              <a:t>Technologies </a:t>
            </a:r>
            <a:r>
              <a:rPr sz="2900" b="1" spc="-155" dirty="0">
                <a:latin typeface="Arial"/>
                <a:cs typeface="Arial"/>
              </a:rPr>
              <a:t>in </a:t>
            </a:r>
            <a:r>
              <a:rPr sz="2900" b="1" spc="-210" dirty="0">
                <a:latin typeface="Arial"/>
                <a:cs typeface="Arial"/>
              </a:rPr>
              <a:t>Full </a:t>
            </a:r>
            <a:r>
              <a:rPr sz="2900" b="1" spc="-265" dirty="0">
                <a:latin typeface="Arial"/>
                <a:cs typeface="Arial"/>
              </a:rPr>
              <a:t>Stack</a:t>
            </a:r>
            <a:r>
              <a:rPr sz="2900" b="1" spc="85" dirty="0">
                <a:latin typeface="Arial"/>
                <a:cs typeface="Arial"/>
              </a:rPr>
              <a:t> </a:t>
            </a:r>
            <a:r>
              <a:rPr sz="2900" b="1" spc="-220" dirty="0">
                <a:latin typeface="Arial"/>
                <a:cs typeface="Arial"/>
              </a:rPr>
              <a:t>Includes: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850" y="2928620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850" y="3543300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850" y="415670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850" y="4771390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528319"/>
            <a:ext cx="4785995" cy="633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spc="-10" dirty="0">
                <a:solidFill>
                  <a:srgbClr val="FFFF99"/>
                </a:solidFill>
              </a:rPr>
              <a:t>Back End</a:t>
            </a:r>
            <a:r>
              <a:rPr sz="4000" spc="-35" dirty="0">
                <a:solidFill>
                  <a:srgbClr val="FFFF99"/>
                </a:solidFill>
              </a:rPr>
              <a:t> </a:t>
            </a:r>
            <a:r>
              <a:rPr sz="4000" spc="-20" dirty="0"/>
              <a:t>Technologies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96900" y="1574800"/>
            <a:ext cx="6895465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b="1" spc="-285" dirty="0">
                <a:latin typeface="Arial"/>
                <a:cs typeface="Arial"/>
              </a:rPr>
              <a:t>Back-End </a:t>
            </a:r>
            <a:r>
              <a:rPr sz="2900" b="1" spc="-245" dirty="0">
                <a:latin typeface="Arial"/>
                <a:cs typeface="Arial"/>
              </a:rPr>
              <a:t>Technologies </a:t>
            </a:r>
            <a:r>
              <a:rPr sz="2900" b="1" spc="-155" dirty="0">
                <a:latin typeface="Arial"/>
                <a:cs typeface="Arial"/>
              </a:rPr>
              <a:t>in </a:t>
            </a:r>
            <a:r>
              <a:rPr sz="2900" b="1" spc="-210" dirty="0">
                <a:latin typeface="Arial"/>
                <a:cs typeface="Arial"/>
              </a:rPr>
              <a:t>Full </a:t>
            </a:r>
            <a:r>
              <a:rPr sz="2900" b="1" spc="-265" dirty="0">
                <a:latin typeface="Arial"/>
                <a:cs typeface="Arial"/>
              </a:rPr>
              <a:t>Stack</a:t>
            </a:r>
            <a:r>
              <a:rPr sz="2900" b="1" spc="114" dirty="0">
                <a:latin typeface="Arial"/>
                <a:cs typeface="Arial"/>
              </a:rPr>
              <a:t> </a:t>
            </a:r>
            <a:r>
              <a:rPr sz="2900" b="1" spc="-215" dirty="0">
                <a:latin typeface="Arial"/>
                <a:cs typeface="Arial"/>
              </a:rPr>
              <a:t>Includes: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850" y="2928620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850" y="3543300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850" y="415670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850" y="4771390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850" y="5386070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850" y="2017014"/>
            <a:ext cx="4853305" cy="371094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455"/>
              </a:spcBef>
              <a:buSzPct val="44827"/>
              <a:buFont typeface="Trebuchet MS"/>
              <a:buChar char="●"/>
              <a:tabLst>
                <a:tab pos="335915" algn="l"/>
                <a:tab pos="336550" algn="l"/>
              </a:tabLst>
            </a:pPr>
            <a:r>
              <a:rPr sz="2900" spc="-204" dirty="0">
                <a:latin typeface="Arial"/>
                <a:cs typeface="Arial"/>
              </a:rPr>
              <a:t>Ruby </a:t>
            </a:r>
            <a:r>
              <a:rPr sz="2900" spc="-180" dirty="0">
                <a:latin typeface="Arial"/>
                <a:cs typeface="Arial"/>
              </a:rPr>
              <a:t>(Ruby </a:t>
            </a:r>
            <a:r>
              <a:rPr sz="2900" spc="-85" dirty="0">
                <a:latin typeface="Arial"/>
                <a:cs typeface="Arial"/>
              </a:rPr>
              <a:t>on </a:t>
            </a:r>
            <a:r>
              <a:rPr sz="2900" spc="-185" dirty="0">
                <a:latin typeface="Arial"/>
                <a:cs typeface="Arial"/>
              </a:rPr>
              <a:t>Rails)</a:t>
            </a:r>
            <a:endParaRPr sz="2900">
              <a:latin typeface="Arial"/>
              <a:cs typeface="Arial"/>
            </a:endParaRPr>
          </a:p>
          <a:p>
            <a:pPr marL="336550" marR="5080">
              <a:lnSpc>
                <a:spcPct val="138800"/>
              </a:lnSpc>
              <a:spcBef>
                <a:spcPts val="10"/>
              </a:spcBef>
            </a:pPr>
            <a:r>
              <a:rPr sz="2900" spc="-110" dirty="0">
                <a:latin typeface="Arial"/>
                <a:cs typeface="Arial"/>
              </a:rPr>
              <a:t>Python </a:t>
            </a:r>
            <a:r>
              <a:rPr sz="2900" spc="-135" dirty="0">
                <a:latin typeface="Arial"/>
                <a:cs typeface="Arial"/>
              </a:rPr>
              <a:t>(Django, </a:t>
            </a:r>
            <a:r>
              <a:rPr sz="2900" spc="-195" dirty="0">
                <a:latin typeface="Arial"/>
                <a:cs typeface="Arial"/>
              </a:rPr>
              <a:t>Flask, </a:t>
            </a:r>
            <a:r>
              <a:rPr sz="2900" spc="-160" dirty="0">
                <a:latin typeface="Arial"/>
                <a:cs typeface="Arial"/>
              </a:rPr>
              <a:t>Pylons)  </a:t>
            </a:r>
            <a:r>
              <a:rPr sz="2900" spc="-385" dirty="0">
                <a:latin typeface="Arial"/>
                <a:cs typeface="Arial"/>
              </a:rPr>
              <a:t>PHP</a:t>
            </a:r>
            <a:r>
              <a:rPr sz="2900" spc="-150" dirty="0">
                <a:latin typeface="Arial"/>
                <a:cs typeface="Arial"/>
              </a:rPr>
              <a:t> </a:t>
            </a:r>
            <a:r>
              <a:rPr sz="2900" spc="-140" dirty="0">
                <a:latin typeface="Arial"/>
                <a:cs typeface="Arial"/>
              </a:rPr>
              <a:t>(Laravel)</a:t>
            </a:r>
            <a:endParaRPr sz="2900">
              <a:latin typeface="Arial"/>
              <a:cs typeface="Arial"/>
            </a:endParaRPr>
          </a:p>
          <a:p>
            <a:pPr marL="336550" marR="2614930">
              <a:lnSpc>
                <a:spcPct val="138900"/>
              </a:lnSpc>
              <a:spcBef>
                <a:spcPts val="10"/>
              </a:spcBef>
            </a:pPr>
            <a:r>
              <a:rPr sz="2900" spc="-280" dirty="0">
                <a:latin typeface="Arial"/>
                <a:cs typeface="Arial"/>
              </a:rPr>
              <a:t>Java </a:t>
            </a:r>
            <a:r>
              <a:rPr sz="2900" spc="-140" dirty="0">
                <a:latin typeface="Arial"/>
                <a:cs typeface="Arial"/>
              </a:rPr>
              <a:t>(Spring)  </a:t>
            </a:r>
            <a:r>
              <a:rPr sz="2900" spc="-250" dirty="0">
                <a:latin typeface="Arial"/>
                <a:cs typeface="Arial"/>
              </a:rPr>
              <a:t>Scala </a:t>
            </a:r>
            <a:r>
              <a:rPr sz="2900" spc="-155" dirty="0">
                <a:latin typeface="Arial"/>
                <a:cs typeface="Arial"/>
              </a:rPr>
              <a:t>(Play)  </a:t>
            </a:r>
            <a:r>
              <a:rPr sz="2900" spc="-280" dirty="0">
                <a:latin typeface="Arial"/>
                <a:cs typeface="Arial"/>
              </a:rPr>
              <a:t>NodeJS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10154"/>
            <a:ext cx="10515600" cy="1500187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626" y="3839369"/>
            <a:ext cx="10593823" cy="1500187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val="247407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1862BDA-2FF5-4634-AEE0-67055938D473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9187520"/>
  <p:tag name="ISPRING_RESOURCE_PATHS_HASH_PRESENTER" val="8785a0664bb310a0b1bc4669af30dcda9064a25d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213</Words>
  <Application>Microsoft Office PowerPoint</Application>
  <PresentationFormat>Widescreen</PresentationFormat>
  <Paragraphs>45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Times New Roman</vt:lpstr>
      <vt:lpstr>Trebuchet MS</vt:lpstr>
      <vt:lpstr>Wingdings 3</vt:lpstr>
      <vt:lpstr>Ion</vt:lpstr>
      <vt:lpstr>TruncatedFinalSlide</vt:lpstr>
      <vt:lpstr>What is Full Stack...?</vt:lpstr>
      <vt:lpstr>Full Stack Development</vt:lpstr>
      <vt:lpstr>Layers in Full Stack Development</vt:lpstr>
      <vt:lpstr>Front End Technologies</vt:lpstr>
      <vt:lpstr>Back End Technologies</vt:lpstr>
      <vt:lpstr>Interesting, right?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9187520</dc:title>
  <dc:creator>Admin</dc:creator>
  <cp:lastModifiedBy>CrystalGraphics, Inc.</cp:lastModifiedBy>
  <cp:revision>9</cp:revision>
  <dcterms:created xsi:type="dcterms:W3CDTF">2018-12-06T12:33:18Z</dcterms:created>
  <dcterms:modified xsi:type="dcterms:W3CDTF">2019-10-08T09:25:02Z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2017-11-27T00:00:00Z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2018-12-06T00:00:00Z</vt:filetime>
  </property>
</Properties>
</file>