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4C4C8-407F-4BB6-A7BE-9CA71FA3CCA6}" v="681" dt="2023-10-28T15:56:59.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83093-372C-4546-8054-1013C10E7A28}" type="doc">
      <dgm:prSet loTypeId="urn:microsoft.com/office/officeart/2018/2/layout/IconLabelList" loCatId="icon" qsTypeId="urn:microsoft.com/office/officeart/2005/8/quickstyle/simple2" qsCatId="simple" csTypeId="urn:microsoft.com/office/officeart/2005/8/colors/accent4_2" csCatId="accent4" phldr="1"/>
      <dgm:spPr/>
      <dgm:t>
        <a:bodyPr/>
        <a:lstStyle/>
        <a:p>
          <a:endParaRPr lang="en-US"/>
        </a:p>
      </dgm:t>
    </dgm:pt>
    <dgm:pt modelId="{93E317F9-FDAA-47C7-927C-4FAB9B2E0412}">
      <dgm:prSet/>
      <dgm:spPr/>
      <dgm:t>
        <a:bodyPr/>
        <a:lstStyle/>
        <a:p>
          <a:pPr>
            <a:lnSpc>
              <a:spcPct val="100000"/>
            </a:lnSpc>
          </a:pPr>
          <a:r>
            <a:rPr lang="en-GB" b="1" dirty="0"/>
            <a:t>Data Collection</a:t>
          </a:r>
          <a:endParaRPr lang="en-US" dirty="0"/>
        </a:p>
      </dgm:t>
    </dgm:pt>
    <dgm:pt modelId="{62221FD8-E093-49AD-8F73-BD67538915A6}" type="parTrans" cxnId="{4C7D4FE6-8E6F-466A-ABDB-9B72CBC9B3E5}">
      <dgm:prSet/>
      <dgm:spPr/>
      <dgm:t>
        <a:bodyPr/>
        <a:lstStyle/>
        <a:p>
          <a:endParaRPr lang="en-US"/>
        </a:p>
      </dgm:t>
    </dgm:pt>
    <dgm:pt modelId="{8D0B96B5-B5C1-422B-9EDA-EB29F29A3BD6}" type="sibTrans" cxnId="{4C7D4FE6-8E6F-466A-ABDB-9B72CBC9B3E5}">
      <dgm:prSet/>
      <dgm:spPr/>
      <dgm:t>
        <a:bodyPr/>
        <a:lstStyle/>
        <a:p>
          <a:endParaRPr lang="en-US"/>
        </a:p>
      </dgm:t>
    </dgm:pt>
    <dgm:pt modelId="{7FE46892-3337-4679-950E-A9410C28D63C}">
      <dgm:prSet/>
      <dgm:spPr/>
      <dgm:t>
        <a:bodyPr/>
        <a:lstStyle/>
        <a:p>
          <a:pPr rtl="0">
            <a:lnSpc>
              <a:spcPct val="100000"/>
            </a:lnSpc>
          </a:pPr>
          <a:r>
            <a:rPr lang="en-GB" b="1" dirty="0">
              <a:latin typeface="Century Gothic" panose="020B0502020202020204"/>
            </a:rPr>
            <a:t>Data Pre-processing</a:t>
          </a:r>
          <a:endParaRPr lang="en-US" dirty="0"/>
        </a:p>
      </dgm:t>
    </dgm:pt>
    <dgm:pt modelId="{BD9FE6D0-045F-4AF4-8000-8ABC0D62CACA}" type="parTrans" cxnId="{B53E1347-1915-48A6-9C53-E302AC7414D7}">
      <dgm:prSet/>
      <dgm:spPr/>
      <dgm:t>
        <a:bodyPr/>
        <a:lstStyle/>
        <a:p>
          <a:endParaRPr lang="en-US"/>
        </a:p>
      </dgm:t>
    </dgm:pt>
    <dgm:pt modelId="{13DB2770-9235-4D52-9305-F13ED675C496}" type="sibTrans" cxnId="{B53E1347-1915-48A6-9C53-E302AC7414D7}">
      <dgm:prSet/>
      <dgm:spPr/>
      <dgm:t>
        <a:bodyPr/>
        <a:lstStyle/>
        <a:p>
          <a:endParaRPr lang="en-US"/>
        </a:p>
      </dgm:t>
    </dgm:pt>
    <dgm:pt modelId="{8F5A781B-342C-4726-B1DE-3E3243441B3E}">
      <dgm:prSet/>
      <dgm:spPr/>
      <dgm:t>
        <a:bodyPr/>
        <a:lstStyle/>
        <a:p>
          <a:pPr>
            <a:lnSpc>
              <a:spcPct val="100000"/>
            </a:lnSpc>
          </a:pPr>
          <a:r>
            <a:rPr lang="en-GB" b="1" dirty="0"/>
            <a:t>Model Building</a:t>
          </a:r>
          <a:endParaRPr lang="en-US" dirty="0"/>
        </a:p>
      </dgm:t>
    </dgm:pt>
    <dgm:pt modelId="{AF673F07-3D42-4159-928C-7F463C09C2F8}" type="parTrans" cxnId="{6FE3507E-56FE-4EB1-83D1-0BE76DF7C57A}">
      <dgm:prSet/>
      <dgm:spPr/>
      <dgm:t>
        <a:bodyPr/>
        <a:lstStyle/>
        <a:p>
          <a:endParaRPr lang="en-US"/>
        </a:p>
      </dgm:t>
    </dgm:pt>
    <dgm:pt modelId="{76D0A049-AB8E-4600-B990-CC8EA6A03000}" type="sibTrans" cxnId="{6FE3507E-56FE-4EB1-83D1-0BE76DF7C57A}">
      <dgm:prSet/>
      <dgm:spPr/>
      <dgm:t>
        <a:bodyPr/>
        <a:lstStyle/>
        <a:p>
          <a:endParaRPr lang="en-US"/>
        </a:p>
      </dgm:t>
    </dgm:pt>
    <dgm:pt modelId="{0B0150EE-3A8E-4C41-8B23-2C4086C61415}">
      <dgm:prSet/>
      <dgm:spPr/>
      <dgm:t>
        <a:bodyPr/>
        <a:lstStyle/>
        <a:p>
          <a:pPr>
            <a:lnSpc>
              <a:spcPct val="100000"/>
            </a:lnSpc>
          </a:pPr>
          <a:r>
            <a:rPr lang="en-GB" b="1" dirty="0"/>
            <a:t>Evaluation</a:t>
          </a:r>
          <a:endParaRPr lang="en-US" dirty="0"/>
        </a:p>
      </dgm:t>
    </dgm:pt>
    <dgm:pt modelId="{1D74D5DF-928C-4657-88F3-4A6AD4A042CC}" type="parTrans" cxnId="{908EF9CC-C784-476B-A4AD-FD54D3B16D20}">
      <dgm:prSet/>
      <dgm:spPr/>
      <dgm:t>
        <a:bodyPr/>
        <a:lstStyle/>
        <a:p>
          <a:endParaRPr lang="en-US"/>
        </a:p>
      </dgm:t>
    </dgm:pt>
    <dgm:pt modelId="{038BB026-0EA5-494A-A191-3FE23DA06981}" type="sibTrans" cxnId="{908EF9CC-C784-476B-A4AD-FD54D3B16D20}">
      <dgm:prSet/>
      <dgm:spPr/>
      <dgm:t>
        <a:bodyPr/>
        <a:lstStyle/>
        <a:p>
          <a:endParaRPr lang="en-US"/>
        </a:p>
      </dgm:t>
    </dgm:pt>
    <dgm:pt modelId="{2039988B-9256-4098-98A3-C76EFC9CA649}" type="pres">
      <dgm:prSet presAssocID="{40783093-372C-4546-8054-1013C10E7A28}" presName="root" presStyleCnt="0">
        <dgm:presLayoutVars>
          <dgm:dir/>
          <dgm:resizeHandles val="exact"/>
        </dgm:presLayoutVars>
      </dgm:prSet>
      <dgm:spPr/>
    </dgm:pt>
    <dgm:pt modelId="{77EC75A7-541D-4428-AD02-1DC9C8979137}" type="pres">
      <dgm:prSet presAssocID="{93E317F9-FDAA-47C7-927C-4FAB9B2E0412}" presName="compNode" presStyleCnt="0"/>
      <dgm:spPr/>
    </dgm:pt>
    <dgm:pt modelId="{8DFAA9AA-EBBC-4E5C-82B2-A73724D08411}" type="pres">
      <dgm:prSet presAssocID="{93E317F9-FDAA-47C7-927C-4FAB9B2E04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165BFBB-CE41-46B7-8B35-C80F607510CA}" type="pres">
      <dgm:prSet presAssocID="{93E317F9-FDAA-47C7-927C-4FAB9B2E0412}" presName="spaceRect" presStyleCnt="0"/>
      <dgm:spPr/>
    </dgm:pt>
    <dgm:pt modelId="{040EF1E7-6C58-40C5-A732-234A0F53E830}" type="pres">
      <dgm:prSet presAssocID="{93E317F9-FDAA-47C7-927C-4FAB9B2E0412}" presName="textRect" presStyleLbl="revTx" presStyleIdx="0" presStyleCnt="4">
        <dgm:presLayoutVars>
          <dgm:chMax val="1"/>
          <dgm:chPref val="1"/>
        </dgm:presLayoutVars>
      </dgm:prSet>
      <dgm:spPr/>
    </dgm:pt>
    <dgm:pt modelId="{5193C33B-A8E4-4BC6-9A58-209181631AA6}" type="pres">
      <dgm:prSet presAssocID="{8D0B96B5-B5C1-422B-9EDA-EB29F29A3BD6}" presName="sibTrans" presStyleCnt="0"/>
      <dgm:spPr/>
    </dgm:pt>
    <dgm:pt modelId="{93F28348-181E-4270-BC7B-250A35A6594E}" type="pres">
      <dgm:prSet presAssocID="{7FE46892-3337-4679-950E-A9410C28D63C}" presName="compNode" presStyleCnt="0"/>
      <dgm:spPr/>
    </dgm:pt>
    <dgm:pt modelId="{766B9436-39B6-4595-B536-EE2F26525F63}" type="pres">
      <dgm:prSet presAssocID="{7FE46892-3337-4679-950E-A9410C28D6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B214EA6B-FA20-4102-8AFB-3BF11E29F1D2}" type="pres">
      <dgm:prSet presAssocID="{7FE46892-3337-4679-950E-A9410C28D63C}" presName="spaceRect" presStyleCnt="0"/>
      <dgm:spPr/>
    </dgm:pt>
    <dgm:pt modelId="{7E273010-8825-4F35-A87A-277E713399E7}" type="pres">
      <dgm:prSet presAssocID="{7FE46892-3337-4679-950E-A9410C28D63C}" presName="textRect" presStyleLbl="revTx" presStyleIdx="1" presStyleCnt="4">
        <dgm:presLayoutVars>
          <dgm:chMax val="1"/>
          <dgm:chPref val="1"/>
        </dgm:presLayoutVars>
      </dgm:prSet>
      <dgm:spPr/>
    </dgm:pt>
    <dgm:pt modelId="{252164D5-05BF-40E8-BD24-D0041B35535D}" type="pres">
      <dgm:prSet presAssocID="{13DB2770-9235-4D52-9305-F13ED675C496}" presName="sibTrans" presStyleCnt="0"/>
      <dgm:spPr/>
    </dgm:pt>
    <dgm:pt modelId="{C3A16F40-092B-4BCE-AD6F-DDB63BAF8A4B}" type="pres">
      <dgm:prSet presAssocID="{8F5A781B-342C-4726-B1DE-3E3243441B3E}" presName="compNode" presStyleCnt="0"/>
      <dgm:spPr/>
    </dgm:pt>
    <dgm:pt modelId="{BE00AE5A-CA3A-413D-A66C-49F855BC1514}" type="pres">
      <dgm:prSet presAssocID="{8F5A781B-342C-4726-B1DE-3E3243441B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97D9EFBE-BF23-4FDD-825F-53216AF10DF9}" type="pres">
      <dgm:prSet presAssocID="{8F5A781B-342C-4726-B1DE-3E3243441B3E}" presName="spaceRect" presStyleCnt="0"/>
      <dgm:spPr/>
    </dgm:pt>
    <dgm:pt modelId="{6B8E8128-66C6-4413-AEB7-1C1112D495A3}" type="pres">
      <dgm:prSet presAssocID="{8F5A781B-342C-4726-B1DE-3E3243441B3E}" presName="textRect" presStyleLbl="revTx" presStyleIdx="2" presStyleCnt="4">
        <dgm:presLayoutVars>
          <dgm:chMax val="1"/>
          <dgm:chPref val="1"/>
        </dgm:presLayoutVars>
      </dgm:prSet>
      <dgm:spPr/>
    </dgm:pt>
    <dgm:pt modelId="{4A917A96-162C-4CCD-ABB8-D9CC85363650}" type="pres">
      <dgm:prSet presAssocID="{76D0A049-AB8E-4600-B990-CC8EA6A03000}" presName="sibTrans" presStyleCnt="0"/>
      <dgm:spPr/>
    </dgm:pt>
    <dgm:pt modelId="{483E80C4-82CF-46AE-8B24-302F00FAE431}" type="pres">
      <dgm:prSet presAssocID="{0B0150EE-3A8E-4C41-8B23-2C4086C61415}" presName="compNode" presStyleCnt="0"/>
      <dgm:spPr/>
    </dgm:pt>
    <dgm:pt modelId="{8E899B4E-6815-4776-ACDF-E0A1809C8969}" type="pres">
      <dgm:prSet presAssocID="{0B0150EE-3A8E-4C41-8B23-2C4086C614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ick"/>
        </a:ext>
      </dgm:extLst>
    </dgm:pt>
    <dgm:pt modelId="{15C9A5DB-A918-4211-A44B-3C02324C46A3}" type="pres">
      <dgm:prSet presAssocID="{0B0150EE-3A8E-4C41-8B23-2C4086C61415}" presName="spaceRect" presStyleCnt="0"/>
      <dgm:spPr/>
    </dgm:pt>
    <dgm:pt modelId="{33D52F76-AD1F-4E74-875F-CF48A693D2D1}" type="pres">
      <dgm:prSet presAssocID="{0B0150EE-3A8E-4C41-8B23-2C4086C61415}" presName="textRect" presStyleLbl="revTx" presStyleIdx="3" presStyleCnt="4">
        <dgm:presLayoutVars>
          <dgm:chMax val="1"/>
          <dgm:chPref val="1"/>
        </dgm:presLayoutVars>
      </dgm:prSet>
      <dgm:spPr/>
    </dgm:pt>
  </dgm:ptLst>
  <dgm:cxnLst>
    <dgm:cxn modelId="{FC19A30E-3EFE-419F-83E5-132C53F1145E}" type="presOf" srcId="{0B0150EE-3A8E-4C41-8B23-2C4086C61415}" destId="{33D52F76-AD1F-4E74-875F-CF48A693D2D1}" srcOrd="0" destOrd="0" presId="urn:microsoft.com/office/officeart/2018/2/layout/IconLabelList"/>
    <dgm:cxn modelId="{7629C10E-8538-4C39-B444-F4144E2B205F}" type="presOf" srcId="{40783093-372C-4546-8054-1013C10E7A28}" destId="{2039988B-9256-4098-98A3-C76EFC9CA649}" srcOrd="0" destOrd="0" presId="urn:microsoft.com/office/officeart/2018/2/layout/IconLabelList"/>
    <dgm:cxn modelId="{9C221342-8023-44DE-9A68-C0837317C9A0}" type="presOf" srcId="{8F5A781B-342C-4726-B1DE-3E3243441B3E}" destId="{6B8E8128-66C6-4413-AEB7-1C1112D495A3}" srcOrd="0" destOrd="0" presId="urn:microsoft.com/office/officeart/2018/2/layout/IconLabelList"/>
    <dgm:cxn modelId="{B53E1347-1915-48A6-9C53-E302AC7414D7}" srcId="{40783093-372C-4546-8054-1013C10E7A28}" destId="{7FE46892-3337-4679-950E-A9410C28D63C}" srcOrd="1" destOrd="0" parTransId="{BD9FE6D0-045F-4AF4-8000-8ABC0D62CACA}" sibTransId="{13DB2770-9235-4D52-9305-F13ED675C496}"/>
    <dgm:cxn modelId="{6FE3507E-56FE-4EB1-83D1-0BE76DF7C57A}" srcId="{40783093-372C-4546-8054-1013C10E7A28}" destId="{8F5A781B-342C-4726-B1DE-3E3243441B3E}" srcOrd="2" destOrd="0" parTransId="{AF673F07-3D42-4159-928C-7F463C09C2F8}" sibTransId="{76D0A049-AB8E-4600-B990-CC8EA6A03000}"/>
    <dgm:cxn modelId="{628AFFA5-98F7-4D47-A356-0EBF7CC0ACC7}" type="presOf" srcId="{7FE46892-3337-4679-950E-A9410C28D63C}" destId="{7E273010-8825-4F35-A87A-277E713399E7}" srcOrd="0" destOrd="0" presId="urn:microsoft.com/office/officeart/2018/2/layout/IconLabelList"/>
    <dgm:cxn modelId="{A9731CC8-957E-4FE5-B660-E5A49EB6EBC1}" type="presOf" srcId="{93E317F9-FDAA-47C7-927C-4FAB9B2E0412}" destId="{040EF1E7-6C58-40C5-A732-234A0F53E830}" srcOrd="0" destOrd="0" presId="urn:microsoft.com/office/officeart/2018/2/layout/IconLabelList"/>
    <dgm:cxn modelId="{908EF9CC-C784-476B-A4AD-FD54D3B16D20}" srcId="{40783093-372C-4546-8054-1013C10E7A28}" destId="{0B0150EE-3A8E-4C41-8B23-2C4086C61415}" srcOrd="3" destOrd="0" parTransId="{1D74D5DF-928C-4657-88F3-4A6AD4A042CC}" sibTransId="{038BB026-0EA5-494A-A191-3FE23DA06981}"/>
    <dgm:cxn modelId="{4C7D4FE6-8E6F-466A-ABDB-9B72CBC9B3E5}" srcId="{40783093-372C-4546-8054-1013C10E7A28}" destId="{93E317F9-FDAA-47C7-927C-4FAB9B2E0412}" srcOrd="0" destOrd="0" parTransId="{62221FD8-E093-49AD-8F73-BD67538915A6}" sibTransId="{8D0B96B5-B5C1-422B-9EDA-EB29F29A3BD6}"/>
    <dgm:cxn modelId="{E7BF9C2E-1BCC-4C97-AD96-4F16510CE96E}" type="presParOf" srcId="{2039988B-9256-4098-98A3-C76EFC9CA649}" destId="{77EC75A7-541D-4428-AD02-1DC9C8979137}" srcOrd="0" destOrd="0" presId="urn:microsoft.com/office/officeart/2018/2/layout/IconLabelList"/>
    <dgm:cxn modelId="{1D18B0C7-468F-4FF4-B115-B1D33730605C}" type="presParOf" srcId="{77EC75A7-541D-4428-AD02-1DC9C8979137}" destId="{8DFAA9AA-EBBC-4E5C-82B2-A73724D08411}" srcOrd="0" destOrd="0" presId="urn:microsoft.com/office/officeart/2018/2/layout/IconLabelList"/>
    <dgm:cxn modelId="{7F74F223-CD28-44EA-B18F-6E8C406072C5}" type="presParOf" srcId="{77EC75A7-541D-4428-AD02-1DC9C8979137}" destId="{4165BFBB-CE41-46B7-8B35-C80F607510CA}" srcOrd="1" destOrd="0" presId="urn:microsoft.com/office/officeart/2018/2/layout/IconLabelList"/>
    <dgm:cxn modelId="{50189AC7-5322-4622-8E52-B093EEB41AF5}" type="presParOf" srcId="{77EC75A7-541D-4428-AD02-1DC9C8979137}" destId="{040EF1E7-6C58-40C5-A732-234A0F53E830}" srcOrd="2" destOrd="0" presId="urn:microsoft.com/office/officeart/2018/2/layout/IconLabelList"/>
    <dgm:cxn modelId="{06F00293-4F2C-4B9A-8A57-29EBC5D75749}" type="presParOf" srcId="{2039988B-9256-4098-98A3-C76EFC9CA649}" destId="{5193C33B-A8E4-4BC6-9A58-209181631AA6}" srcOrd="1" destOrd="0" presId="urn:microsoft.com/office/officeart/2018/2/layout/IconLabelList"/>
    <dgm:cxn modelId="{4DB4CF15-F5A9-44ED-8FCD-513F901E3B7A}" type="presParOf" srcId="{2039988B-9256-4098-98A3-C76EFC9CA649}" destId="{93F28348-181E-4270-BC7B-250A35A6594E}" srcOrd="2" destOrd="0" presId="urn:microsoft.com/office/officeart/2018/2/layout/IconLabelList"/>
    <dgm:cxn modelId="{2BA6FB50-954F-4B95-AEA6-306AFD2E3C69}" type="presParOf" srcId="{93F28348-181E-4270-BC7B-250A35A6594E}" destId="{766B9436-39B6-4595-B536-EE2F26525F63}" srcOrd="0" destOrd="0" presId="urn:microsoft.com/office/officeart/2018/2/layout/IconLabelList"/>
    <dgm:cxn modelId="{9B2C7219-3553-46EF-BF6B-65B8DB1D28D3}" type="presParOf" srcId="{93F28348-181E-4270-BC7B-250A35A6594E}" destId="{B214EA6B-FA20-4102-8AFB-3BF11E29F1D2}" srcOrd="1" destOrd="0" presId="urn:microsoft.com/office/officeart/2018/2/layout/IconLabelList"/>
    <dgm:cxn modelId="{CE74ACAD-F07E-4440-A0CF-D2BF4E306BE8}" type="presParOf" srcId="{93F28348-181E-4270-BC7B-250A35A6594E}" destId="{7E273010-8825-4F35-A87A-277E713399E7}" srcOrd="2" destOrd="0" presId="urn:microsoft.com/office/officeart/2018/2/layout/IconLabelList"/>
    <dgm:cxn modelId="{1EE96E1A-A394-4446-B532-BACE34C7D691}" type="presParOf" srcId="{2039988B-9256-4098-98A3-C76EFC9CA649}" destId="{252164D5-05BF-40E8-BD24-D0041B35535D}" srcOrd="3" destOrd="0" presId="urn:microsoft.com/office/officeart/2018/2/layout/IconLabelList"/>
    <dgm:cxn modelId="{C618D3CF-A020-4F80-BD54-97042D8E2C78}" type="presParOf" srcId="{2039988B-9256-4098-98A3-C76EFC9CA649}" destId="{C3A16F40-092B-4BCE-AD6F-DDB63BAF8A4B}" srcOrd="4" destOrd="0" presId="urn:microsoft.com/office/officeart/2018/2/layout/IconLabelList"/>
    <dgm:cxn modelId="{52F36E75-141A-4FCB-9717-8D874697B986}" type="presParOf" srcId="{C3A16F40-092B-4BCE-AD6F-DDB63BAF8A4B}" destId="{BE00AE5A-CA3A-413D-A66C-49F855BC1514}" srcOrd="0" destOrd="0" presId="urn:microsoft.com/office/officeart/2018/2/layout/IconLabelList"/>
    <dgm:cxn modelId="{8DAAF800-350A-4606-8449-6558B23CE7E4}" type="presParOf" srcId="{C3A16F40-092B-4BCE-AD6F-DDB63BAF8A4B}" destId="{97D9EFBE-BF23-4FDD-825F-53216AF10DF9}" srcOrd="1" destOrd="0" presId="urn:microsoft.com/office/officeart/2018/2/layout/IconLabelList"/>
    <dgm:cxn modelId="{51EE20B0-3184-4550-A202-0E829966B44F}" type="presParOf" srcId="{C3A16F40-092B-4BCE-AD6F-DDB63BAF8A4B}" destId="{6B8E8128-66C6-4413-AEB7-1C1112D495A3}" srcOrd="2" destOrd="0" presId="urn:microsoft.com/office/officeart/2018/2/layout/IconLabelList"/>
    <dgm:cxn modelId="{2FDAE75C-9968-4598-9A8F-E61DD86C5310}" type="presParOf" srcId="{2039988B-9256-4098-98A3-C76EFC9CA649}" destId="{4A917A96-162C-4CCD-ABB8-D9CC85363650}" srcOrd="5" destOrd="0" presId="urn:microsoft.com/office/officeart/2018/2/layout/IconLabelList"/>
    <dgm:cxn modelId="{2F0813B1-7F5A-4C41-B331-9D7340624798}" type="presParOf" srcId="{2039988B-9256-4098-98A3-C76EFC9CA649}" destId="{483E80C4-82CF-46AE-8B24-302F00FAE431}" srcOrd="6" destOrd="0" presId="urn:microsoft.com/office/officeart/2018/2/layout/IconLabelList"/>
    <dgm:cxn modelId="{E62BF4FA-3782-421E-AC3C-7FD78D393320}" type="presParOf" srcId="{483E80C4-82CF-46AE-8B24-302F00FAE431}" destId="{8E899B4E-6815-4776-ACDF-E0A1809C8969}" srcOrd="0" destOrd="0" presId="urn:microsoft.com/office/officeart/2018/2/layout/IconLabelList"/>
    <dgm:cxn modelId="{5FF55CD3-DBE4-4C67-96B4-4B1C8E00D057}" type="presParOf" srcId="{483E80C4-82CF-46AE-8B24-302F00FAE431}" destId="{15C9A5DB-A918-4211-A44B-3C02324C46A3}" srcOrd="1" destOrd="0" presId="urn:microsoft.com/office/officeart/2018/2/layout/IconLabelList"/>
    <dgm:cxn modelId="{741F38B8-25E9-4838-A5A3-C7DBE244DDFD}" type="presParOf" srcId="{483E80C4-82CF-46AE-8B24-302F00FAE431}" destId="{33D52F76-AD1F-4E74-875F-CF48A693D2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8E32DB-D667-4A09-BBE9-5BCA46477505}"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0F3AF72F-69E9-4F10-9059-1A87B734F404}">
      <dgm:prSet/>
      <dgm:spPr/>
      <dgm:t>
        <a:bodyPr/>
        <a:lstStyle/>
        <a:p>
          <a:r>
            <a:rPr lang="en-GB" dirty="0"/>
            <a:t>Machine Learning Classifiers in the Research</a:t>
          </a:r>
          <a:endParaRPr lang="en-US" dirty="0"/>
        </a:p>
      </dgm:t>
    </dgm:pt>
    <dgm:pt modelId="{3C6D011A-085F-4B11-B324-18341FFE96AA}" type="parTrans" cxnId="{2E101F78-1515-4E4D-AD0C-05B6F7263828}">
      <dgm:prSet/>
      <dgm:spPr/>
      <dgm:t>
        <a:bodyPr/>
        <a:lstStyle/>
        <a:p>
          <a:endParaRPr lang="en-US"/>
        </a:p>
      </dgm:t>
    </dgm:pt>
    <dgm:pt modelId="{B21A39FF-18BD-42A0-B2CC-C0DF08D87701}" type="sibTrans" cxnId="{2E101F78-1515-4E4D-AD0C-05B6F7263828}">
      <dgm:prSet/>
      <dgm:spPr/>
      <dgm:t>
        <a:bodyPr/>
        <a:lstStyle/>
        <a:p>
          <a:endParaRPr lang="en-US"/>
        </a:p>
      </dgm:t>
    </dgm:pt>
    <dgm:pt modelId="{28576FB8-89DD-45FE-AC9E-8A5EA1E20F24}">
      <dgm:prSet/>
      <dgm:spPr/>
      <dgm:t>
        <a:bodyPr/>
        <a:lstStyle/>
        <a:p>
          <a:r>
            <a:rPr lang="en-GB" dirty="0"/>
            <a:t>Classifier Models Tested</a:t>
          </a:r>
          <a:endParaRPr lang="en-US" dirty="0"/>
        </a:p>
      </dgm:t>
    </dgm:pt>
    <dgm:pt modelId="{893CC064-EAB7-41DD-A92E-ADF0476C025A}" type="parTrans" cxnId="{A027182D-5090-4C37-82F5-C807FBE11632}">
      <dgm:prSet/>
      <dgm:spPr/>
      <dgm:t>
        <a:bodyPr/>
        <a:lstStyle/>
        <a:p>
          <a:endParaRPr lang="en-US"/>
        </a:p>
      </dgm:t>
    </dgm:pt>
    <dgm:pt modelId="{B05C2CDD-2E6B-4151-BCF1-1F45510C0BA1}" type="sibTrans" cxnId="{A027182D-5090-4C37-82F5-C807FBE11632}">
      <dgm:prSet/>
      <dgm:spPr/>
      <dgm:t>
        <a:bodyPr/>
        <a:lstStyle/>
        <a:p>
          <a:endParaRPr lang="en-US"/>
        </a:p>
      </dgm:t>
    </dgm:pt>
    <dgm:pt modelId="{A3BD6DB7-2A49-4A5B-B20E-27F384C997A1}">
      <dgm:prSet/>
      <dgm:spPr/>
      <dgm:t>
        <a:bodyPr/>
        <a:lstStyle/>
        <a:p>
          <a:r>
            <a:rPr lang="en-GB" dirty="0"/>
            <a:t>Random Forest (RF)</a:t>
          </a:r>
          <a:endParaRPr lang="en-US" dirty="0"/>
        </a:p>
      </dgm:t>
    </dgm:pt>
    <dgm:pt modelId="{3D5F5F7B-8EA4-4794-9D85-EB535E71AA62}" type="parTrans" cxnId="{EEA1476E-A63E-4330-9122-51768D270895}">
      <dgm:prSet/>
      <dgm:spPr/>
      <dgm:t>
        <a:bodyPr/>
        <a:lstStyle/>
        <a:p>
          <a:endParaRPr lang="en-US"/>
        </a:p>
      </dgm:t>
    </dgm:pt>
    <dgm:pt modelId="{289F5BE5-0A5A-4EF0-A893-473B6D86CF5C}" type="sibTrans" cxnId="{EEA1476E-A63E-4330-9122-51768D270895}">
      <dgm:prSet/>
      <dgm:spPr/>
      <dgm:t>
        <a:bodyPr/>
        <a:lstStyle/>
        <a:p>
          <a:endParaRPr lang="en-US"/>
        </a:p>
      </dgm:t>
    </dgm:pt>
    <dgm:pt modelId="{4986DFFF-8ADC-4C9D-A848-4B8C46B7B4E8}">
      <dgm:prSet/>
      <dgm:spPr/>
      <dgm:t>
        <a:bodyPr/>
        <a:lstStyle/>
        <a:p>
          <a:r>
            <a:rPr lang="en-GB" dirty="0"/>
            <a:t>Artificial Neural Network (ANN)</a:t>
          </a:r>
          <a:endParaRPr lang="en-US" dirty="0"/>
        </a:p>
      </dgm:t>
    </dgm:pt>
    <dgm:pt modelId="{6714953A-F765-416F-BFB8-A3F9EF8EC37A}" type="parTrans" cxnId="{9D484AFA-9999-49C9-9B81-6F774D11C4E6}">
      <dgm:prSet/>
      <dgm:spPr/>
      <dgm:t>
        <a:bodyPr/>
        <a:lstStyle/>
        <a:p>
          <a:endParaRPr lang="en-US"/>
        </a:p>
      </dgm:t>
    </dgm:pt>
    <dgm:pt modelId="{F95AC02C-AC17-49A3-8AA0-DA9D4FF1E431}" type="sibTrans" cxnId="{9D484AFA-9999-49C9-9B81-6F774D11C4E6}">
      <dgm:prSet/>
      <dgm:spPr/>
      <dgm:t>
        <a:bodyPr/>
        <a:lstStyle/>
        <a:p>
          <a:endParaRPr lang="en-US"/>
        </a:p>
      </dgm:t>
    </dgm:pt>
    <dgm:pt modelId="{4ABF9957-0579-4A90-B8EF-76842BBEA4D9}">
      <dgm:prSet/>
      <dgm:spPr/>
      <dgm:t>
        <a:bodyPr/>
        <a:lstStyle/>
        <a:p>
          <a:r>
            <a:rPr lang="en-GB" dirty="0"/>
            <a:t>Support Vector Machine (SVM)</a:t>
          </a:r>
          <a:endParaRPr lang="en-US" dirty="0"/>
        </a:p>
      </dgm:t>
    </dgm:pt>
    <dgm:pt modelId="{BF1CF554-C3E5-42A1-A76F-6996C336BED6}" type="parTrans" cxnId="{9F507B3B-ADB6-46B7-A5F0-99247DCB4F4F}">
      <dgm:prSet/>
      <dgm:spPr/>
      <dgm:t>
        <a:bodyPr/>
        <a:lstStyle/>
        <a:p>
          <a:endParaRPr lang="en-US"/>
        </a:p>
      </dgm:t>
    </dgm:pt>
    <dgm:pt modelId="{93EC72C9-C83E-4FD2-B7DB-0650CE948DE0}" type="sibTrans" cxnId="{9F507B3B-ADB6-46B7-A5F0-99247DCB4F4F}">
      <dgm:prSet/>
      <dgm:spPr/>
      <dgm:t>
        <a:bodyPr/>
        <a:lstStyle/>
        <a:p>
          <a:endParaRPr lang="en-US"/>
        </a:p>
      </dgm:t>
    </dgm:pt>
    <dgm:pt modelId="{3C0A3E0E-3454-47FA-A759-B20238747CE3}" type="pres">
      <dgm:prSet presAssocID="{748E32DB-D667-4A09-BBE9-5BCA46477505}" presName="cycle" presStyleCnt="0">
        <dgm:presLayoutVars>
          <dgm:dir/>
          <dgm:resizeHandles val="exact"/>
        </dgm:presLayoutVars>
      </dgm:prSet>
      <dgm:spPr/>
    </dgm:pt>
    <dgm:pt modelId="{2E097FF6-D8EB-46E8-BD5C-A841BE1E0819}" type="pres">
      <dgm:prSet presAssocID="{0F3AF72F-69E9-4F10-9059-1A87B734F404}" presName="node" presStyleLbl="node1" presStyleIdx="0" presStyleCnt="5">
        <dgm:presLayoutVars>
          <dgm:bulletEnabled val="1"/>
        </dgm:presLayoutVars>
      </dgm:prSet>
      <dgm:spPr/>
    </dgm:pt>
    <dgm:pt modelId="{E8C41452-A3CE-467B-B734-5B92DEF22539}" type="pres">
      <dgm:prSet presAssocID="{0F3AF72F-69E9-4F10-9059-1A87B734F404}" presName="spNode" presStyleCnt="0"/>
      <dgm:spPr/>
    </dgm:pt>
    <dgm:pt modelId="{F9FDA74C-8425-437C-8DE6-1AB04AC962EE}" type="pres">
      <dgm:prSet presAssocID="{B21A39FF-18BD-42A0-B2CC-C0DF08D87701}" presName="sibTrans" presStyleLbl="sibTrans1D1" presStyleIdx="0" presStyleCnt="5"/>
      <dgm:spPr/>
    </dgm:pt>
    <dgm:pt modelId="{8902C052-9271-4D47-962B-70ABE590647C}" type="pres">
      <dgm:prSet presAssocID="{28576FB8-89DD-45FE-AC9E-8A5EA1E20F24}" presName="node" presStyleLbl="node1" presStyleIdx="1" presStyleCnt="5">
        <dgm:presLayoutVars>
          <dgm:bulletEnabled val="1"/>
        </dgm:presLayoutVars>
      </dgm:prSet>
      <dgm:spPr/>
    </dgm:pt>
    <dgm:pt modelId="{3B747CD1-DB5B-4FD4-9338-EEF1E09AA5A4}" type="pres">
      <dgm:prSet presAssocID="{28576FB8-89DD-45FE-AC9E-8A5EA1E20F24}" presName="spNode" presStyleCnt="0"/>
      <dgm:spPr/>
    </dgm:pt>
    <dgm:pt modelId="{50B753FF-E22A-49DA-81A1-4E7908F6AAC1}" type="pres">
      <dgm:prSet presAssocID="{B05C2CDD-2E6B-4151-BCF1-1F45510C0BA1}" presName="sibTrans" presStyleLbl="sibTrans1D1" presStyleIdx="1" presStyleCnt="5"/>
      <dgm:spPr/>
    </dgm:pt>
    <dgm:pt modelId="{8BA36A84-F394-4D54-82A6-A9A58BA237E7}" type="pres">
      <dgm:prSet presAssocID="{A3BD6DB7-2A49-4A5B-B20E-27F384C997A1}" presName="node" presStyleLbl="node1" presStyleIdx="2" presStyleCnt="5">
        <dgm:presLayoutVars>
          <dgm:bulletEnabled val="1"/>
        </dgm:presLayoutVars>
      </dgm:prSet>
      <dgm:spPr/>
    </dgm:pt>
    <dgm:pt modelId="{0D71BCDB-118F-44D4-825D-6D8B31B89763}" type="pres">
      <dgm:prSet presAssocID="{A3BD6DB7-2A49-4A5B-B20E-27F384C997A1}" presName="spNode" presStyleCnt="0"/>
      <dgm:spPr/>
    </dgm:pt>
    <dgm:pt modelId="{F72EFCC0-ED43-4769-B2E2-B87A0564BC01}" type="pres">
      <dgm:prSet presAssocID="{289F5BE5-0A5A-4EF0-A893-473B6D86CF5C}" presName="sibTrans" presStyleLbl="sibTrans1D1" presStyleIdx="2" presStyleCnt="5"/>
      <dgm:spPr/>
    </dgm:pt>
    <dgm:pt modelId="{A4A153EC-D5D9-4042-82B8-849AD949D345}" type="pres">
      <dgm:prSet presAssocID="{4986DFFF-8ADC-4C9D-A848-4B8C46B7B4E8}" presName="node" presStyleLbl="node1" presStyleIdx="3" presStyleCnt="5">
        <dgm:presLayoutVars>
          <dgm:bulletEnabled val="1"/>
        </dgm:presLayoutVars>
      </dgm:prSet>
      <dgm:spPr/>
    </dgm:pt>
    <dgm:pt modelId="{0C4B3B62-85A5-474D-935D-D7AFD9D272CE}" type="pres">
      <dgm:prSet presAssocID="{4986DFFF-8ADC-4C9D-A848-4B8C46B7B4E8}" presName="spNode" presStyleCnt="0"/>
      <dgm:spPr/>
    </dgm:pt>
    <dgm:pt modelId="{00A19003-AFBC-40E6-8DA5-220E7DE5FE74}" type="pres">
      <dgm:prSet presAssocID="{F95AC02C-AC17-49A3-8AA0-DA9D4FF1E431}" presName="sibTrans" presStyleLbl="sibTrans1D1" presStyleIdx="3" presStyleCnt="5"/>
      <dgm:spPr/>
    </dgm:pt>
    <dgm:pt modelId="{B8756349-269F-4842-9FD6-125EE1355022}" type="pres">
      <dgm:prSet presAssocID="{4ABF9957-0579-4A90-B8EF-76842BBEA4D9}" presName="node" presStyleLbl="node1" presStyleIdx="4" presStyleCnt="5">
        <dgm:presLayoutVars>
          <dgm:bulletEnabled val="1"/>
        </dgm:presLayoutVars>
      </dgm:prSet>
      <dgm:spPr/>
    </dgm:pt>
    <dgm:pt modelId="{8847F918-EFD7-4F28-A023-2EDFE07F37F1}" type="pres">
      <dgm:prSet presAssocID="{4ABF9957-0579-4A90-B8EF-76842BBEA4D9}" presName="spNode" presStyleCnt="0"/>
      <dgm:spPr/>
    </dgm:pt>
    <dgm:pt modelId="{AA3549C0-7C2E-46C8-A293-889C0170F8B6}" type="pres">
      <dgm:prSet presAssocID="{93EC72C9-C83E-4FD2-B7DB-0650CE948DE0}" presName="sibTrans" presStyleLbl="sibTrans1D1" presStyleIdx="4" presStyleCnt="5"/>
      <dgm:spPr/>
    </dgm:pt>
  </dgm:ptLst>
  <dgm:cxnLst>
    <dgm:cxn modelId="{26DC5E1E-DD59-47D0-A086-3EEC7A4A6EBE}" type="presOf" srcId="{A3BD6DB7-2A49-4A5B-B20E-27F384C997A1}" destId="{8BA36A84-F394-4D54-82A6-A9A58BA237E7}" srcOrd="0" destOrd="0" presId="urn:microsoft.com/office/officeart/2005/8/layout/cycle6"/>
    <dgm:cxn modelId="{A027182D-5090-4C37-82F5-C807FBE11632}" srcId="{748E32DB-D667-4A09-BBE9-5BCA46477505}" destId="{28576FB8-89DD-45FE-AC9E-8A5EA1E20F24}" srcOrd="1" destOrd="0" parTransId="{893CC064-EAB7-41DD-A92E-ADF0476C025A}" sibTransId="{B05C2CDD-2E6B-4151-BCF1-1F45510C0BA1}"/>
    <dgm:cxn modelId="{9F507B3B-ADB6-46B7-A5F0-99247DCB4F4F}" srcId="{748E32DB-D667-4A09-BBE9-5BCA46477505}" destId="{4ABF9957-0579-4A90-B8EF-76842BBEA4D9}" srcOrd="4" destOrd="0" parTransId="{BF1CF554-C3E5-42A1-A76F-6996C336BED6}" sibTransId="{93EC72C9-C83E-4FD2-B7DB-0650CE948DE0}"/>
    <dgm:cxn modelId="{6EAC583D-DDB6-4646-AF0B-9F7D0D1FCAAF}" type="presOf" srcId="{93EC72C9-C83E-4FD2-B7DB-0650CE948DE0}" destId="{AA3549C0-7C2E-46C8-A293-889C0170F8B6}" srcOrd="0" destOrd="0" presId="urn:microsoft.com/office/officeart/2005/8/layout/cycle6"/>
    <dgm:cxn modelId="{9CA56464-692D-43BB-8426-395F826918AA}" type="presOf" srcId="{289F5BE5-0A5A-4EF0-A893-473B6D86CF5C}" destId="{F72EFCC0-ED43-4769-B2E2-B87A0564BC01}" srcOrd="0" destOrd="0" presId="urn:microsoft.com/office/officeart/2005/8/layout/cycle6"/>
    <dgm:cxn modelId="{7D7C4B45-C180-4EBD-8F11-96C356C5B032}" type="presOf" srcId="{B21A39FF-18BD-42A0-B2CC-C0DF08D87701}" destId="{F9FDA74C-8425-437C-8DE6-1AB04AC962EE}" srcOrd="0" destOrd="0" presId="urn:microsoft.com/office/officeart/2005/8/layout/cycle6"/>
    <dgm:cxn modelId="{A572C849-B0BC-4F80-B900-BA8CB94AA486}" type="presOf" srcId="{28576FB8-89DD-45FE-AC9E-8A5EA1E20F24}" destId="{8902C052-9271-4D47-962B-70ABE590647C}" srcOrd="0" destOrd="0" presId="urn:microsoft.com/office/officeart/2005/8/layout/cycle6"/>
    <dgm:cxn modelId="{EEA1476E-A63E-4330-9122-51768D270895}" srcId="{748E32DB-D667-4A09-BBE9-5BCA46477505}" destId="{A3BD6DB7-2A49-4A5B-B20E-27F384C997A1}" srcOrd="2" destOrd="0" parTransId="{3D5F5F7B-8EA4-4794-9D85-EB535E71AA62}" sibTransId="{289F5BE5-0A5A-4EF0-A893-473B6D86CF5C}"/>
    <dgm:cxn modelId="{BC83C877-65C9-4AF7-961E-8FF0746F3637}" type="presOf" srcId="{F95AC02C-AC17-49A3-8AA0-DA9D4FF1E431}" destId="{00A19003-AFBC-40E6-8DA5-220E7DE5FE74}" srcOrd="0" destOrd="0" presId="urn:microsoft.com/office/officeart/2005/8/layout/cycle6"/>
    <dgm:cxn modelId="{2E101F78-1515-4E4D-AD0C-05B6F7263828}" srcId="{748E32DB-D667-4A09-BBE9-5BCA46477505}" destId="{0F3AF72F-69E9-4F10-9059-1A87B734F404}" srcOrd="0" destOrd="0" parTransId="{3C6D011A-085F-4B11-B324-18341FFE96AA}" sibTransId="{B21A39FF-18BD-42A0-B2CC-C0DF08D87701}"/>
    <dgm:cxn modelId="{DC3508A3-EDD8-4A3E-9B65-FB6609727177}" type="presOf" srcId="{4ABF9957-0579-4A90-B8EF-76842BBEA4D9}" destId="{B8756349-269F-4842-9FD6-125EE1355022}" srcOrd="0" destOrd="0" presId="urn:microsoft.com/office/officeart/2005/8/layout/cycle6"/>
    <dgm:cxn modelId="{FE8976A3-32E5-4AB5-8B43-4540DBB5E2F2}" type="presOf" srcId="{4986DFFF-8ADC-4C9D-A848-4B8C46B7B4E8}" destId="{A4A153EC-D5D9-4042-82B8-849AD949D345}" srcOrd="0" destOrd="0" presId="urn:microsoft.com/office/officeart/2005/8/layout/cycle6"/>
    <dgm:cxn modelId="{152C04AB-B5AB-42FF-A4A7-BC2CDF50A51C}" type="presOf" srcId="{748E32DB-D667-4A09-BBE9-5BCA46477505}" destId="{3C0A3E0E-3454-47FA-A759-B20238747CE3}" srcOrd="0" destOrd="0" presId="urn:microsoft.com/office/officeart/2005/8/layout/cycle6"/>
    <dgm:cxn modelId="{61E3ACDB-537B-4D0C-A217-F19E89EF479D}" type="presOf" srcId="{B05C2CDD-2E6B-4151-BCF1-1F45510C0BA1}" destId="{50B753FF-E22A-49DA-81A1-4E7908F6AAC1}" srcOrd="0" destOrd="0" presId="urn:microsoft.com/office/officeart/2005/8/layout/cycle6"/>
    <dgm:cxn modelId="{8DD00ADC-7290-4039-B7E3-1E0086B4DAC7}" type="presOf" srcId="{0F3AF72F-69E9-4F10-9059-1A87B734F404}" destId="{2E097FF6-D8EB-46E8-BD5C-A841BE1E0819}" srcOrd="0" destOrd="0" presId="urn:microsoft.com/office/officeart/2005/8/layout/cycle6"/>
    <dgm:cxn modelId="{9D484AFA-9999-49C9-9B81-6F774D11C4E6}" srcId="{748E32DB-D667-4A09-BBE9-5BCA46477505}" destId="{4986DFFF-8ADC-4C9D-A848-4B8C46B7B4E8}" srcOrd="3" destOrd="0" parTransId="{6714953A-F765-416F-BFB8-A3F9EF8EC37A}" sibTransId="{F95AC02C-AC17-49A3-8AA0-DA9D4FF1E431}"/>
    <dgm:cxn modelId="{DFDA2D1F-4DBA-47A5-AB8F-5C95608F77D3}" type="presParOf" srcId="{3C0A3E0E-3454-47FA-A759-B20238747CE3}" destId="{2E097FF6-D8EB-46E8-BD5C-A841BE1E0819}" srcOrd="0" destOrd="0" presId="urn:microsoft.com/office/officeart/2005/8/layout/cycle6"/>
    <dgm:cxn modelId="{B9411659-1CD3-4A5E-909E-A84802B79187}" type="presParOf" srcId="{3C0A3E0E-3454-47FA-A759-B20238747CE3}" destId="{E8C41452-A3CE-467B-B734-5B92DEF22539}" srcOrd="1" destOrd="0" presId="urn:microsoft.com/office/officeart/2005/8/layout/cycle6"/>
    <dgm:cxn modelId="{6A6452CC-767A-493F-A882-FDA902AF0AE1}" type="presParOf" srcId="{3C0A3E0E-3454-47FA-A759-B20238747CE3}" destId="{F9FDA74C-8425-437C-8DE6-1AB04AC962EE}" srcOrd="2" destOrd="0" presId="urn:microsoft.com/office/officeart/2005/8/layout/cycle6"/>
    <dgm:cxn modelId="{AF9B45AC-BEF4-4EF2-B87B-CB73144E2426}" type="presParOf" srcId="{3C0A3E0E-3454-47FA-A759-B20238747CE3}" destId="{8902C052-9271-4D47-962B-70ABE590647C}" srcOrd="3" destOrd="0" presId="urn:microsoft.com/office/officeart/2005/8/layout/cycle6"/>
    <dgm:cxn modelId="{9D64CCDC-912B-4CDD-B829-F8793E018FB9}" type="presParOf" srcId="{3C0A3E0E-3454-47FA-A759-B20238747CE3}" destId="{3B747CD1-DB5B-4FD4-9338-EEF1E09AA5A4}" srcOrd="4" destOrd="0" presId="urn:microsoft.com/office/officeart/2005/8/layout/cycle6"/>
    <dgm:cxn modelId="{38BF7B0B-BDB0-4236-8746-ABA5EF348E5D}" type="presParOf" srcId="{3C0A3E0E-3454-47FA-A759-B20238747CE3}" destId="{50B753FF-E22A-49DA-81A1-4E7908F6AAC1}" srcOrd="5" destOrd="0" presId="urn:microsoft.com/office/officeart/2005/8/layout/cycle6"/>
    <dgm:cxn modelId="{D66414D6-6773-4E44-96E7-BB43AD5B62F5}" type="presParOf" srcId="{3C0A3E0E-3454-47FA-A759-B20238747CE3}" destId="{8BA36A84-F394-4D54-82A6-A9A58BA237E7}" srcOrd="6" destOrd="0" presId="urn:microsoft.com/office/officeart/2005/8/layout/cycle6"/>
    <dgm:cxn modelId="{C54E0972-6860-491F-AE36-AF6D2C8ED042}" type="presParOf" srcId="{3C0A3E0E-3454-47FA-A759-B20238747CE3}" destId="{0D71BCDB-118F-44D4-825D-6D8B31B89763}" srcOrd="7" destOrd="0" presId="urn:microsoft.com/office/officeart/2005/8/layout/cycle6"/>
    <dgm:cxn modelId="{42E35194-18DB-4F59-9860-26D3DEE26F5E}" type="presParOf" srcId="{3C0A3E0E-3454-47FA-A759-B20238747CE3}" destId="{F72EFCC0-ED43-4769-B2E2-B87A0564BC01}" srcOrd="8" destOrd="0" presId="urn:microsoft.com/office/officeart/2005/8/layout/cycle6"/>
    <dgm:cxn modelId="{E4BFDC02-AD92-468D-B050-4D54AF5E00EA}" type="presParOf" srcId="{3C0A3E0E-3454-47FA-A759-B20238747CE3}" destId="{A4A153EC-D5D9-4042-82B8-849AD949D345}" srcOrd="9" destOrd="0" presId="urn:microsoft.com/office/officeart/2005/8/layout/cycle6"/>
    <dgm:cxn modelId="{DA30CF79-433D-43EB-8169-F70F3D99C9A9}" type="presParOf" srcId="{3C0A3E0E-3454-47FA-A759-B20238747CE3}" destId="{0C4B3B62-85A5-474D-935D-D7AFD9D272CE}" srcOrd="10" destOrd="0" presId="urn:microsoft.com/office/officeart/2005/8/layout/cycle6"/>
    <dgm:cxn modelId="{13237C6B-86C8-40E3-A6B1-B3881B350143}" type="presParOf" srcId="{3C0A3E0E-3454-47FA-A759-B20238747CE3}" destId="{00A19003-AFBC-40E6-8DA5-220E7DE5FE74}" srcOrd="11" destOrd="0" presId="urn:microsoft.com/office/officeart/2005/8/layout/cycle6"/>
    <dgm:cxn modelId="{3CCF1574-9C54-4F90-B55E-55C4FD233A0F}" type="presParOf" srcId="{3C0A3E0E-3454-47FA-A759-B20238747CE3}" destId="{B8756349-269F-4842-9FD6-125EE1355022}" srcOrd="12" destOrd="0" presId="urn:microsoft.com/office/officeart/2005/8/layout/cycle6"/>
    <dgm:cxn modelId="{A0E13695-03DB-4905-BAF0-24C89705998F}" type="presParOf" srcId="{3C0A3E0E-3454-47FA-A759-B20238747CE3}" destId="{8847F918-EFD7-4F28-A023-2EDFE07F37F1}" srcOrd="13" destOrd="0" presId="urn:microsoft.com/office/officeart/2005/8/layout/cycle6"/>
    <dgm:cxn modelId="{B745F80F-3C51-42D9-BCEC-1C5644AEA95F}" type="presParOf" srcId="{3C0A3E0E-3454-47FA-A759-B20238747CE3}" destId="{AA3549C0-7C2E-46C8-A293-889C0170F8B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AA9AA-EBBC-4E5C-82B2-A73724D08411}">
      <dsp:nvSpPr>
        <dsp:cNvPr id="0" name=""/>
        <dsp:cNvSpPr/>
      </dsp:nvSpPr>
      <dsp:spPr>
        <a:xfrm>
          <a:off x="1228632" y="583412"/>
          <a:ext cx="1102350" cy="11023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40EF1E7-6C58-40C5-A732-234A0F53E830}">
      <dsp:nvSpPr>
        <dsp:cNvPr id="0" name=""/>
        <dsp:cNvSpPr/>
      </dsp:nvSpPr>
      <dsp:spPr>
        <a:xfrm>
          <a:off x="554974" y="2007403"/>
          <a:ext cx="24496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Data Collection</a:t>
          </a:r>
          <a:endParaRPr lang="en-US" sz="2300" kern="1200" dirty="0"/>
        </a:p>
      </dsp:txBody>
      <dsp:txXfrm>
        <a:off x="554974" y="2007403"/>
        <a:ext cx="2449668" cy="720000"/>
      </dsp:txXfrm>
    </dsp:sp>
    <dsp:sp modelId="{766B9436-39B6-4595-B536-EE2F26525F63}">
      <dsp:nvSpPr>
        <dsp:cNvPr id="0" name=""/>
        <dsp:cNvSpPr/>
      </dsp:nvSpPr>
      <dsp:spPr>
        <a:xfrm>
          <a:off x="4106993" y="583412"/>
          <a:ext cx="1102350" cy="11023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E273010-8825-4F35-A87A-277E713399E7}">
      <dsp:nvSpPr>
        <dsp:cNvPr id="0" name=""/>
        <dsp:cNvSpPr/>
      </dsp:nvSpPr>
      <dsp:spPr>
        <a:xfrm>
          <a:off x="3433334" y="2007403"/>
          <a:ext cx="24496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rtl="0">
            <a:lnSpc>
              <a:spcPct val="100000"/>
            </a:lnSpc>
            <a:spcBef>
              <a:spcPct val="0"/>
            </a:spcBef>
            <a:spcAft>
              <a:spcPct val="35000"/>
            </a:spcAft>
            <a:buNone/>
          </a:pPr>
          <a:r>
            <a:rPr lang="en-GB" sz="2300" b="1" kern="1200" dirty="0">
              <a:latin typeface="Century Gothic" panose="020B0502020202020204"/>
            </a:rPr>
            <a:t>Data Pre-processing</a:t>
          </a:r>
          <a:endParaRPr lang="en-US" sz="2300" kern="1200" dirty="0"/>
        </a:p>
      </dsp:txBody>
      <dsp:txXfrm>
        <a:off x="3433334" y="2007403"/>
        <a:ext cx="2449668" cy="720000"/>
      </dsp:txXfrm>
    </dsp:sp>
    <dsp:sp modelId="{BE00AE5A-CA3A-413D-A66C-49F855BC1514}">
      <dsp:nvSpPr>
        <dsp:cNvPr id="0" name=""/>
        <dsp:cNvSpPr/>
      </dsp:nvSpPr>
      <dsp:spPr>
        <a:xfrm>
          <a:off x="6985354" y="583412"/>
          <a:ext cx="1102350" cy="11023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8E8128-66C6-4413-AEB7-1C1112D495A3}">
      <dsp:nvSpPr>
        <dsp:cNvPr id="0" name=""/>
        <dsp:cNvSpPr/>
      </dsp:nvSpPr>
      <dsp:spPr>
        <a:xfrm>
          <a:off x="6311695" y="2007403"/>
          <a:ext cx="24496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Model Building</a:t>
          </a:r>
          <a:endParaRPr lang="en-US" sz="2300" kern="1200" dirty="0"/>
        </a:p>
      </dsp:txBody>
      <dsp:txXfrm>
        <a:off x="6311695" y="2007403"/>
        <a:ext cx="2449668" cy="720000"/>
      </dsp:txXfrm>
    </dsp:sp>
    <dsp:sp modelId="{8E899B4E-6815-4776-ACDF-E0A1809C8969}">
      <dsp:nvSpPr>
        <dsp:cNvPr id="0" name=""/>
        <dsp:cNvSpPr/>
      </dsp:nvSpPr>
      <dsp:spPr>
        <a:xfrm>
          <a:off x="9863715" y="583412"/>
          <a:ext cx="1102350" cy="11023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3D52F76-AD1F-4E74-875F-CF48A693D2D1}">
      <dsp:nvSpPr>
        <dsp:cNvPr id="0" name=""/>
        <dsp:cNvSpPr/>
      </dsp:nvSpPr>
      <dsp:spPr>
        <a:xfrm>
          <a:off x="9190056" y="2007403"/>
          <a:ext cx="24496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Evaluation</a:t>
          </a:r>
          <a:endParaRPr lang="en-US" sz="2300" kern="1200" dirty="0"/>
        </a:p>
      </dsp:txBody>
      <dsp:txXfrm>
        <a:off x="9190056" y="2007403"/>
        <a:ext cx="2449668"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97FF6-D8EB-46E8-BD5C-A841BE1E0819}">
      <dsp:nvSpPr>
        <dsp:cNvPr id="0" name=""/>
        <dsp:cNvSpPr/>
      </dsp:nvSpPr>
      <dsp:spPr>
        <a:xfrm>
          <a:off x="5417859" y="2371"/>
          <a:ext cx="1354092" cy="880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Machine Learning Classifiers in the Research</a:t>
          </a:r>
          <a:endParaRPr lang="en-US" sz="1200" kern="1200" dirty="0"/>
        </a:p>
      </dsp:txBody>
      <dsp:txXfrm>
        <a:off x="5460825" y="45337"/>
        <a:ext cx="1268160" cy="794228"/>
      </dsp:txXfrm>
    </dsp:sp>
    <dsp:sp modelId="{F9FDA74C-8425-437C-8DE6-1AB04AC962EE}">
      <dsp:nvSpPr>
        <dsp:cNvPr id="0" name=""/>
        <dsp:cNvSpPr/>
      </dsp:nvSpPr>
      <dsp:spPr>
        <a:xfrm>
          <a:off x="4335577" y="442451"/>
          <a:ext cx="3518656" cy="3518656"/>
        </a:xfrm>
        <a:custGeom>
          <a:avLst/>
          <a:gdLst/>
          <a:ahLst/>
          <a:cxnLst/>
          <a:rect l="0" t="0" r="0" b="0"/>
          <a:pathLst>
            <a:path>
              <a:moveTo>
                <a:pt x="2445687" y="139406"/>
              </a:moveTo>
              <a:arcTo wR="1759328" hR="1759328" stAng="17577740" swAng="196266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02C052-9271-4D47-962B-70ABE590647C}">
      <dsp:nvSpPr>
        <dsp:cNvPr id="0" name=""/>
        <dsp:cNvSpPr/>
      </dsp:nvSpPr>
      <dsp:spPr>
        <a:xfrm>
          <a:off x="7091080" y="1218037"/>
          <a:ext cx="1354092" cy="880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Classifier Models Tested</a:t>
          </a:r>
          <a:endParaRPr lang="en-US" sz="1200" kern="1200" dirty="0"/>
        </a:p>
      </dsp:txBody>
      <dsp:txXfrm>
        <a:off x="7134046" y="1261003"/>
        <a:ext cx="1268160" cy="794228"/>
      </dsp:txXfrm>
    </dsp:sp>
    <dsp:sp modelId="{50B753FF-E22A-49DA-81A1-4E7908F6AAC1}">
      <dsp:nvSpPr>
        <dsp:cNvPr id="0" name=""/>
        <dsp:cNvSpPr/>
      </dsp:nvSpPr>
      <dsp:spPr>
        <a:xfrm>
          <a:off x="4335577" y="442451"/>
          <a:ext cx="3518656" cy="3518656"/>
        </a:xfrm>
        <a:custGeom>
          <a:avLst/>
          <a:gdLst/>
          <a:ahLst/>
          <a:cxnLst/>
          <a:rect l="0" t="0" r="0" b="0"/>
          <a:pathLst>
            <a:path>
              <a:moveTo>
                <a:pt x="3516232" y="1666996"/>
              </a:moveTo>
              <a:arcTo wR="1759328" hR="1759328" stAng="21419499" swAng="219716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A36A84-F394-4D54-82A6-A9A58BA237E7}">
      <dsp:nvSpPr>
        <dsp:cNvPr id="0" name=""/>
        <dsp:cNvSpPr/>
      </dsp:nvSpPr>
      <dsp:spPr>
        <a:xfrm>
          <a:off x="6451966" y="3185026"/>
          <a:ext cx="1354092" cy="880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Random Forest (RF)</a:t>
          </a:r>
          <a:endParaRPr lang="en-US" sz="1200" kern="1200" dirty="0"/>
        </a:p>
      </dsp:txBody>
      <dsp:txXfrm>
        <a:off x="6494932" y="3227992"/>
        <a:ext cx="1268160" cy="794228"/>
      </dsp:txXfrm>
    </dsp:sp>
    <dsp:sp modelId="{F72EFCC0-ED43-4769-B2E2-B87A0564BC01}">
      <dsp:nvSpPr>
        <dsp:cNvPr id="0" name=""/>
        <dsp:cNvSpPr/>
      </dsp:nvSpPr>
      <dsp:spPr>
        <a:xfrm>
          <a:off x="4335577" y="442451"/>
          <a:ext cx="3518656" cy="3518656"/>
        </a:xfrm>
        <a:custGeom>
          <a:avLst/>
          <a:gdLst/>
          <a:ahLst/>
          <a:cxnLst/>
          <a:rect l="0" t="0" r="0" b="0"/>
          <a:pathLst>
            <a:path>
              <a:moveTo>
                <a:pt x="2109393" y="3483477"/>
              </a:moveTo>
              <a:arcTo wR="1759328" hR="1759328" stAng="4711373" swAng="137725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153EC-D5D9-4042-82B8-849AD949D345}">
      <dsp:nvSpPr>
        <dsp:cNvPr id="0" name=""/>
        <dsp:cNvSpPr/>
      </dsp:nvSpPr>
      <dsp:spPr>
        <a:xfrm>
          <a:off x="4383752" y="3185026"/>
          <a:ext cx="1354092" cy="880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Artificial Neural Network (ANN)</a:t>
          </a:r>
          <a:endParaRPr lang="en-US" sz="1200" kern="1200" dirty="0"/>
        </a:p>
      </dsp:txBody>
      <dsp:txXfrm>
        <a:off x="4426718" y="3227992"/>
        <a:ext cx="1268160" cy="794228"/>
      </dsp:txXfrm>
    </dsp:sp>
    <dsp:sp modelId="{00A19003-AFBC-40E6-8DA5-220E7DE5FE74}">
      <dsp:nvSpPr>
        <dsp:cNvPr id="0" name=""/>
        <dsp:cNvSpPr/>
      </dsp:nvSpPr>
      <dsp:spPr>
        <a:xfrm>
          <a:off x="4335577" y="442451"/>
          <a:ext cx="3518656" cy="3518656"/>
        </a:xfrm>
        <a:custGeom>
          <a:avLst/>
          <a:gdLst/>
          <a:ahLst/>
          <a:cxnLst/>
          <a:rect l="0" t="0" r="0" b="0"/>
          <a:pathLst>
            <a:path>
              <a:moveTo>
                <a:pt x="294135" y="2733210"/>
              </a:moveTo>
              <a:arcTo wR="1759328" hR="1759328" stAng="8783331" swAng="219716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8756349-269F-4842-9FD6-125EE1355022}">
      <dsp:nvSpPr>
        <dsp:cNvPr id="0" name=""/>
        <dsp:cNvSpPr/>
      </dsp:nvSpPr>
      <dsp:spPr>
        <a:xfrm>
          <a:off x="3744638" y="1218037"/>
          <a:ext cx="1354092" cy="880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Support Vector Machine (SVM)</a:t>
          </a:r>
          <a:endParaRPr lang="en-US" sz="1200" kern="1200" dirty="0"/>
        </a:p>
      </dsp:txBody>
      <dsp:txXfrm>
        <a:off x="3787604" y="1261003"/>
        <a:ext cx="1268160" cy="794228"/>
      </dsp:txXfrm>
    </dsp:sp>
    <dsp:sp modelId="{AA3549C0-7C2E-46C8-A293-889C0170F8B6}">
      <dsp:nvSpPr>
        <dsp:cNvPr id="0" name=""/>
        <dsp:cNvSpPr/>
      </dsp:nvSpPr>
      <dsp:spPr>
        <a:xfrm>
          <a:off x="4335577" y="442451"/>
          <a:ext cx="3518656" cy="3518656"/>
        </a:xfrm>
        <a:custGeom>
          <a:avLst/>
          <a:gdLst/>
          <a:ahLst/>
          <a:cxnLst/>
          <a:rect l="0" t="0" r="0" b="0"/>
          <a:pathLst>
            <a:path>
              <a:moveTo>
                <a:pt x="306410" y="767226"/>
              </a:moveTo>
              <a:arcTo wR="1759328" hR="1759328" stAng="12859595" swAng="196266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5A6B9A-9D3B-4590-9BD1-C40B6381C9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939317B-0CB6-40EB-9E68-0A105491AF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FC19EB-6FBC-45A8-8158-B1F69188592C}" type="datetime1">
              <a:rPr lang="en-GB" smtClean="0"/>
              <a:t>28/10/2023</a:t>
            </a:fld>
            <a:endParaRPr lang="en-GB" dirty="0"/>
          </a:p>
        </p:txBody>
      </p:sp>
      <p:sp>
        <p:nvSpPr>
          <p:cNvPr id="4" name="Footer Placeholder 3">
            <a:extLst>
              <a:ext uri="{FF2B5EF4-FFF2-40B4-BE49-F238E27FC236}">
                <a16:creationId xmlns:a16="http://schemas.microsoft.com/office/drawing/2014/main" id="{5E1645FF-BFBB-45AC-B5C8-585FF774F7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BB714C0-EFFC-4844-80C1-1703205515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A82C-F8B6-4735-A8D7-5B85FB7E05BC}" type="slidenum">
              <a:rPr lang="en-GB" smtClean="0"/>
              <a:t>‹#›</a:t>
            </a:fld>
            <a:endParaRPr lang="en-GB"/>
          </a:p>
        </p:txBody>
      </p:sp>
    </p:spTree>
    <p:extLst>
      <p:ext uri="{BB962C8B-B14F-4D97-AF65-F5344CB8AC3E}">
        <p14:creationId xmlns:p14="http://schemas.microsoft.com/office/powerpoint/2010/main" val="3859716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4419C-010B-4E67-896F-FF715D1B196E}" type="datetime1">
              <a:rPr lang="en-GB" noProof="0" smtClean="0"/>
              <a:pPr/>
              <a:t>28/10/2023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72999-C585-4931-BDB4-1F8E49B2156F}" type="slidenum">
              <a:rPr lang="en-GB" noProof="0" smtClean="0"/>
              <a:t>‹#›</a:t>
            </a:fld>
            <a:endParaRPr lang="en-GB" noProof="0"/>
          </a:p>
        </p:txBody>
      </p:sp>
    </p:spTree>
    <p:extLst>
      <p:ext uri="{BB962C8B-B14F-4D97-AF65-F5344CB8AC3E}">
        <p14:creationId xmlns:p14="http://schemas.microsoft.com/office/powerpoint/2010/main" val="40347254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272999-C585-4931-BDB4-1F8E49B2156F}" type="slidenum">
              <a:rPr lang="en-GB" smtClean="0"/>
              <a:t>1</a:t>
            </a:fld>
            <a:endParaRPr lang="en-GB"/>
          </a:p>
        </p:txBody>
      </p:sp>
    </p:spTree>
    <p:extLst>
      <p:ext uri="{BB962C8B-B14F-4D97-AF65-F5344CB8AC3E}">
        <p14:creationId xmlns:p14="http://schemas.microsoft.com/office/powerpoint/2010/main" val="66325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rtlCol="0"/>
          <a:lstStyle>
            <a:lvl1pPr>
              <a:defRPr sz="5400"/>
            </a:lvl1pPr>
          </a:lstStyle>
          <a:p>
            <a:pPr rtl="0"/>
            <a:r>
              <a:rPr lang="en-GB" noProof="0"/>
              <a:t>Click to edit Master title style</a:t>
            </a:r>
          </a:p>
        </p:txBody>
      </p:sp>
      <p:sp>
        <p:nvSpPr>
          <p:cNvPr id="3" name="Subtitle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D4A60202-D4F2-445A-9188-DA9788F92A7C}" type="datetime1">
              <a:rPr lang="en-GB" noProof="0" smtClean="0"/>
              <a:t>28/10/2023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en-GB" noProof="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en-GB" noProof="0"/>
              <a:t>Click icon to add picture</a:t>
            </a:r>
          </a:p>
        </p:txBody>
      </p:sp>
      <p:sp>
        <p:nvSpPr>
          <p:cNvPr id="4" name="Text Placeholder 3"/>
          <p:cNvSpPr>
            <a:spLocks noGrp="1"/>
          </p:cNvSpPr>
          <p:nvPr>
            <p:ph type="body" sz="half" idx="2"/>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EF7F4D09-C265-4AB4-9021-B7016872E818}" type="datetime1">
              <a:rPr lang="en-GB" noProof="0" smtClean="0"/>
              <a:t>28/10/2023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rtlCol="0" anchor="b"/>
          <a:lstStyle>
            <a:lvl1pPr algn="l">
              <a:defRPr sz="4200" b="1" cap="none"/>
            </a:lvl1pPr>
          </a:lstStyle>
          <a:p>
            <a:pPr rtl="0"/>
            <a:r>
              <a:rPr lang="en-GB" noProof="0"/>
              <a:t>Click to edit Master title style</a:t>
            </a:r>
          </a:p>
        </p:txBody>
      </p:sp>
      <p:sp>
        <p:nvSpPr>
          <p:cNvPr id="3" name="Text Placeholder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9" name="Text Placeholder 5"/>
          <p:cNvSpPr>
            <a:spLocks noGrp="1"/>
          </p:cNvSpPr>
          <p:nvPr>
            <p:ph type="body" sz="quarter" idx="16"/>
          </p:nvPr>
        </p:nvSpPr>
        <p:spPr>
          <a:xfrm>
            <a:off x="7574642" y="1081456"/>
            <a:ext cx="3810001" cy="4075465"/>
          </a:xfrm>
        </p:spPr>
        <p:txBody>
          <a:bodyPr rtlCol="0" anchor="t"/>
          <a:lstStyle>
            <a:lvl1pPr marL="0" indent="0">
              <a:buFontTx/>
              <a:buNone/>
              <a:defRPr/>
            </a:lvl1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330396F-E7A6-47CD-BE2B-D56AB6D6E25D}" type="datetime1">
              <a:rPr lang="en-GB" noProof="0" smtClean="0"/>
              <a:t>28/10/2023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rtlCol="0"/>
          <a:lstStyle>
            <a:lvl1pPr>
              <a:defRPr sz="3200"/>
            </a:lvl1pPr>
          </a:lstStyle>
          <a:p>
            <a:pPr rtl="0"/>
            <a:r>
              <a:rPr lang="en-GB" noProof="0"/>
              <a:t>Click to edit Master title style</a:t>
            </a:r>
          </a:p>
        </p:txBody>
      </p:sp>
      <p:sp>
        <p:nvSpPr>
          <p:cNvPr id="6" name="Text Placeholder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en-GB" noProof="0"/>
              <a:t>Click to edit Master text styles</a:t>
            </a:r>
          </a:p>
        </p:txBody>
      </p:sp>
      <p:sp>
        <p:nvSpPr>
          <p:cNvPr id="2" name="Date Placeholder 1"/>
          <p:cNvSpPr>
            <a:spLocks noGrp="1"/>
          </p:cNvSpPr>
          <p:nvPr>
            <p:ph type="dt" sz="half" idx="10"/>
          </p:nvPr>
        </p:nvSpPr>
        <p:spPr/>
        <p:txBody>
          <a:bodyPr rtlCol="0"/>
          <a:lstStyle/>
          <a:p>
            <a:pPr rtl="0"/>
            <a:fld id="{83D401A5-9F14-4931-9849-DE20CDA7C885}" type="datetime1">
              <a:rPr lang="en-GB" noProof="0" smtClean="0"/>
              <a:t>28/10/2023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FCD08DD4-D15B-43CA-8E62-27DEB64D0788}" type="datetime1">
              <a:rPr lang="en-GB" noProof="0" smtClean="0"/>
              <a:t>28/10/2023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4E921A2C-2A44-4438-8091-3B1264E797F3}" type="datetime1">
              <a:rPr lang="en-GB" noProof="0" smtClean="0"/>
              <a:t>28/10/2023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rtlCol="0"/>
          <a:lstStyle/>
          <a:p>
            <a:pPr rtl="0"/>
            <a:r>
              <a:rPr lang="en-GB" noProof="0"/>
              <a:t>Click to edit Master title style</a:t>
            </a:r>
          </a:p>
        </p:txBody>
      </p:sp>
      <p:sp>
        <p:nvSpPr>
          <p:cNvPr id="3" name="Content Placeholder 2"/>
          <p:cNvSpPr>
            <a:spLocks noGrp="1"/>
          </p:cNvSpPr>
          <p:nvPr>
            <p:ph idx="1"/>
          </p:nvPr>
        </p:nvSpPr>
        <p:spPr>
          <a:xfrm>
            <a:off x="818712" y="2222287"/>
            <a:ext cx="10554574" cy="363651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967E8E0E-EDBA-455E-B820-B2A2A392B226}" type="datetime1">
              <a:rPr lang="en-GB" noProof="0" smtClean="0"/>
              <a:t>28/10/2023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rtlCol="0" anchor="b"/>
          <a:lstStyle>
            <a:lvl1pPr algn="r">
              <a:defRPr sz="4800" b="1" cap="none"/>
            </a:lvl1pPr>
          </a:lstStyle>
          <a:p>
            <a:pPr rtl="0"/>
            <a:r>
              <a:rPr lang="en-GB" noProof="0"/>
              <a:t>Click to edit Master title style</a:t>
            </a:r>
          </a:p>
        </p:txBody>
      </p:sp>
      <p:sp>
        <p:nvSpPr>
          <p:cNvPr id="3" name="Text Placeholder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FAE0940-2279-4607-8238-7318CF320FD0}" type="datetime1">
              <a:rPr lang="en-GB" noProof="0" smtClean="0"/>
              <a:t>28/10/2023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818712" y="2222287"/>
            <a:ext cx="5185873" cy="3638763"/>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87415" y="2222287"/>
            <a:ext cx="5194583" cy="3638764"/>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228CED1C-E6AA-4C21-9042-19FF6AC44970}" type="datetime1">
              <a:rPr lang="en-GB" noProof="0" smtClean="0"/>
              <a:t>28/10/2023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814729" y="2751138"/>
            <a:ext cx="5189856" cy="3109913"/>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187415" y="2751138"/>
            <a:ext cx="5194583" cy="3109913"/>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E68A006A-3C3E-46FB-BA40-9A1C7A94DA28}" type="datetime1">
              <a:rPr lang="en-GB" noProof="0" smtClean="0"/>
              <a:t>28/10/2023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9E39EBB8-CAEE-42D3-B36F-F7415A11C8D1}" type="datetime1">
              <a:rPr lang="en-GB" noProof="0" smtClean="0"/>
              <a:t>28/10/2023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220C1803-5371-4062-9A22-E233E28BA0E7}" type="datetime1">
              <a:rPr lang="en-GB" noProof="0" smtClean="0"/>
              <a:t>28/10/2023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rtlCol="0" anchor="b"/>
          <a:lstStyle>
            <a:lvl1pPr algn="l">
              <a:defRPr sz="2000" b="1"/>
            </a:lvl1pPr>
          </a:lstStyle>
          <a:p>
            <a:pPr rtl="0"/>
            <a:r>
              <a:rPr lang="en-GB" noProof="0"/>
              <a:t>Click to edit Master title style</a:t>
            </a:r>
          </a:p>
        </p:txBody>
      </p:sp>
      <p:sp>
        <p:nvSpPr>
          <p:cNvPr id="3" name="Content Placeholder 2"/>
          <p:cNvSpPr>
            <a:spLocks noGrp="1"/>
          </p:cNvSpPr>
          <p:nvPr>
            <p:ph idx="1"/>
          </p:nvPr>
        </p:nvSpPr>
        <p:spPr>
          <a:xfrm>
            <a:off x="4855633" y="446088"/>
            <a:ext cx="6252633" cy="5414963"/>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DC28516-D368-420C-8200-4FF16BFEF4F8}" type="datetime1">
              <a:rPr lang="en-GB" noProof="0" smtClean="0"/>
              <a:t>28/10/2023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en-GB" noProof="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en-GB" noProof="0"/>
              <a:t>Click icon to add picture</a:t>
            </a:r>
          </a:p>
        </p:txBody>
      </p:sp>
      <p:sp>
        <p:nvSpPr>
          <p:cNvPr id="4" name="Text Placeholder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a:xfrm>
            <a:off x="3885810" y="6041362"/>
            <a:ext cx="976879" cy="365125"/>
          </a:xfrm>
        </p:spPr>
        <p:txBody>
          <a:bodyPr rtlCol="0"/>
          <a:lstStyle/>
          <a:p>
            <a:pPr rtl="0"/>
            <a:fld id="{97BF72E3-864C-4D66-A38D-962DCA114CA0}" type="datetime1">
              <a:rPr lang="en-GB" noProof="0" smtClean="0"/>
              <a:t>28/10/2023</a:t>
            </a:fld>
            <a:endParaRPr lang="en-GB" noProof="0"/>
          </a:p>
        </p:txBody>
      </p:sp>
      <p:sp>
        <p:nvSpPr>
          <p:cNvPr id="6" name="Footer Placeholder 5"/>
          <p:cNvSpPr>
            <a:spLocks noGrp="1"/>
          </p:cNvSpPr>
          <p:nvPr>
            <p:ph type="ftr" sz="quarter" idx="11"/>
          </p:nvPr>
        </p:nvSpPr>
        <p:spPr>
          <a:xfrm>
            <a:off x="590396" y="6041362"/>
            <a:ext cx="3295413" cy="365125"/>
          </a:xfrm>
        </p:spPr>
        <p:txBody>
          <a:bodyPr rtlCol="0"/>
          <a:lstStyle/>
          <a:p>
            <a:pPr rtl="0"/>
            <a:endParaRPr lang="en-GB" noProof="0"/>
          </a:p>
        </p:txBody>
      </p:sp>
      <p:sp>
        <p:nvSpPr>
          <p:cNvPr id="7" name="Slide Number Placeholder 6"/>
          <p:cNvSpPr>
            <a:spLocks noGrp="1"/>
          </p:cNvSpPr>
          <p:nvPr>
            <p:ph type="sldNum" sz="quarter" idx="12"/>
          </p:nvPr>
        </p:nvSpPr>
        <p:spPr>
          <a:xfrm>
            <a:off x="4862689" y="5915888"/>
            <a:ext cx="1062155" cy="490599"/>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en-GB"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en-GB" noProof="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702AA2EA-B6AC-4A16-A731-820589685BBF}" type="datetime1">
              <a:rPr lang="en-GB" noProof="0" smtClean="0"/>
              <a:t>28/10/2023</a:t>
            </a:fld>
            <a:endParaRPr lang="en-GB" noProof="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race cars parked on a track&#10;&#10;Description automatically generated">
            <a:extLst>
              <a:ext uri="{FF2B5EF4-FFF2-40B4-BE49-F238E27FC236}">
                <a16:creationId xmlns:a16="http://schemas.microsoft.com/office/drawing/2014/main" id="{0A77B636-9642-E02D-CDBC-6DF0BD1DDCA2}"/>
              </a:ext>
            </a:extLst>
          </p:cNvPr>
          <p:cNvPicPr>
            <a:picLocks noChangeAspect="1"/>
          </p:cNvPicPr>
          <p:nvPr/>
        </p:nvPicPr>
        <p:blipFill rotWithShape="1">
          <a:blip r:embed="rId3"/>
          <a:srcRect t="7993" b="7815"/>
          <a:stretch/>
        </p:blipFill>
        <p:spPr>
          <a:xfrm>
            <a:off x="-1" y="-1"/>
            <a:ext cx="12203151" cy="6858000"/>
          </a:xfrm>
          <a:prstGeom prst="rect">
            <a:avLst/>
          </a:prstGeom>
        </p:spPr>
      </p:pic>
      <p:sp>
        <p:nvSpPr>
          <p:cNvPr id="9" name="Rectangle 8">
            <a:extLst>
              <a:ext uri="{FF2B5EF4-FFF2-40B4-BE49-F238E27FC236}">
                <a16:creationId xmlns:a16="http://schemas.microsoft.com/office/drawing/2014/main" id="{A6DCB648-5207-43C1-A5E9-AA0E6F6D2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9" y="0"/>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22">
            <a:extLst>
              <a:ext uri="{FF2B5EF4-FFF2-40B4-BE49-F238E27FC236}">
                <a16:creationId xmlns:a16="http://schemas.microsoft.com/office/drawing/2014/main" id="{5C834E9A-5D73-4D16-A65C-0638CA2E7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5037" y="4835455"/>
            <a:ext cx="10572000" cy="694862"/>
          </a:xfrm>
        </p:spPr>
        <p:txBody>
          <a:bodyPr rtlCol="0">
            <a:normAutofit/>
          </a:bodyPr>
          <a:lstStyle/>
          <a:p>
            <a:pPr>
              <a:lnSpc>
                <a:spcPct val="90000"/>
              </a:lnSpc>
            </a:pPr>
            <a:r>
              <a:rPr lang="en-GB" sz="4000">
                <a:ea typeface="+mj-lt"/>
                <a:cs typeface="+mj-lt"/>
              </a:rPr>
              <a:t>Car Price Prediction</a:t>
            </a:r>
            <a:endParaRPr lang="en-US" sz="4000"/>
          </a:p>
        </p:txBody>
      </p:sp>
      <p:sp>
        <p:nvSpPr>
          <p:cNvPr id="3" name="Subtitle 2"/>
          <p:cNvSpPr>
            <a:spLocks noGrp="1"/>
          </p:cNvSpPr>
          <p:nvPr>
            <p:ph type="subTitle" idx="1"/>
          </p:nvPr>
        </p:nvSpPr>
        <p:spPr>
          <a:xfrm>
            <a:off x="365037" y="5627482"/>
            <a:ext cx="10572000" cy="434974"/>
          </a:xfrm>
        </p:spPr>
        <p:txBody>
          <a:bodyPr rtlCol="0">
            <a:normAutofit/>
          </a:bodyPr>
          <a:lstStyle/>
          <a:p>
            <a:pPr>
              <a:lnSpc>
                <a:spcPct val="90000"/>
              </a:lnSpc>
            </a:pPr>
            <a:r>
              <a:rPr lang="en-GB"/>
              <a:t>Car Price Prediction using Linear </a:t>
            </a:r>
            <a:r>
              <a:rPr lang="en-GB">
                <a:ea typeface="+mn-lt"/>
                <a:cs typeface="+mn-lt"/>
              </a:rPr>
              <a:t>Regression</a:t>
            </a:r>
            <a:endParaRPr lang="en-US" b="1">
              <a:ea typeface="+mn-lt"/>
              <a:cs typeface="+mn-lt"/>
            </a:endParaRPr>
          </a:p>
          <a:p>
            <a:pPr>
              <a:lnSpc>
                <a:spcPct val="90000"/>
              </a:lnSpc>
            </a:pPr>
            <a:endParaRPr lang="en-GB"/>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31447E-B23A-5F05-5B20-F19B3B2E2BBE}"/>
              </a:ext>
            </a:extLst>
          </p:cNvPr>
          <p:cNvSpPr>
            <a:spLocks noGrp="1"/>
          </p:cNvSpPr>
          <p:nvPr>
            <p:ph type="title"/>
          </p:nvPr>
        </p:nvSpPr>
        <p:spPr>
          <a:xfrm>
            <a:off x="288229" y="1728054"/>
            <a:ext cx="5058161" cy="3395090"/>
          </a:xfrm>
        </p:spPr>
        <p:txBody>
          <a:bodyPr anchor="ctr">
            <a:normAutofit/>
          </a:bodyPr>
          <a:lstStyle/>
          <a:p>
            <a:r>
              <a:rPr lang="en-GB" dirty="0">
                <a:ea typeface="+mj-lt"/>
                <a:cs typeface="+mj-lt"/>
              </a:rPr>
              <a:t>TECHNIQUE USED OR ALGORITHM USED</a:t>
            </a:r>
            <a:endParaRPr lang="en-GB" b="0" dirty="0">
              <a:ea typeface="+mj-lt"/>
              <a:cs typeface="+mj-lt"/>
            </a:endParaRPr>
          </a:p>
        </p:txBody>
      </p:sp>
      <p:sp>
        <p:nvSpPr>
          <p:cNvPr id="3" name="Content Placeholder 2">
            <a:extLst>
              <a:ext uri="{FF2B5EF4-FFF2-40B4-BE49-F238E27FC236}">
                <a16:creationId xmlns:a16="http://schemas.microsoft.com/office/drawing/2014/main" id="{5A565F89-B3EC-C6E3-32CA-8CE92AFBA8D4}"/>
              </a:ext>
            </a:extLst>
          </p:cNvPr>
          <p:cNvSpPr>
            <a:spLocks noGrp="1"/>
          </p:cNvSpPr>
          <p:nvPr>
            <p:ph idx="1"/>
          </p:nvPr>
        </p:nvSpPr>
        <p:spPr>
          <a:xfrm>
            <a:off x="5559033" y="-721"/>
            <a:ext cx="6630682" cy="6852638"/>
          </a:xfrm>
          <a:effectLst/>
        </p:spPr>
        <p:txBody>
          <a:bodyPr vert="horz" lIns="91440" tIns="45720" rIns="91440" bIns="45720" rtlCol="0">
            <a:normAutofit/>
          </a:bodyPr>
          <a:lstStyle/>
          <a:p>
            <a:pPr>
              <a:lnSpc>
                <a:spcPct val="90000"/>
              </a:lnSpc>
              <a:spcBef>
                <a:spcPts val="20"/>
              </a:spcBef>
              <a:buAutoNum type="arabicPeriod"/>
            </a:pPr>
            <a:r>
              <a:rPr lang="en-GB" sz="1600" b="1" dirty="0">
                <a:ea typeface="+mn-lt"/>
                <a:cs typeface="+mn-lt"/>
              </a:rPr>
              <a:t>Machine Learning Classifiers in the Research</a:t>
            </a:r>
          </a:p>
          <a:p>
            <a:pPr marL="457200" lvl="1" indent="0">
              <a:lnSpc>
                <a:spcPct val="90000"/>
              </a:lnSpc>
              <a:buNone/>
            </a:pPr>
            <a:r>
              <a:rPr lang="en-GB" sz="1400" dirty="0">
                <a:ea typeface="+mn-lt"/>
                <a:cs typeface="+mn-lt"/>
              </a:rPr>
              <a:t>Single Machine Learning Classifier Approach </a:t>
            </a:r>
          </a:p>
          <a:p>
            <a:pPr marL="457200" lvl="1" indent="0">
              <a:lnSpc>
                <a:spcPct val="90000"/>
              </a:lnSpc>
              <a:buNone/>
            </a:pPr>
            <a:r>
              <a:rPr lang="en-GB" sz="1400" dirty="0">
                <a:ea typeface="+mn-lt"/>
                <a:cs typeface="+mn-lt"/>
              </a:rPr>
              <a:t>Data Set Split: Training and Testing</a:t>
            </a:r>
            <a:endParaRPr lang="en-GB" sz="1400"/>
          </a:p>
          <a:p>
            <a:pPr marL="457200" lvl="1" indent="0">
              <a:lnSpc>
                <a:spcPct val="90000"/>
              </a:lnSpc>
              <a:buNone/>
            </a:pPr>
            <a:endParaRPr lang="en-GB" b="1" dirty="0">
              <a:ea typeface="+mn-lt"/>
              <a:cs typeface="+mn-lt"/>
            </a:endParaRPr>
          </a:p>
          <a:p>
            <a:pPr>
              <a:lnSpc>
                <a:spcPct val="90000"/>
              </a:lnSpc>
              <a:spcBef>
                <a:spcPts val="20"/>
              </a:spcBef>
              <a:buAutoNum type="arabicPeriod"/>
            </a:pPr>
            <a:r>
              <a:rPr lang="en-GB" sz="1600" b="1" dirty="0">
                <a:ea typeface="+mn-lt"/>
                <a:cs typeface="+mn-lt"/>
              </a:rPr>
              <a:t>Classifier Models Tested</a:t>
            </a:r>
            <a:endParaRPr lang="en-GB" sz="1600"/>
          </a:p>
          <a:p>
            <a:pPr marL="457200" lvl="1" indent="0">
              <a:lnSpc>
                <a:spcPct val="90000"/>
              </a:lnSpc>
              <a:buNone/>
            </a:pPr>
            <a:r>
              <a:rPr lang="en-GB" sz="1400" dirty="0">
                <a:ea typeface="+mn-lt"/>
                <a:cs typeface="+mn-lt"/>
              </a:rPr>
              <a:t>Artificial Neural Network (ANN) </a:t>
            </a:r>
          </a:p>
          <a:p>
            <a:pPr marL="457200" lvl="1" indent="0">
              <a:lnSpc>
                <a:spcPct val="90000"/>
              </a:lnSpc>
              <a:buNone/>
            </a:pPr>
            <a:r>
              <a:rPr lang="en-GB" sz="1400" dirty="0">
                <a:ea typeface="+mn-lt"/>
                <a:cs typeface="+mn-lt"/>
              </a:rPr>
              <a:t>Random Forest (RF) </a:t>
            </a:r>
          </a:p>
          <a:p>
            <a:pPr marL="457200" lvl="1" indent="0">
              <a:lnSpc>
                <a:spcPct val="90000"/>
              </a:lnSpc>
              <a:buNone/>
            </a:pPr>
            <a:r>
              <a:rPr lang="en-GB" sz="1400" dirty="0">
                <a:ea typeface="+mn-lt"/>
                <a:cs typeface="+mn-lt"/>
              </a:rPr>
              <a:t>Support Vector Machine (SVM)</a:t>
            </a:r>
            <a:endParaRPr lang="en-GB" sz="1400"/>
          </a:p>
          <a:p>
            <a:pPr marL="457200" lvl="1" indent="0">
              <a:lnSpc>
                <a:spcPct val="90000"/>
              </a:lnSpc>
              <a:buNone/>
            </a:pPr>
            <a:endParaRPr lang="en-GB" b="1" dirty="0">
              <a:ea typeface="+mn-lt"/>
              <a:cs typeface="+mn-lt"/>
            </a:endParaRPr>
          </a:p>
          <a:p>
            <a:pPr>
              <a:lnSpc>
                <a:spcPct val="90000"/>
              </a:lnSpc>
              <a:spcBef>
                <a:spcPts val="20"/>
              </a:spcBef>
              <a:buAutoNum type="arabicPeriod"/>
            </a:pPr>
            <a:r>
              <a:rPr lang="en-GB" sz="1600" b="1" dirty="0">
                <a:ea typeface="+mn-lt"/>
                <a:cs typeface="+mn-lt"/>
              </a:rPr>
              <a:t>Random Forest (RF)</a:t>
            </a:r>
            <a:endParaRPr lang="en-GB" sz="1600"/>
          </a:p>
          <a:p>
            <a:pPr marL="457200" lvl="1" indent="0">
              <a:lnSpc>
                <a:spcPct val="90000"/>
              </a:lnSpc>
              <a:buNone/>
            </a:pPr>
            <a:r>
              <a:rPr lang="en-GB" sz="1400" dirty="0">
                <a:ea typeface="+mn-lt"/>
                <a:cs typeface="+mn-lt"/>
              </a:rPr>
              <a:t>RF Application in Classification and Regression</a:t>
            </a:r>
            <a:endParaRPr lang="en-GB" sz="1400"/>
          </a:p>
          <a:p>
            <a:pPr marL="457200" lvl="1" indent="0">
              <a:lnSpc>
                <a:spcPct val="90000"/>
              </a:lnSpc>
              <a:buNone/>
            </a:pPr>
            <a:endParaRPr lang="en-GB" b="1" dirty="0">
              <a:ea typeface="+mn-lt"/>
              <a:cs typeface="+mn-lt"/>
            </a:endParaRPr>
          </a:p>
          <a:p>
            <a:pPr>
              <a:lnSpc>
                <a:spcPct val="90000"/>
              </a:lnSpc>
              <a:spcBef>
                <a:spcPts val="20"/>
              </a:spcBef>
              <a:buAutoNum type="arabicPeriod"/>
            </a:pPr>
            <a:r>
              <a:rPr lang="en-GB" sz="1600" b="1" dirty="0">
                <a:ea typeface="+mn-lt"/>
                <a:cs typeface="+mn-lt"/>
              </a:rPr>
              <a:t>Artificial Neural Network (ANN)</a:t>
            </a:r>
            <a:endParaRPr lang="en-GB" sz="1600"/>
          </a:p>
          <a:p>
            <a:pPr marL="457200" lvl="1" indent="0">
              <a:lnSpc>
                <a:spcPct val="90000"/>
              </a:lnSpc>
              <a:buNone/>
            </a:pPr>
            <a:r>
              <a:rPr lang="en-GB" sz="1400" dirty="0">
                <a:ea typeface="+mn-lt"/>
                <a:cs typeface="+mn-lt"/>
              </a:rPr>
              <a:t>Emulating Human Brain Function Artificial Neurons and Weighted Matrices </a:t>
            </a:r>
          </a:p>
          <a:p>
            <a:pPr marL="457200" lvl="1" indent="0">
              <a:lnSpc>
                <a:spcPct val="90000"/>
              </a:lnSpc>
              <a:buNone/>
            </a:pPr>
            <a:endParaRPr lang="en-GB" b="1" dirty="0">
              <a:ea typeface="+mn-lt"/>
              <a:cs typeface="+mn-lt"/>
            </a:endParaRPr>
          </a:p>
          <a:p>
            <a:pPr>
              <a:lnSpc>
                <a:spcPct val="90000"/>
              </a:lnSpc>
              <a:spcBef>
                <a:spcPts val="20"/>
              </a:spcBef>
              <a:buAutoNum type="arabicPeriod"/>
            </a:pPr>
            <a:r>
              <a:rPr lang="en-GB" sz="1600" b="1" dirty="0">
                <a:ea typeface="+mn-lt"/>
                <a:cs typeface="+mn-lt"/>
              </a:rPr>
              <a:t>Support Vector Machine (SVM)</a:t>
            </a:r>
            <a:endParaRPr lang="en-GB" sz="1600"/>
          </a:p>
          <a:p>
            <a:pPr marL="457200" lvl="1" indent="0">
              <a:lnSpc>
                <a:spcPct val="90000"/>
              </a:lnSpc>
              <a:buNone/>
            </a:pPr>
            <a:r>
              <a:rPr lang="en-GB" sz="1400" dirty="0">
                <a:ea typeface="+mn-lt"/>
                <a:cs typeface="+mn-lt"/>
              </a:rPr>
              <a:t>Versatility in Solving Problems Binary Decision Making </a:t>
            </a:r>
          </a:p>
          <a:p>
            <a:pPr marL="457200" lvl="1" indent="0">
              <a:lnSpc>
                <a:spcPct val="90000"/>
              </a:lnSpc>
              <a:buNone/>
            </a:pPr>
            <a:r>
              <a:rPr lang="en-GB" sz="1400" dirty="0">
                <a:ea typeface="+mn-lt"/>
                <a:cs typeface="+mn-lt"/>
              </a:rPr>
              <a:t>Handling Unlabelled Data with Support Vector Clustering (SVC)</a:t>
            </a:r>
            <a:endParaRPr lang="en-GB" sz="1400"/>
          </a:p>
        </p:txBody>
      </p:sp>
    </p:spTree>
    <p:extLst>
      <p:ext uri="{BB962C8B-B14F-4D97-AF65-F5344CB8AC3E}">
        <p14:creationId xmlns:p14="http://schemas.microsoft.com/office/powerpoint/2010/main" val="383772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748D-A483-C905-CBF4-EDDBE4465802}"/>
              </a:ext>
            </a:extLst>
          </p:cNvPr>
          <p:cNvSpPr>
            <a:spLocks noGrp="1"/>
          </p:cNvSpPr>
          <p:nvPr>
            <p:ph type="title"/>
          </p:nvPr>
        </p:nvSpPr>
        <p:spPr>
          <a:xfrm>
            <a:off x="810000" y="743521"/>
            <a:ext cx="10571998" cy="674117"/>
          </a:xfrm>
        </p:spPr>
        <p:txBody>
          <a:bodyPr anchor="t">
            <a:normAutofit/>
          </a:bodyPr>
          <a:lstStyle/>
          <a:p>
            <a:r>
              <a:rPr lang="en-GB" sz="3600" dirty="0">
                <a:ea typeface="+mj-lt"/>
                <a:cs typeface="+mj-lt"/>
              </a:rPr>
              <a:t>SYSTEM ARCHITECTURE</a:t>
            </a:r>
            <a:endParaRPr lang="en-US" dirty="0"/>
          </a:p>
        </p:txBody>
      </p:sp>
      <p:sp>
        <p:nvSpPr>
          <p:cNvPr id="299" name="Rectangle 298">
            <a:extLst>
              <a:ext uri="{FF2B5EF4-FFF2-40B4-BE49-F238E27FC236}">
                <a16:creationId xmlns:a16="http://schemas.microsoft.com/office/drawing/2014/main" id="{55630B31-464F-1A2D-024E-635DF60728E0}"/>
              </a:ext>
            </a:extLst>
          </p:cNvPr>
          <p:cNvSpPr/>
          <p:nvPr/>
        </p:nvSpPr>
        <p:spPr>
          <a:xfrm>
            <a:off x="646338" y="2877910"/>
            <a:ext cx="2354035" cy="12654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FF"/>
                </a:solidFill>
                <a:ea typeface="+mn-lt"/>
                <a:cs typeface="+mn-lt"/>
              </a:rPr>
              <a:t>Data collection </a:t>
            </a:r>
            <a:endParaRPr lang="en-US"/>
          </a:p>
        </p:txBody>
      </p:sp>
      <p:sp>
        <p:nvSpPr>
          <p:cNvPr id="300" name="Rectangle 299">
            <a:extLst>
              <a:ext uri="{FF2B5EF4-FFF2-40B4-BE49-F238E27FC236}">
                <a16:creationId xmlns:a16="http://schemas.microsoft.com/office/drawing/2014/main" id="{D4EEBAEC-D31B-CD31-B97E-A85FDC2A354E}"/>
              </a:ext>
            </a:extLst>
          </p:cNvPr>
          <p:cNvSpPr/>
          <p:nvPr/>
        </p:nvSpPr>
        <p:spPr>
          <a:xfrm>
            <a:off x="3578676" y="2877910"/>
            <a:ext cx="2354035" cy="12654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Data preprocessing</a:t>
            </a:r>
            <a:endParaRPr lang="en-US" dirty="0"/>
          </a:p>
        </p:txBody>
      </p:sp>
      <p:sp>
        <p:nvSpPr>
          <p:cNvPr id="301" name="Rectangle 300">
            <a:extLst>
              <a:ext uri="{FF2B5EF4-FFF2-40B4-BE49-F238E27FC236}">
                <a16:creationId xmlns:a16="http://schemas.microsoft.com/office/drawing/2014/main" id="{9F28350D-F7F4-8A33-992C-3350A88EB6B8}"/>
              </a:ext>
            </a:extLst>
          </p:cNvPr>
          <p:cNvSpPr/>
          <p:nvPr/>
        </p:nvSpPr>
        <p:spPr>
          <a:xfrm>
            <a:off x="6470194" y="2877910"/>
            <a:ext cx="2354035" cy="12654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Categorization with linear regression</a:t>
            </a:r>
            <a:endParaRPr lang="en-US" dirty="0"/>
          </a:p>
        </p:txBody>
      </p:sp>
      <p:sp>
        <p:nvSpPr>
          <p:cNvPr id="302" name="Rectangle 301">
            <a:extLst>
              <a:ext uri="{FF2B5EF4-FFF2-40B4-BE49-F238E27FC236}">
                <a16:creationId xmlns:a16="http://schemas.microsoft.com/office/drawing/2014/main" id="{8FB19382-658F-BBFA-98E3-8102C3E3DCD4}"/>
              </a:ext>
            </a:extLst>
          </p:cNvPr>
          <p:cNvSpPr/>
          <p:nvPr/>
        </p:nvSpPr>
        <p:spPr>
          <a:xfrm>
            <a:off x="9307283" y="2877910"/>
            <a:ext cx="2347232" cy="12654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solidFill>
                  <a:srgbClr val="FFFFFF"/>
                </a:solidFill>
                <a:ea typeface="+mn-lt"/>
                <a:cs typeface="+mn-lt"/>
              </a:rPr>
              <a:t>Prediction</a:t>
            </a:r>
            <a:endParaRPr lang="en-US" dirty="0"/>
          </a:p>
        </p:txBody>
      </p:sp>
      <p:sp>
        <p:nvSpPr>
          <p:cNvPr id="303" name="Oval 302">
            <a:extLst>
              <a:ext uri="{FF2B5EF4-FFF2-40B4-BE49-F238E27FC236}">
                <a16:creationId xmlns:a16="http://schemas.microsoft.com/office/drawing/2014/main" id="{C075CFF7-EE89-749C-7F97-B3C7ED6F925E}"/>
              </a:ext>
            </a:extLst>
          </p:cNvPr>
          <p:cNvSpPr/>
          <p:nvPr/>
        </p:nvSpPr>
        <p:spPr>
          <a:xfrm>
            <a:off x="4932591" y="4674053"/>
            <a:ext cx="1993445" cy="9729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Cheap</a:t>
            </a:r>
            <a:endParaRPr lang="en-US" dirty="0"/>
          </a:p>
        </p:txBody>
      </p:sp>
      <p:sp>
        <p:nvSpPr>
          <p:cNvPr id="306" name="Oval 305">
            <a:extLst>
              <a:ext uri="{FF2B5EF4-FFF2-40B4-BE49-F238E27FC236}">
                <a16:creationId xmlns:a16="http://schemas.microsoft.com/office/drawing/2014/main" id="{1D3546B3-994B-2CEF-D616-889350E5804C}"/>
              </a:ext>
            </a:extLst>
          </p:cNvPr>
          <p:cNvSpPr/>
          <p:nvPr/>
        </p:nvSpPr>
        <p:spPr>
          <a:xfrm>
            <a:off x="8307162" y="4674053"/>
            <a:ext cx="1993445" cy="9729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expensive</a:t>
            </a:r>
            <a:endParaRPr lang="en-US" dirty="0"/>
          </a:p>
        </p:txBody>
      </p:sp>
      <p:sp>
        <p:nvSpPr>
          <p:cNvPr id="307" name="Oval 306">
            <a:extLst>
              <a:ext uri="{FF2B5EF4-FFF2-40B4-BE49-F238E27FC236}">
                <a16:creationId xmlns:a16="http://schemas.microsoft.com/office/drawing/2014/main" id="{C111C97B-8B5A-88FC-2441-6573F01FB3A9}"/>
              </a:ext>
            </a:extLst>
          </p:cNvPr>
          <p:cNvSpPr/>
          <p:nvPr/>
        </p:nvSpPr>
        <p:spPr>
          <a:xfrm>
            <a:off x="6647090" y="5354410"/>
            <a:ext cx="1993445" cy="9729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moderate</a:t>
            </a:r>
            <a:endParaRPr lang="en-US" dirty="0"/>
          </a:p>
        </p:txBody>
      </p:sp>
      <p:cxnSp>
        <p:nvCxnSpPr>
          <p:cNvPr id="308" name="Straight Arrow Connector 307">
            <a:extLst>
              <a:ext uri="{FF2B5EF4-FFF2-40B4-BE49-F238E27FC236}">
                <a16:creationId xmlns:a16="http://schemas.microsoft.com/office/drawing/2014/main" id="{DC12D031-E260-DBE7-8B4F-670B0B268B00}"/>
              </a:ext>
            </a:extLst>
          </p:cNvPr>
          <p:cNvCxnSpPr/>
          <p:nvPr/>
        </p:nvCxnSpPr>
        <p:spPr>
          <a:xfrm flipV="1">
            <a:off x="2848579" y="3512507"/>
            <a:ext cx="727428" cy="282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09" name="Straight Arrow Connector 308">
            <a:extLst>
              <a:ext uri="{FF2B5EF4-FFF2-40B4-BE49-F238E27FC236}">
                <a16:creationId xmlns:a16="http://schemas.microsoft.com/office/drawing/2014/main" id="{91F7320E-1227-D2DA-294B-F18F09EC3560}"/>
              </a:ext>
            </a:extLst>
          </p:cNvPr>
          <p:cNvCxnSpPr>
            <a:cxnSpLocks/>
          </p:cNvCxnSpPr>
          <p:nvPr/>
        </p:nvCxnSpPr>
        <p:spPr>
          <a:xfrm flipV="1">
            <a:off x="5734301" y="3512507"/>
            <a:ext cx="727428" cy="282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10" name="Straight Arrow Connector 309">
            <a:extLst>
              <a:ext uri="{FF2B5EF4-FFF2-40B4-BE49-F238E27FC236}">
                <a16:creationId xmlns:a16="http://schemas.microsoft.com/office/drawing/2014/main" id="{F13F854C-C1C0-9C80-33E5-330986AFA7CD}"/>
              </a:ext>
            </a:extLst>
          </p:cNvPr>
          <p:cNvCxnSpPr>
            <a:cxnSpLocks/>
          </p:cNvCxnSpPr>
          <p:nvPr/>
        </p:nvCxnSpPr>
        <p:spPr>
          <a:xfrm flipV="1">
            <a:off x="8577690" y="3512507"/>
            <a:ext cx="727428" cy="282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11" name="Straight Arrow Connector 310">
            <a:extLst>
              <a:ext uri="{FF2B5EF4-FFF2-40B4-BE49-F238E27FC236}">
                <a16:creationId xmlns:a16="http://schemas.microsoft.com/office/drawing/2014/main" id="{265FEA10-363A-59A7-D14C-5A43B3E2EC6A}"/>
              </a:ext>
            </a:extLst>
          </p:cNvPr>
          <p:cNvCxnSpPr>
            <a:cxnSpLocks/>
          </p:cNvCxnSpPr>
          <p:nvPr/>
        </p:nvCxnSpPr>
        <p:spPr>
          <a:xfrm>
            <a:off x="7611079" y="4122107"/>
            <a:ext cx="932038" cy="716845"/>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12" name="Straight Arrow Connector 311">
            <a:extLst>
              <a:ext uri="{FF2B5EF4-FFF2-40B4-BE49-F238E27FC236}">
                <a16:creationId xmlns:a16="http://schemas.microsoft.com/office/drawing/2014/main" id="{1421766F-FC33-BF10-D28A-DF8C1041FA05}"/>
              </a:ext>
            </a:extLst>
          </p:cNvPr>
          <p:cNvCxnSpPr>
            <a:cxnSpLocks/>
          </p:cNvCxnSpPr>
          <p:nvPr/>
        </p:nvCxnSpPr>
        <p:spPr>
          <a:xfrm flipH="1">
            <a:off x="6758063" y="4164440"/>
            <a:ext cx="867127" cy="73095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cxnSp>
        <p:nvCxnSpPr>
          <p:cNvPr id="313" name="Straight Arrow Connector 312">
            <a:extLst>
              <a:ext uri="{FF2B5EF4-FFF2-40B4-BE49-F238E27FC236}">
                <a16:creationId xmlns:a16="http://schemas.microsoft.com/office/drawing/2014/main" id="{B75FF371-1134-6634-513C-E416D88FB554}"/>
              </a:ext>
            </a:extLst>
          </p:cNvPr>
          <p:cNvCxnSpPr>
            <a:cxnSpLocks/>
          </p:cNvCxnSpPr>
          <p:nvPr/>
        </p:nvCxnSpPr>
        <p:spPr>
          <a:xfrm>
            <a:off x="7618134" y="4093884"/>
            <a:ext cx="7761" cy="1253066"/>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8743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C397-4582-2D73-32A1-799EF921239B}"/>
              </a:ext>
            </a:extLst>
          </p:cNvPr>
          <p:cNvSpPr>
            <a:spLocks noGrp="1"/>
          </p:cNvSpPr>
          <p:nvPr>
            <p:ph type="title"/>
          </p:nvPr>
        </p:nvSpPr>
        <p:spPr/>
        <p:txBody>
          <a:bodyPr/>
          <a:lstStyle/>
          <a:p>
            <a:r>
              <a:rPr lang="en-GB" dirty="0"/>
              <a:t>OUTPUT</a:t>
            </a:r>
          </a:p>
        </p:txBody>
      </p:sp>
      <p:pic>
        <p:nvPicPr>
          <p:cNvPr id="4" name="Content Placeholder 3" descr="A graph with blue dots&#10;&#10;Description automatically generated">
            <a:extLst>
              <a:ext uri="{FF2B5EF4-FFF2-40B4-BE49-F238E27FC236}">
                <a16:creationId xmlns:a16="http://schemas.microsoft.com/office/drawing/2014/main" id="{FA9D52D5-09BF-14A4-3A6D-D929357B0831}"/>
              </a:ext>
            </a:extLst>
          </p:cNvPr>
          <p:cNvPicPr>
            <a:picLocks noGrp="1" noChangeAspect="1"/>
          </p:cNvPicPr>
          <p:nvPr>
            <p:ph idx="1"/>
          </p:nvPr>
        </p:nvPicPr>
        <p:blipFill>
          <a:blip r:embed="rId2"/>
          <a:stretch>
            <a:fillRect/>
          </a:stretch>
        </p:blipFill>
        <p:spPr>
          <a:xfrm>
            <a:off x="6581868" y="2546843"/>
            <a:ext cx="4799705" cy="3636511"/>
          </a:xfrm>
        </p:spPr>
      </p:pic>
      <p:sp>
        <p:nvSpPr>
          <p:cNvPr id="5" name="TextBox 4">
            <a:extLst>
              <a:ext uri="{FF2B5EF4-FFF2-40B4-BE49-F238E27FC236}">
                <a16:creationId xmlns:a16="http://schemas.microsoft.com/office/drawing/2014/main" id="{A5424BC9-8046-C4A5-678A-C0F8EC742C3D}"/>
              </a:ext>
            </a:extLst>
          </p:cNvPr>
          <p:cNvSpPr txBox="1"/>
          <p:nvPr/>
        </p:nvSpPr>
        <p:spPr>
          <a:xfrm>
            <a:off x="582789" y="2967566"/>
            <a:ext cx="543842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E3E3E3"/>
                </a:solidFill>
                <a:latin typeface="Century Gothic"/>
              </a:rPr>
              <a:t>The car price prediction model is able to make accurate predictions on average, with an R-squared value of 0.8 and a mean squared error of 10.000. However, the model may overestimate the prices of cars at the lower end of the price spectrum and underestimate the prices of cars at the higher end of the price spectrum.</a:t>
            </a:r>
          </a:p>
          <a:p>
            <a:endParaRPr lang="en-US" sz="1400" dirty="0">
              <a:solidFill>
                <a:srgbClr val="E3E3E3"/>
              </a:solidFill>
              <a:latin typeface="Century Gothic"/>
            </a:endParaRPr>
          </a:p>
        </p:txBody>
      </p:sp>
    </p:spTree>
    <p:extLst>
      <p:ext uri="{BB962C8B-B14F-4D97-AF65-F5344CB8AC3E}">
        <p14:creationId xmlns:p14="http://schemas.microsoft.com/office/powerpoint/2010/main" val="98449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21FA-8F6E-6950-D476-D2F9C8122A50}"/>
              </a:ext>
            </a:extLst>
          </p:cNvPr>
          <p:cNvSpPr>
            <a:spLocks noGrp="1"/>
          </p:cNvSpPr>
          <p:nvPr>
            <p:ph type="title"/>
          </p:nvPr>
        </p:nvSpPr>
        <p:spPr>
          <a:xfrm>
            <a:off x="817055" y="644743"/>
            <a:ext cx="10564943" cy="772895"/>
          </a:xfrm>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BB471ED5-42B0-F082-AC3D-C89D44954114}"/>
              </a:ext>
            </a:extLst>
          </p:cNvPr>
          <p:cNvSpPr>
            <a:spLocks noGrp="1"/>
          </p:cNvSpPr>
          <p:nvPr>
            <p:ph idx="1"/>
          </p:nvPr>
        </p:nvSpPr>
        <p:spPr>
          <a:xfrm>
            <a:off x="818712" y="2687954"/>
            <a:ext cx="10554574" cy="3636511"/>
          </a:xfrm>
        </p:spPr>
        <p:txBody>
          <a:bodyPr>
            <a:normAutofit fontScale="92500"/>
          </a:bodyPr>
          <a:lstStyle/>
          <a:p>
            <a:r>
              <a:rPr lang="en-GB" dirty="0">
                <a:ea typeface="+mn-lt"/>
                <a:cs typeface="+mn-lt"/>
              </a:rPr>
              <a:t>Car price prediction can be a challenging task due to the high number of attributes that should be considered for the accurate prediction. The major step in the prediction process is collection and preprocessing of the data</a:t>
            </a:r>
            <a:endParaRPr lang="en-GB" dirty="0"/>
          </a:p>
          <a:p>
            <a:r>
              <a:rPr lang="en-GB" dirty="0">
                <a:ea typeface="+mn-lt"/>
                <a:cs typeface="+mn-lt"/>
              </a:rPr>
              <a:t>scripts were built to normalize, standardize and clean data to avoid unnecessary noise for machine learning algorithms.  </a:t>
            </a:r>
            <a:endParaRPr lang="en-GB" dirty="0"/>
          </a:p>
          <a:p>
            <a:r>
              <a:rPr lang="en-GB" dirty="0">
                <a:ea typeface="+mn-lt"/>
                <a:cs typeface="+mn-lt"/>
              </a:rPr>
              <a:t>Data cleaning is one of the processes that increases prediction performance, yet insufficient for the cases of complex data sets as the one in this research. Applying single machine algorithm on the data set accuracy was less than 50%. Therefore, the ensemble of multiple machine learning algorithms has been proposed and this combination of ML methods gains accuracy of 92.38%. This is significant improvement compared to single machine learning method approach. However, the drawback of the proposed system is that it consumes much more computational resources than single machine learning algorithm.   </a:t>
            </a:r>
            <a:endParaRPr lang="en-GB" dirty="0"/>
          </a:p>
          <a:p>
            <a:endParaRPr lang="en-GB" dirty="0"/>
          </a:p>
        </p:txBody>
      </p:sp>
    </p:spTree>
    <p:extLst>
      <p:ext uri="{BB962C8B-B14F-4D97-AF65-F5344CB8AC3E}">
        <p14:creationId xmlns:p14="http://schemas.microsoft.com/office/powerpoint/2010/main" val="196022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descr="A screenshot of a computer&#10;&#10;Description automatically generated">
            <a:extLst>
              <a:ext uri="{FF2B5EF4-FFF2-40B4-BE49-F238E27FC236}">
                <a16:creationId xmlns:a16="http://schemas.microsoft.com/office/drawing/2014/main" id="{1DF03920-FFC5-9159-D798-07EA52031C57}"/>
              </a:ext>
            </a:extLst>
          </p:cNvPr>
          <p:cNvPicPr>
            <a:picLocks noChangeAspect="1"/>
          </p:cNvPicPr>
          <p:nvPr/>
        </p:nvPicPr>
        <p:blipFill rotWithShape="1">
          <a:blip r:embed="rId2"/>
          <a:srcRect t="14679" b="1129"/>
          <a:stretch/>
        </p:blipFill>
        <p:spPr>
          <a:xfrm>
            <a:off x="-1" y="-1"/>
            <a:ext cx="12203151" cy="6858000"/>
          </a:xfrm>
          <a:prstGeom prst="rect">
            <a:avLst/>
          </a:prstGeom>
        </p:spPr>
      </p:pic>
      <p:sp>
        <p:nvSpPr>
          <p:cNvPr id="22" name="Rectangle 21">
            <a:extLst>
              <a:ext uri="{FF2B5EF4-FFF2-40B4-BE49-F238E27FC236}">
                <a16:creationId xmlns:a16="http://schemas.microsoft.com/office/drawing/2014/main" id="{A6DCB648-5207-43C1-A5E9-AA0E6F6D2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9" y="0"/>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2">
            <a:extLst>
              <a:ext uri="{FF2B5EF4-FFF2-40B4-BE49-F238E27FC236}">
                <a16:creationId xmlns:a16="http://schemas.microsoft.com/office/drawing/2014/main" id="{5C834E9A-5D73-4D16-A65C-0638CA2E7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53E00-0227-D344-D09D-93169B92243E}"/>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nSpc>
                <a:spcPct val="90000"/>
              </a:lnSpc>
            </a:pPr>
            <a:r>
              <a:rPr lang="en-US"/>
              <a:t>THANK YOU!</a:t>
            </a:r>
          </a:p>
        </p:txBody>
      </p:sp>
    </p:spTree>
    <p:extLst>
      <p:ext uri="{BB962C8B-B14F-4D97-AF65-F5344CB8AC3E}">
        <p14:creationId xmlns:p14="http://schemas.microsoft.com/office/powerpoint/2010/main" val="123012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3B48-8CA9-D631-8365-C14924660209}"/>
              </a:ext>
            </a:extLst>
          </p:cNvPr>
          <p:cNvSpPr>
            <a:spLocks noGrp="1"/>
          </p:cNvSpPr>
          <p:nvPr>
            <p:ph type="title"/>
          </p:nvPr>
        </p:nvSpPr>
        <p:spPr/>
        <p:txBody>
          <a:bodyPr/>
          <a:lstStyle/>
          <a:p>
            <a:r>
              <a:rPr lang="en-GB" dirty="0">
                <a:ea typeface="+mj-lt"/>
                <a:cs typeface="+mj-lt"/>
              </a:rPr>
              <a:t>ABSTRACT</a:t>
            </a:r>
            <a:endParaRPr lang="en-US" dirty="0"/>
          </a:p>
        </p:txBody>
      </p:sp>
      <p:sp>
        <p:nvSpPr>
          <p:cNvPr id="3" name="Content Placeholder 2">
            <a:extLst>
              <a:ext uri="{FF2B5EF4-FFF2-40B4-BE49-F238E27FC236}">
                <a16:creationId xmlns:a16="http://schemas.microsoft.com/office/drawing/2014/main" id="{0DBD5D8A-755B-EF97-0387-2DB81C8054A3}"/>
              </a:ext>
            </a:extLst>
          </p:cNvPr>
          <p:cNvSpPr>
            <a:spLocks noGrp="1"/>
          </p:cNvSpPr>
          <p:nvPr>
            <p:ph idx="1"/>
          </p:nvPr>
        </p:nvSpPr>
        <p:spPr>
          <a:xfrm>
            <a:off x="814392" y="2490308"/>
            <a:ext cx="10560136" cy="4081474"/>
          </a:xfrm>
        </p:spPr>
        <p:txBody>
          <a:bodyPr vert="horz" lIns="91440" tIns="45720" rIns="91440" bIns="45720" rtlCol="0" anchor="ctr">
            <a:noAutofit/>
          </a:bodyPr>
          <a:lstStyle/>
          <a:p>
            <a:pPr marL="0" indent="0">
              <a:buNone/>
            </a:pPr>
            <a:r>
              <a:rPr lang="en-GB" sz="2000" dirty="0">
                <a:ea typeface="+mn-lt"/>
                <a:cs typeface="+mn-lt"/>
              </a:rPr>
              <a:t>A car price prediction has been a high interest research area, as it requires noticeable effort and knowledge of the field expert. Considerable number of distinct attributes are examined for the reliable and accurate prediction. To build a model for predicting the price of used cars in Bosnia and Herzegovina, we applied three machine learning techniques (Artificial Neural Network, Support Vector Machine and Random Forest). However, the mentioned techniques were applied to work as an ensemble. The data used for the prediction was collected from the web portal autopijaca.ba using web scraper that was written in PHP programming language. Respective performances of different algorithms were then compared to find one that best suits the available data set. The final prediction model was integrated into Java application. Furthermore, the model was evaluated using test data and the accuracy of 87.38% was obtained.</a:t>
            </a:r>
            <a:endParaRPr lang="en-GB" sz="2000" dirty="0"/>
          </a:p>
        </p:txBody>
      </p:sp>
    </p:spTree>
    <p:extLst>
      <p:ext uri="{BB962C8B-B14F-4D97-AF65-F5344CB8AC3E}">
        <p14:creationId xmlns:p14="http://schemas.microsoft.com/office/powerpoint/2010/main" val="390848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147A-F274-F838-3B97-A1BCCFC0CE3A}"/>
              </a:ext>
            </a:extLst>
          </p:cNvPr>
          <p:cNvSpPr>
            <a:spLocks noGrp="1"/>
          </p:cNvSpPr>
          <p:nvPr>
            <p:ph type="title"/>
          </p:nvPr>
        </p:nvSpPr>
        <p:spPr/>
        <p:txBody>
          <a:bodyPr/>
          <a:lstStyle/>
          <a:p>
            <a:r>
              <a:rPr lang="en-GB" dirty="0">
                <a:ea typeface="+mj-lt"/>
                <a:cs typeface="+mj-lt"/>
              </a:rPr>
              <a:t>INTRODUCTION</a:t>
            </a:r>
            <a:endParaRPr lang="en-US" dirty="0"/>
          </a:p>
        </p:txBody>
      </p:sp>
      <p:sp>
        <p:nvSpPr>
          <p:cNvPr id="3" name="Content Placeholder 2">
            <a:extLst>
              <a:ext uri="{FF2B5EF4-FFF2-40B4-BE49-F238E27FC236}">
                <a16:creationId xmlns:a16="http://schemas.microsoft.com/office/drawing/2014/main" id="{6E8B9C08-71DC-4B67-E2B5-1EECB56C9775}"/>
              </a:ext>
            </a:extLst>
          </p:cNvPr>
          <p:cNvSpPr>
            <a:spLocks noGrp="1"/>
          </p:cNvSpPr>
          <p:nvPr>
            <p:ph idx="1"/>
          </p:nvPr>
        </p:nvSpPr>
        <p:spPr>
          <a:xfrm>
            <a:off x="811910" y="1943341"/>
            <a:ext cx="10561377" cy="4901976"/>
          </a:xfrm>
        </p:spPr>
        <p:txBody>
          <a:bodyPr vert="horz" lIns="91440" tIns="45720" rIns="91440" bIns="45720" rtlCol="0" anchor="ctr">
            <a:noAutofit/>
          </a:bodyPr>
          <a:lstStyle/>
          <a:p>
            <a:pPr>
              <a:spcBef>
                <a:spcPts val="20"/>
              </a:spcBef>
            </a:pPr>
            <a:r>
              <a:rPr lang="en-GB" dirty="0">
                <a:solidFill>
                  <a:srgbClr val="FFFFFF"/>
                </a:solidFill>
                <a:ea typeface="+mn-lt"/>
                <a:cs typeface="+mn-lt"/>
              </a:rPr>
              <a:t>Car price prediction is a fascinating and increasingly popular problem. According to data sourced from the Agency for Statistics of Bosnia and Herzegovina, there were 921,456 vehicle registrations in 2014, with 84% of them being personal cars. This number had increased by 2.7% since 2013, and this upward trend is expected to continue, making car price prediction all the more crucial.</a:t>
            </a:r>
            <a:endParaRPr lang="en-US" dirty="0"/>
          </a:p>
          <a:p>
            <a:pPr>
              <a:spcBef>
                <a:spcPts val="20"/>
              </a:spcBef>
            </a:pPr>
            <a:r>
              <a:rPr lang="en-GB" dirty="0">
                <a:solidFill>
                  <a:srgbClr val="FFFFFF"/>
                </a:solidFill>
                <a:ea typeface="+mn-lt"/>
                <a:cs typeface="+mn-lt"/>
              </a:rPr>
              <a:t>Accurate car price prediction demands expert knowledge because prices are influenced by a multitude of distinctive factors. The most significant ones typically include the make and model, age, horsepower, and mileage. Fuel type and fuel consumption per mile also play a substantial role, given the fluctuating prices of fuel. Additionally, features such as exterior colour, number of doors, transmission type, dimensions, safety features, air conditioning, interior amenities, and the presence of navigation systems all contribute to a car's price.</a:t>
            </a:r>
            <a:endParaRPr lang="en-GB" dirty="0"/>
          </a:p>
          <a:p>
            <a:pPr>
              <a:spcBef>
                <a:spcPts val="20"/>
              </a:spcBef>
            </a:pPr>
            <a:r>
              <a:rPr lang="en-GB" dirty="0">
                <a:solidFill>
                  <a:srgbClr val="FFFFFF"/>
                </a:solidFill>
                <a:ea typeface="+mn-lt"/>
                <a:cs typeface="+mn-lt"/>
              </a:rPr>
              <a:t>In this study, we employ various methods and techniques to enhance the precision of used car price prediction, recognizing the complex interplay of these factors in determining a car's market value.</a:t>
            </a:r>
            <a:endParaRPr lang="en-GB" dirty="0"/>
          </a:p>
        </p:txBody>
      </p:sp>
    </p:spTree>
    <p:extLst>
      <p:ext uri="{BB962C8B-B14F-4D97-AF65-F5344CB8AC3E}">
        <p14:creationId xmlns:p14="http://schemas.microsoft.com/office/powerpoint/2010/main" val="40479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AA14-95DA-D464-E9B4-5A20650F5DE8}"/>
              </a:ext>
            </a:extLst>
          </p:cNvPr>
          <p:cNvSpPr>
            <a:spLocks noGrp="1"/>
          </p:cNvSpPr>
          <p:nvPr>
            <p:ph type="title"/>
          </p:nvPr>
        </p:nvSpPr>
        <p:spPr/>
        <p:txBody>
          <a:bodyPr/>
          <a:lstStyle/>
          <a:p>
            <a:r>
              <a:rPr lang="en-GB" dirty="0">
                <a:ea typeface="+mj-lt"/>
                <a:cs typeface="+mj-lt"/>
              </a:rPr>
              <a:t>OBJECTIVE</a:t>
            </a:r>
            <a:endParaRPr lang="en-US" dirty="0"/>
          </a:p>
        </p:txBody>
      </p:sp>
      <p:sp>
        <p:nvSpPr>
          <p:cNvPr id="3" name="Content Placeholder 2">
            <a:extLst>
              <a:ext uri="{FF2B5EF4-FFF2-40B4-BE49-F238E27FC236}">
                <a16:creationId xmlns:a16="http://schemas.microsoft.com/office/drawing/2014/main" id="{125B834E-DD69-8418-8F79-E7592F84A970}"/>
              </a:ext>
            </a:extLst>
          </p:cNvPr>
          <p:cNvSpPr>
            <a:spLocks noGrp="1"/>
          </p:cNvSpPr>
          <p:nvPr>
            <p:ph idx="1"/>
          </p:nvPr>
        </p:nvSpPr>
        <p:spPr/>
        <p:txBody>
          <a:bodyPr/>
          <a:lstStyle/>
          <a:p>
            <a:pPr marL="0" indent="0">
              <a:buNone/>
            </a:pPr>
            <a:r>
              <a:rPr lang="en-GB" dirty="0">
                <a:ea typeface="+mn-lt"/>
                <a:cs typeface="+mn-lt"/>
              </a:rPr>
              <a:t>To build a model for predicting the price of used cars in Bosnia and Herzegovina, we applied three machine learning techniques (Artificial Neural Network, Support Vector Machine and Random Forest). However, the mentioned techniques were applied to work as an ensemble. The data used for the prediction was collected from the web portal autopijaca.ba using web scraper that was written in PHP programming language. </a:t>
            </a:r>
            <a:endParaRPr lang="en-GB" dirty="0"/>
          </a:p>
          <a:p>
            <a:endParaRPr lang="en-GB" dirty="0"/>
          </a:p>
        </p:txBody>
      </p:sp>
    </p:spTree>
    <p:extLst>
      <p:ext uri="{BB962C8B-B14F-4D97-AF65-F5344CB8AC3E}">
        <p14:creationId xmlns:p14="http://schemas.microsoft.com/office/powerpoint/2010/main" val="1682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815C-3CFF-291E-36DE-6E4AE45D56C1}"/>
              </a:ext>
            </a:extLst>
          </p:cNvPr>
          <p:cNvSpPr>
            <a:spLocks noGrp="1"/>
          </p:cNvSpPr>
          <p:nvPr>
            <p:ph type="title"/>
          </p:nvPr>
        </p:nvSpPr>
        <p:spPr/>
        <p:txBody>
          <a:bodyPr/>
          <a:lstStyle/>
          <a:p>
            <a:r>
              <a:rPr lang="en-GB" dirty="0">
                <a:ea typeface="+mj-lt"/>
                <a:cs typeface="+mj-lt"/>
              </a:rPr>
              <a:t>Proposed System</a:t>
            </a:r>
            <a:endParaRPr lang="en-US" dirty="0"/>
          </a:p>
        </p:txBody>
      </p:sp>
      <p:sp>
        <p:nvSpPr>
          <p:cNvPr id="3" name="Content Placeholder 2">
            <a:extLst>
              <a:ext uri="{FF2B5EF4-FFF2-40B4-BE49-F238E27FC236}">
                <a16:creationId xmlns:a16="http://schemas.microsoft.com/office/drawing/2014/main" id="{11CCB7FA-554D-EB6B-DC77-8BB584DF0B1F}"/>
              </a:ext>
            </a:extLst>
          </p:cNvPr>
          <p:cNvSpPr>
            <a:spLocks noGrp="1"/>
          </p:cNvSpPr>
          <p:nvPr>
            <p:ph idx="1"/>
          </p:nvPr>
        </p:nvSpPr>
        <p:spPr/>
        <p:txBody>
          <a:bodyPr/>
          <a:lstStyle/>
          <a:p>
            <a:pPr marL="0" indent="0">
              <a:buNone/>
            </a:pPr>
            <a:r>
              <a:rPr lang="en-GB" dirty="0">
                <a:ea typeface="+mn-lt"/>
                <a:cs typeface="+mn-lt"/>
              </a:rPr>
              <a:t>In this system we are implementing effective car price prediction system using logistic regression. We can give the input as in CSV file or manual entry to the system. After taking input the algorithms applied. After accessing data set the operation is performed and effective results are obtained.</a:t>
            </a:r>
            <a:endParaRPr lang="en-GB" dirty="0"/>
          </a:p>
          <a:p>
            <a:endParaRPr lang="en-GB" dirty="0"/>
          </a:p>
        </p:txBody>
      </p:sp>
    </p:spTree>
    <p:extLst>
      <p:ext uri="{BB962C8B-B14F-4D97-AF65-F5344CB8AC3E}">
        <p14:creationId xmlns:p14="http://schemas.microsoft.com/office/powerpoint/2010/main" val="30786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B869-6405-487E-B948-77C47E594F58}"/>
              </a:ext>
            </a:extLst>
          </p:cNvPr>
          <p:cNvSpPr>
            <a:spLocks noGrp="1"/>
          </p:cNvSpPr>
          <p:nvPr>
            <p:ph type="title"/>
          </p:nvPr>
        </p:nvSpPr>
        <p:spPr>
          <a:xfrm>
            <a:off x="810000" y="447188"/>
            <a:ext cx="10571998" cy="970450"/>
          </a:xfrm>
        </p:spPr>
        <p:txBody>
          <a:bodyPr>
            <a:normAutofit/>
          </a:bodyPr>
          <a:lstStyle/>
          <a:p>
            <a:r>
              <a:rPr lang="en-GB" dirty="0">
                <a:ea typeface="+mj-lt"/>
                <a:cs typeface="+mj-lt"/>
              </a:rPr>
              <a:t>METHODOLOGIES</a:t>
            </a:r>
            <a:endParaRPr lang="en-US" dirty="0"/>
          </a:p>
        </p:txBody>
      </p:sp>
      <p:graphicFrame>
        <p:nvGraphicFramePr>
          <p:cNvPr id="5" name="Content Placeholder 2">
            <a:extLst>
              <a:ext uri="{FF2B5EF4-FFF2-40B4-BE49-F238E27FC236}">
                <a16:creationId xmlns:a16="http://schemas.microsoft.com/office/drawing/2014/main" id="{D2E22BE4-76CA-A25D-5424-5F2CC0609100}"/>
              </a:ext>
            </a:extLst>
          </p:cNvPr>
          <p:cNvGraphicFramePr>
            <a:graphicFrameLocks noGrp="1"/>
          </p:cNvGraphicFramePr>
          <p:nvPr>
            <p:ph idx="1"/>
            <p:extLst>
              <p:ext uri="{D42A27DB-BD31-4B8C-83A1-F6EECF244321}">
                <p14:modId xmlns:p14="http://schemas.microsoft.com/office/powerpoint/2010/main" val="1663977556"/>
              </p:ext>
            </p:extLst>
          </p:nvPr>
        </p:nvGraphicFramePr>
        <p:xfrm>
          <a:off x="-1349" y="2521433"/>
          <a:ext cx="12194699"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9" name="Arrow: Right 258">
            <a:extLst>
              <a:ext uri="{FF2B5EF4-FFF2-40B4-BE49-F238E27FC236}">
                <a16:creationId xmlns:a16="http://schemas.microsoft.com/office/drawing/2014/main" id="{9DCAE598-4C42-4A83-10F7-EC9A1AA9FC4E}"/>
              </a:ext>
            </a:extLst>
          </p:cNvPr>
          <p:cNvSpPr/>
          <p:nvPr/>
        </p:nvSpPr>
        <p:spPr>
          <a:xfrm>
            <a:off x="2402801" y="3509649"/>
            <a:ext cx="1657489" cy="2892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Arrow: Right 259">
            <a:extLst>
              <a:ext uri="{FF2B5EF4-FFF2-40B4-BE49-F238E27FC236}">
                <a16:creationId xmlns:a16="http://schemas.microsoft.com/office/drawing/2014/main" id="{FDCF9A73-E15D-8A94-32A3-29FF45C7AD3E}"/>
              </a:ext>
            </a:extLst>
          </p:cNvPr>
          <p:cNvSpPr/>
          <p:nvPr/>
        </p:nvSpPr>
        <p:spPr>
          <a:xfrm>
            <a:off x="8131706" y="3515211"/>
            <a:ext cx="1657489" cy="2892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Arrow: Right 260">
            <a:extLst>
              <a:ext uri="{FF2B5EF4-FFF2-40B4-BE49-F238E27FC236}">
                <a16:creationId xmlns:a16="http://schemas.microsoft.com/office/drawing/2014/main" id="{74C904D8-BC66-3E79-083D-DFBDCB0467D7}"/>
              </a:ext>
            </a:extLst>
          </p:cNvPr>
          <p:cNvSpPr/>
          <p:nvPr/>
        </p:nvSpPr>
        <p:spPr>
          <a:xfrm>
            <a:off x="5267254" y="3515211"/>
            <a:ext cx="1657489" cy="2892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683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528D-C7DD-3384-1FAF-52393F5E07AC}"/>
              </a:ext>
            </a:extLst>
          </p:cNvPr>
          <p:cNvSpPr>
            <a:spLocks noGrp="1"/>
          </p:cNvSpPr>
          <p:nvPr>
            <p:ph type="title"/>
          </p:nvPr>
        </p:nvSpPr>
        <p:spPr/>
        <p:txBody>
          <a:bodyPr/>
          <a:lstStyle/>
          <a:p>
            <a:r>
              <a:rPr lang="en-GB" dirty="0">
                <a:ea typeface="+mj-lt"/>
                <a:cs typeface="+mj-lt"/>
              </a:rPr>
              <a:t>METHODOLOGIES</a:t>
            </a:r>
            <a:endParaRPr lang="en-US" dirty="0"/>
          </a:p>
        </p:txBody>
      </p:sp>
      <p:sp>
        <p:nvSpPr>
          <p:cNvPr id="3" name="Content Placeholder 2">
            <a:extLst>
              <a:ext uri="{FF2B5EF4-FFF2-40B4-BE49-F238E27FC236}">
                <a16:creationId xmlns:a16="http://schemas.microsoft.com/office/drawing/2014/main" id="{B4A7A3C7-B306-5D78-6EC1-E3205D597CE1}"/>
              </a:ext>
            </a:extLst>
          </p:cNvPr>
          <p:cNvSpPr>
            <a:spLocks noGrp="1"/>
          </p:cNvSpPr>
          <p:nvPr>
            <p:ph idx="1"/>
          </p:nvPr>
        </p:nvSpPr>
        <p:spPr>
          <a:xfrm>
            <a:off x="811909" y="2222287"/>
            <a:ext cx="10561377" cy="3976689"/>
          </a:xfrm>
        </p:spPr>
        <p:txBody>
          <a:bodyPr/>
          <a:lstStyle/>
          <a:p>
            <a:r>
              <a:rPr lang="en-GB" b="1" dirty="0">
                <a:ea typeface="+mn-lt"/>
                <a:cs typeface="+mn-lt"/>
              </a:rPr>
              <a:t>Data Collection</a:t>
            </a:r>
            <a:endParaRPr lang="en-GB" dirty="0"/>
          </a:p>
          <a:p>
            <a:pPr lvl="1">
              <a:buFont typeface="Arial" charset="2"/>
              <a:buChar char="•"/>
            </a:pPr>
            <a:r>
              <a:rPr lang="en-GB" dirty="0">
                <a:ea typeface="+mn-lt"/>
                <a:cs typeface="+mn-lt"/>
              </a:rPr>
              <a:t>To build and develop Machine Learning models, you must first acquire the relevant dataset. This dataset will be comprised of data gathered from multiple and disparate sources which are then combined in a proper format to form a dataset. Dataset formats differ according to use cases. For instance, a business dataset will be entirely different from a medical dataset. While a business dataset will contain relevant industry and business data, a medical dataset will include healthcare-related data.</a:t>
            </a:r>
            <a:endParaRPr lang="en-GB" b="1" dirty="0">
              <a:ea typeface="+mn-lt"/>
              <a:cs typeface="+mn-lt"/>
            </a:endParaRPr>
          </a:p>
          <a:p>
            <a:pPr lvl="1">
              <a:buFont typeface="Arial" charset="2"/>
              <a:buChar char="•"/>
            </a:pPr>
            <a:endParaRPr lang="en-GB" dirty="0">
              <a:ea typeface="+mn-lt"/>
              <a:cs typeface="+mn-lt"/>
            </a:endParaRPr>
          </a:p>
          <a:p>
            <a:r>
              <a:rPr lang="en-GB" b="1" dirty="0">
                <a:ea typeface="+mn-lt"/>
                <a:cs typeface="+mn-lt"/>
              </a:rPr>
              <a:t>Data Pre-processing</a:t>
            </a:r>
          </a:p>
          <a:p>
            <a:pPr lvl="1">
              <a:buFont typeface="Arial" charset="2"/>
              <a:buChar char="•"/>
            </a:pPr>
            <a:r>
              <a:rPr lang="en-GB" dirty="0">
                <a:ea typeface="+mn-lt"/>
                <a:cs typeface="+mn-lt"/>
              </a:rPr>
              <a:t>In data pre-processing, it is pivotal to identify and correctly handle the missing values, failing to do this, you might draw inaccurate and faulty conclusions and inferences from the data. Needless to say, this will hamper your ML project. </a:t>
            </a:r>
            <a:endParaRPr lang="en-GB" b="1" dirty="0"/>
          </a:p>
        </p:txBody>
      </p:sp>
    </p:spTree>
    <p:extLst>
      <p:ext uri="{BB962C8B-B14F-4D97-AF65-F5344CB8AC3E}">
        <p14:creationId xmlns:p14="http://schemas.microsoft.com/office/powerpoint/2010/main" val="307689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444B-3FC8-4421-A189-599937050026}"/>
              </a:ext>
            </a:extLst>
          </p:cNvPr>
          <p:cNvSpPr>
            <a:spLocks noGrp="1"/>
          </p:cNvSpPr>
          <p:nvPr>
            <p:ph type="title"/>
          </p:nvPr>
        </p:nvSpPr>
        <p:spPr/>
        <p:txBody>
          <a:bodyPr/>
          <a:lstStyle/>
          <a:p>
            <a:r>
              <a:rPr lang="en-GB" dirty="0">
                <a:ea typeface="+mj-lt"/>
                <a:cs typeface="+mj-lt"/>
              </a:rPr>
              <a:t>METHODOLOGIES</a:t>
            </a:r>
            <a:endParaRPr lang="en-GB" b="0" dirty="0">
              <a:ea typeface="+mj-lt"/>
              <a:cs typeface="+mj-lt"/>
            </a:endParaRPr>
          </a:p>
        </p:txBody>
      </p:sp>
      <p:sp>
        <p:nvSpPr>
          <p:cNvPr id="3" name="Content Placeholder 2">
            <a:extLst>
              <a:ext uri="{FF2B5EF4-FFF2-40B4-BE49-F238E27FC236}">
                <a16:creationId xmlns:a16="http://schemas.microsoft.com/office/drawing/2014/main" id="{E0DB0B35-B1C8-5A75-8D51-B9FBA1EEF268}"/>
              </a:ext>
            </a:extLst>
          </p:cNvPr>
          <p:cNvSpPr>
            <a:spLocks noGrp="1"/>
          </p:cNvSpPr>
          <p:nvPr>
            <p:ph idx="1"/>
          </p:nvPr>
        </p:nvSpPr>
        <p:spPr>
          <a:xfrm>
            <a:off x="811908" y="2385573"/>
            <a:ext cx="10554574" cy="3636511"/>
          </a:xfrm>
        </p:spPr>
        <p:txBody>
          <a:bodyPr>
            <a:normAutofit/>
          </a:bodyPr>
          <a:lstStyle/>
          <a:p>
            <a:r>
              <a:rPr lang="en-GB" b="1" dirty="0">
                <a:ea typeface="+mn-lt"/>
                <a:cs typeface="+mn-lt"/>
              </a:rPr>
              <a:t>Model Building</a:t>
            </a:r>
            <a:endParaRPr lang="en-GB" dirty="0"/>
          </a:p>
          <a:p>
            <a:pPr lvl="1">
              <a:buFont typeface="Arial" charset="2"/>
              <a:buChar char="•"/>
            </a:pPr>
            <a:r>
              <a:rPr lang="en-GB" dirty="0">
                <a:ea typeface="+mn-lt"/>
                <a:cs typeface="+mn-lt"/>
              </a:rPr>
              <a:t>The model building process involves setting up ways of collecting data, understanding and paying attention to what is important in the data to answer the questions you are asking, finding a statistical, mathematical or a simulation model to gain understanding and make predictions, In these we use 80% of data for training and remaining 20 % of data for testing</a:t>
            </a:r>
            <a:endParaRPr lang="en-GB" dirty="0"/>
          </a:p>
          <a:p>
            <a:r>
              <a:rPr lang="en-GB" b="1" dirty="0">
                <a:ea typeface="+mn-lt"/>
                <a:cs typeface="+mn-lt"/>
              </a:rPr>
              <a:t>Evaluation</a:t>
            </a:r>
            <a:endParaRPr lang="en-GB" dirty="0"/>
          </a:p>
          <a:p>
            <a:pPr lvl="1">
              <a:buFont typeface="Arial" charset="2"/>
              <a:buChar char="•"/>
            </a:pPr>
            <a:r>
              <a:rPr lang="en-GB" dirty="0">
                <a:ea typeface="+mn-lt"/>
                <a:cs typeface="+mn-lt"/>
              </a:rPr>
              <a:t>The algorithm was applied on the whole dataset, to test how accurately the classifier can categorize samples into cheap, moderate and expensive car classes. It is a meta estimator that fits a number of decisions on various subsamples of the dataset and use averaging to improve the predictive accuracy and control over-fitting, </a:t>
            </a:r>
            <a:endParaRPr lang="en-GB" dirty="0"/>
          </a:p>
        </p:txBody>
      </p:sp>
    </p:spTree>
    <p:extLst>
      <p:ext uri="{BB962C8B-B14F-4D97-AF65-F5344CB8AC3E}">
        <p14:creationId xmlns:p14="http://schemas.microsoft.com/office/powerpoint/2010/main" val="414065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AA88-B24A-6616-301D-5DD54E365B75}"/>
              </a:ext>
            </a:extLst>
          </p:cNvPr>
          <p:cNvSpPr>
            <a:spLocks noGrp="1"/>
          </p:cNvSpPr>
          <p:nvPr>
            <p:ph type="title"/>
          </p:nvPr>
        </p:nvSpPr>
        <p:spPr/>
        <p:txBody>
          <a:bodyPr/>
          <a:lstStyle/>
          <a:p>
            <a:r>
              <a:rPr lang="en-GB" dirty="0">
                <a:ea typeface="+mj-lt"/>
                <a:cs typeface="+mj-lt"/>
              </a:rPr>
              <a:t>TECHNIQUE USED OR ALGORITHM USED</a:t>
            </a:r>
            <a:endParaRPr lang="en-US" dirty="0"/>
          </a:p>
        </p:txBody>
      </p:sp>
      <p:graphicFrame>
        <p:nvGraphicFramePr>
          <p:cNvPr id="5" name="Content Placeholder 2">
            <a:extLst>
              <a:ext uri="{FF2B5EF4-FFF2-40B4-BE49-F238E27FC236}">
                <a16:creationId xmlns:a16="http://schemas.microsoft.com/office/drawing/2014/main" id="{7BBB58F9-57DC-1959-AE5A-2393B4EBC9A2}"/>
              </a:ext>
            </a:extLst>
          </p:cNvPr>
          <p:cNvGraphicFramePr>
            <a:graphicFrameLocks noGrp="1"/>
          </p:cNvGraphicFramePr>
          <p:nvPr>
            <p:ph idx="1"/>
            <p:extLst>
              <p:ext uri="{D42A27DB-BD31-4B8C-83A1-F6EECF244321}">
                <p14:modId xmlns:p14="http://schemas.microsoft.com/office/powerpoint/2010/main" val="3583392981"/>
              </p:ext>
            </p:extLst>
          </p:nvPr>
        </p:nvGraphicFramePr>
        <p:xfrm>
          <a:off x="1093" y="2211163"/>
          <a:ext cx="12189812" cy="4125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51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1</Words>
  <Application>Microsoft Office PowerPoint</Application>
  <PresentationFormat>Widescreen</PresentationFormat>
  <Paragraphs>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Quotable</vt:lpstr>
      <vt:lpstr>Car Price Prediction</vt:lpstr>
      <vt:lpstr>ABSTRACT</vt:lpstr>
      <vt:lpstr>INTRODUCTION</vt:lpstr>
      <vt:lpstr>OBJECTIVE</vt:lpstr>
      <vt:lpstr>Proposed System</vt:lpstr>
      <vt:lpstr>METHODOLOGIES</vt:lpstr>
      <vt:lpstr>METHODOLOGIES</vt:lpstr>
      <vt:lpstr>METHODOLOGIES</vt:lpstr>
      <vt:lpstr>TECHNIQUE USED OR ALGORITHM USED</vt:lpstr>
      <vt:lpstr>TECHNIQUE USED OR ALGORITHM USED</vt:lpstr>
      <vt:lpstr>SYSTEM ARCHITECTURE</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413</cp:revision>
  <dcterms:created xsi:type="dcterms:W3CDTF">2023-10-28T12:55:50Z</dcterms:created>
  <dcterms:modified xsi:type="dcterms:W3CDTF">2023-10-28T15:58:39Z</dcterms:modified>
</cp:coreProperties>
</file>