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7023100" cy="93091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2" roundtripDataSignature="AMtx7mhZ8qc71NR4YkyDhIfpGbmBH0XpM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12" type="sldNum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  <a:noFill/>
          <a:ln>
            <a:noFill/>
          </a:ln>
        </p:spPr>
        <p:txBody>
          <a:bodyPr anchorCtr="0" anchor="b" bIns="46650" lIns="93300" spcFirstLastPara="1" rIns="93300" wrap="square" tIns="466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4;n"/>
          <p:cNvSpPr txBox="1"/>
          <p:nvPr>
            <p:ph idx="11" type="ftr"/>
          </p:nvPr>
        </p:nvSpPr>
        <p:spPr>
          <a:xfrm>
            <a:off x="0" y="8842030"/>
            <a:ext cx="3043343" cy="467071"/>
          </a:xfrm>
          <a:prstGeom prst="rect">
            <a:avLst/>
          </a:prstGeom>
          <a:noFill/>
          <a:ln>
            <a:noFill/>
          </a:ln>
        </p:spPr>
        <p:txBody>
          <a:bodyPr anchorCtr="0" anchor="b" bIns="46650" lIns="93300" spcFirstLastPara="1" rIns="93300" wrap="square" tIns="466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 txBox="1"/>
          <p:nvPr>
            <p:ph idx="10" type="dt"/>
          </p:nvPr>
        </p:nvSpPr>
        <p:spPr>
          <a:xfrm>
            <a:off x="3978132" y="0"/>
            <a:ext cx="3043343" cy="467072"/>
          </a:xfrm>
          <a:prstGeom prst="rect">
            <a:avLst/>
          </a:prstGeom>
          <a:noFill/>
          <a:ln>
            <a:noFill/>
          </a:ln>
        </p:spPr>
        <p:txBody>
          <a:bodyPr anchorCtr="0" anchor="t" bIns="46650" lIns="93300" spcFirstLastPara="1" rIns="93300" wrap="square" tIns="4665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idx="2" type="hdr"/>
          </p:nvPr>
        </p:nvSpPr>
        <p:spPr>
          <a:xfrm>
            <a:off x="0" y="0"/>
            <a:ext cx="3043343" cy="467072"/>
          </a:xfrm>
          <a:prstGeom prst="rect">
            <a:avLst/>
          </a:prstGeom>
          <a:noFill/>
          <a:ln>
            <a:noFill/>
          </a:ln>
        </p:spPr>
        <p:txBody>
          <a:bodyPr anchorCtr="0" anchor="t" bIns="46650" lIns="93300" spcFirstLastPara="1" rIns="93300" wrap="square" tIns="466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" type="body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  <a:noFill/>
          <a:ln>
            <a:noFill/>
          </a:ln>
        </p:spPr>
        <p:txBody>
          <a:bodyPr anchorCtr="0" anchor="t" bIns="46650" lIns="93300" spcFirstLastPara="1" rIns="93300" wrap="square" tIns="4665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8575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–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85750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85750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–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/>
          <p:nvPr>
            <p:ph idx="3" type="sldImg"/>
          </p:nvPr>
        </p:nvSpPr>
        <p:spPr>
          <a:xfrm>
            <a:off x="719138" y="1163638"/>
            <a:ext cx="5584825" cy="31416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:notes"/>
          <p:cNvSpPr txBox="1"/>
          <p:nvPr>
            <p:ph idx="1" type="body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:notes"/>
          <p:cNvSpPr/>
          <p:nvPr>
            <p:ph idx="2" type="sldImg"/>
          </p:nvPr>
        </p:nvSpPr>
        <p:spPr>
          <a:xfrm>
            <a:off x="719138" y="1163638"/>
            <a:ext cx="5584825" cy="31416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:notes"/>
          <p:cNvSpPr txBox="1"/>
          <p:nvPr>
            <p:ph idx="1" type="body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:notes"/>
          <p:cNvSpPr/>
          <p:nvPr>
            <p:ph idx="2" type="sldImg"/>
          </p:nvPr>
        </p:nvSpPr>
        <p:spPr>
          <a:xfrm>
            <a:off x="719138" y="1163638"/>
            <a:ext cx="5584825" cy="31416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:notes"/>
          <p:cNvSpPr txBox="1"/>
          <p:nvPr>
            <p:ph idx="1" type="body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3:notes"/>
          <p:cNvSpPr/>
          <p:nvPr>
            <p:ph idx="2" type="sldImg"/>
          </p:nvPr>
        </p:nvSpPr>
        <p:spPr>
          <a:xfrm>
            <a:off x="719138" y="1163638"/>
            <a:ext cx="5584825" cy="31416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:notes"/>
          <p:cNvSpPr txBox="1"/>
          <p:nvPr>
            <p:ph idx="1" type="body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4:notes"/>
          <p:cNvSpPr/>
          <p:nvPr>
            <p:ph idx="2" type="sldImg"/>
          </p:nvPr>
        </p:nvSpPr>
        <p:spPr>
          <a:xfrm>
            <a:off x="719138" y="1163638"/>
            <a:ext cx="5584825" cy="31416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5:notes"/>
          <p:cNvSpPr txBox="1"/>
          <p:nvPr>
            <p:ph idx="1" type="body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5:notes"/>
          <p:cNvSpPr/>
          <p:nvPr>
            <p:ph idx="2" type="sldImg"/>
          </p:nvPr>
        </p:nvSpPr>
        <p:spPr>
          <a:xfrm>
            <a:off x="719138" y="1163638"/>
            <a:ext cx="5584825" cy="31416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6:notes"/>
          <p:cNvSpPr txBox="1"/>
          <p:nvPr>
            <p:ph idx="1" type="body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6:notes"/>
          <p:cNvSpPr/>
          <p:nvPr>
            <p:ph idx="2" type="sldImg"/>
          </p:nvPr>
        </p:nvSpPr>
        <p:spPr>
          <a:xfrm>
            <a:off x="719138" y="1163638"/>
            <a:ext cx="5584825" cy="31416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7:notes"/>
          <p:cNvSpPr txBox="1"/>
          <p:nvPr>
            <p:ph idx="1" type="body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7:notes"/>
          <p:cNvSpPr/>
          <p:nvPr>
            <p:ph idx="2" type="sldImg"/>
          </p:nvPr>
        </p:nvSpPr>
        <p:spPr>
          <a:xfrm>
            <a:off x="719138" y="1163638"/>
            <a:ext cx="5584825" cy="31416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Graphic - Dark" showMasterSp="0">
  <p:cSld name="Title Slide Graphic - Dark">
    <p:bg>
      <p:bgPr>
        <a:solidFill>
          <a:srgbClr val="242423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9"/>
          <p:cNvSpPr txBox="1"/>
          <p:nvPr>
            <p:ph idx="1" type="body"/>
          </p:nvPr>
        </p:nvSpPr>
        <p:spPr>
          <a:xfrm>
            <a:off x="164592" y="3466431"/>
            <a:ext cx="3124200" cy="1708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b="0" sz="900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9"/>
          <p:cNvSpPr txBox="1"/>
          <p:nvPr>
            <p:ph idx="10" type="dt"/>
          </p:nvPr>
        </p:nvSpPr>
        <p:spPr>
          <a:xfrm>
            <a:off x="164592" y="3166956"/>
            <a:ext cx="3123564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9"/>
          <p:cNvSpPr txBox="1"/>
          <p:nvPr>
            <p:ph idx="2" type="subTitle"/>
          </p:nvPr>
        </p:nvSpPr>
        <p:spPr>
          <a:xfrm>
            <a:off x="164591" y="2717911"/>
            <a:ext cx="6702552" cy="498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51"/>
              <a:buNone/>
              <a:defRPr sz="1351"/>
            </a:lvl3pPr>
            <a:lvl4pPr lvl="3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24" name="Google Shape;24;p9"/>
          <p:cNvSpPr txBox="1"/>
          <p:nvPr>
            <p:ph type="ctrTitle"/>
          </p:nvPr>
        </p:nvSpPr>
        <p:spPr>
          <a:xfrm>
            <a:off x="164591" y="1430456"/>
            <a:ext cx="6702552" cy="127419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  <a:defRPr b="0" sz="4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5" name="Google Shape;25;p9"/>
          <p:cNvGrpSpPr/>
          <p:nvPr/>
        </p:nvGrpSpPr>
        <p:grpSpPr>
          <a:xfrm>
            <a:off x="8288899" y="258318"/>
            <a:ext cx="595440" cy="370757"/>
            <a:chOff x="248864" y="1309239"/>
            <a:chExt cx="1116830" cy="695406"/>
          </a:xfrm>
        </p:grpSpPr>
        <p:sp>
          <p:nvSpPr>
            <p:cNvPr id="26" name="Google Shape;26;p9"/>
            <p:cNvSpPr/>
            <p:nvPr/>
          </p:nvSpPr>
          <p:spPr>
            <a:xfrm>
              <a:off x="653702" y="1382595"/>
              <a:ext cx="314326" cy="552451"/>
            </a:xfrm>
            <a:custGeom>
              <a:rect b="b" l="l" r="r" t="t"/>
              <a:pathLst>
                <a:path extrusionOk="0" h="552450" w="314325">
                  <a:moveTo>
                    <a:pt x="7144" y="7144"/>
                  </a:moveTo>
                  <a:lnTo>
                    <a:pt x="307181" y="7144"/>
                  </a:lnTo>
                  <a:lnTo>
                    <a:pt x="307181" y="546354"/>
                  </a:lnTo>
                  <a:lnTo>
                    <a:pt x="7144" y="546354"/>
                  </a:lnTo>
                  <a:close/>
                </a:path>
              </a:pathLst>
            </a:custGeom>
            <a:solidFill>
              <a:srgbClr val="FF5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9"/>
            <p:cNvSpPr/>
            <p:nvPr/>
          </p:nvSpPr>
          <p:spPr>
            <a:xfrm>
              <a:off x="248864" y="1309239"/>
              <a:ext cx="561975" cy="695324"/>
            </a:xfrm>
            <a:custGeom>
              <a:rect b="b" l="l" r="r" t="t"/>
              <a:pathLst>
                <a:path extrusionOk="0" h="695325" w="561975">
                  <a:moveTo>
                    <a:pt x="431031" y="350058"/>
                  </a:moveTo>
                  <a:cubicBezTo>
                    <a:pt x="430905" y="244845"/>
                    <a:pt x="479209" y="145428"/>
                    <a:pt x="562000" y="80501"/>
                  </a:cubicBezTo>
                  <a:cubicBezTo>
                    <a:pt x="413127" y="-36551"/>
                    <a:pt x="197553" y="-10756"/>
                    <a:pt x="80501" y="138117"/>
                  </a:cubicBezTo>
                  <a:cubicBezTo>
                    <a:pt x="-36551" y="286989"/>
                    <a:pt x="-10756" y="502564"/>
                    <a:pt x="138117" y="619616"/>
                  </a:cubicBezTo>
                  <a:cubicBezTo>
                    <a:pt x="262491" y="717406"/>
                    <a:pt x="437626" y="717406"/>
                    <a:pt x="562000" y="619616"/>
                  </a:cubicBezTo>
                  <a:cubicBezTo>
                    <a:pt x="479209" y="554688"/>
                    <a:pt x="430905" y="455272"/>
                    <a:pt x="431031" y="350058"/>
                  </a:cubicBezTo>
                  <a:close/>
                </a:path>
              </a:pathLst>
            </a:custGeom>
            <a:solidFill>
              <a:srgbClr val="EB001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9"/>
            <p:cNvSpPr/>
            <p:nvPr/>
          </p:nvSpPr>
          <p:spPr>
            <a:xfrm>
              <a:off x="803719" y="1309321"/>
              <a:ext cx="561975" cy="695324"/>
            </a:xfrm>
            <a:custGeom>
              <a:rect b="b" l="l" r="r" t="t"/>
              <a:pathLst>
                <a:path extrusionOk="0" h="695325" w="561975">
                  <a:moveTo>
                    <a:pt x="561880" y="349975"/>
                  </a:moveTo>
                  <a:cubicBezTo>
                    <a:pt x="561834" y="539354"/>
                    <a:pt x="408276" y="692838"/>
                    <a:pt x="218897" y="692793"/>
                  </a:cubicBezTo>
                  <a:cubicBezTo>
                    <a:pt x="142100" y="692774"/>
                    <a:pt x="67533" y="666976"/>
                    <a:pt x="7144" y="619533"/>
                  </a:cubicBezTo>
                  <a:cubicBezTo>
                    <a:pt x="156016" y="502481"/>
                    <a:pt x="181812" y="286906"/>
                    <a:pt x="64760" y="138034"/>
                  </a:cubicBezTo>
                  <a:cubicBezTo>
                    <a:pt x="47913" y="116607"/>
                    <a:pt x="28571" y="97265"/>
                    <a:pt x="7144" y="80418"/>
                  </a:cubicBezTo>
                  <a:cubicBezTo>
                    <a:pt x="156062" y="-36576"/>
                    <a:pt x="371626" y="-10696"/>
                    <a:pt x="488620" y="138222"/>
                  </a:cubicBezTo>
                  <a:cubicBezTo>
                    <a:pt x="536063" y="198612"/>
                    <a:pt x="561861" y="273179"/>
                    <a:pt x="561880" y="349975"/>
                  </a:cubicBezTo>
                  <a:close/>
                  <a:moveTo>
                    <a:pt x="529209" y="562478"/>
                  </a:moveTo>
                  <a:lnTo>
                    <a:pt x="529209" y="551429"/>
                  </a:lnTo>
                  <a:lnTo>
                    <a:pt x="533686" y="551429"/>
                  </a:lnTo>
                  <a:lnTo>
                    <a:pt x="533686" y="549143"/>
                  </a:lnTo>
                  <a:lnTo>
                    <a:pt x="522446" y="549143"/>
                  </a:lnTo>
                  <a:lnTo>
                    <a:pt x="522446" y="551429"/>
                  </a:lnTo>
                  <a:lnTo>
                    <a:pt x="526828" y="551429"/>
                  </a:lnTo>
                  <a:lnTo>
                    <a:pt x="526828" y="562478"/>
                  </a:lnTo>
                  <a:close/>
                  <a:moveTo>
                    <a:pt x="551212" y="562478"/>
                  </a:moveTo>
                  <a:lnTo>
                    <a:pt x="551212" y="549143"/>
                  </a:lnTo>
                  <a:lnTo>
                    <a:pt x="547687" y="549143"/>
                  </a:lnTo>
                  <a:lnTo>
                    <a:pt x="543687" y="558668"/>
                  </a:lnTo>
                  <a:lnTo>
                    <a:pt x="539686" y="549143"/>
                  </a:lnTo>
                  <a:lnTo>
                    <a:pt x="536258" y="549143"/>
                  </a:lnTo>
                  <a:lnTo>
                    <a:pt x="536258" y="562478"/>
                  </a:lnTo>
                  <a:lnTo>
                    <a:pt x="538734" y="562478"/>
                  </a:lnTo>
                  <a:lnTo>
                    <a:pt x="538734" y="552382"/>
                  </a:lnTo>
                  <a:lnTo>
                    <a:pt x="542449" y="561049"/>
                  </a:lnTo>
                  <a:lnTo>
                    <a:pt x="545020" y="561049"/>
                  </a:lnTo>
                  <a:lnTo>
                    <a:pt x="548735" y="552382"/>
                  </a:lnTo>
                  <a:lnTo>
                    <a:pt x="548735" y="562478"/>
                  </a:lnTo>
                  <a:close/>
                </a:path>
              </a:pathLst>
            </a:custGeom>
            <a:solidFill>
              <a:srgbClr val="F79E1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(long), Subtitle and Content (no bullets)">
  <p:cSld name="Title (long), Subtitle and Content (no bullets)">
    <p:bg>
      <p:bgPr>
        <a:solidFill>
          <a:schemeClr val="lt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idx="12" type="sldNum"/>
          </p:nvPr>
        </p:nvSpPr>
        <p:spPr>
          <a:xfrm>
            <a:off x="157492" y="4810812"/>
            <a:ext cx="22859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95" name="Google Shape;95;p18"/>
          <p:cNvSpPr txBox="1"/>
          <p:nvPr>
            <p:ph idx="11" type="ftr"/>
          </p:nvPr>
        </p:nvSpPr>
        <p:spPr>
          <a:xfrm>
            <a:off x="440082" y="4810812"/>
            <a:ext cx="331927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8"/>
          <p:cNvSpPr txBox="1"/>
          <p:nvPr>
            <p:ph idx="10" type="dt"/>
          </p:nvPr>
        </p:nvSpPr>
        <p:spPr>
          <a:xfrm>
            <a:off x="6628632" y="4810812"/>
            <a:ext cx="14529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9438" y="727556"/>
            <a:ext cx="5458009" cy="35937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51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8" name="Google Shape;98;p18"/>
          <p:cNvSpPr txBox="1"/>
          <p:nvPr>
            <p:ph idx="2" type="body"/>
          </p:nvPr>
        </p:nvSpPr>
        <p:spPr>
          <a:xfrm>
            <a:off x="164592" y="727556"/>
            <a:ext cx="2725896" cy="7171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51"/>
              <a:buNone/>
              <a:defRPr b="1" sz="1351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9" name="Google Shape;99;p18"/>
          <p:cNvSpPr txBox="1"/>
          <p:nvPr>
            <p:ph type="title"/>
          </p:nvPr>
        </p:nvSpPr>
        <p:spPr>
          <a:xfrm>
            <a:off x="164594" y="192025"/>
            <a:ext cx="8412854" cy="3108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title and Content">
  <p:cSld name="Title, Subtitle and Content">
    <p:bg>
      <p:bgPr>
        <a:solidFill>
          <a:schemeClr val="lt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idx="12" type="sldNum"/>
          </p:nvPr>
        </p:nvSpPr>
        <p:spPr>
          <a:xfrm>
            <a:off x="157492" y="4810812"/>
            <a:ext cx="22859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02" name="Google Shape;102;p19"/>
          <p:cNvSpPr txBox="1"/>
          <p:nvPr>
            <p:ph idx="11" type="ftr"/>
          </p:nvPr>
        </p:nvSpPr>
        <p:spPr>
          <a:xfrm>
            <a:off x="440082" y="4810812"/>
            <a:ext cx="331927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9"/>
          <p:cNvSpPr txBox="1"/>
          <p:nvPr>
            <p:ph idx="10" type="dt"/>
          </p:nvPr>
        </p:nvSpPr>
        <p:spPr>
          <a:xfrm>
            <a:off x="6628632" y="4810812"/>
            <a:ext cx="14529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9438" y="192088"/>
            <a:ext cx="5458009" cy="4125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" name="Google Shape;105;p19"/>
          <p:cNvSpPr txBox="1"/>
          <p:nvPr>
            <p:ph idx="2" type="body"/>
          </p:nvPr>
        </p:nvSpPr>
        <p:spPr>
          <a:xfrm>
            <a:off x="164592" y="1042416"/>
            <a:ext cx="2725896" cy="6179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51"/>
              <a:buNone/>
              <a:defRPr b="1" sz="1351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06" name="Google Shape;106;p19"/>
          <p:cNvSpPr txBox="1"/>
          <p:nvPr>
            <p:ph type="title"/>
          </p:nvPr>
        </p:nvSpPr>
        <p:spPr>
          <a:xfrm>
            <a:off x="164593" y="192025"/>
            <a:ext cx="2725897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title and Content (no bullets)">
  <p:cSld name="Title, Subtitle and Content (no bullets)">
    <p:bg>
      <p:bgPr>
        <a:solidFill>
          <a:schemeClr val="lt1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idx="12" type="sldNum"/>
          </p:nvPr>
        </p:nvSpPr>
        <p:spPr>
          <a:xfrm>
            <a:off x="157492" y="4810812"/>
            <a:ext cx="22859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09" name="Google Shape;109;p20"/>
          <p:cNvSpPr txBox="1"/>
          <p:nvPr>
            <p:ph idx="11" type="ftr"/>
          </p:nvPr>
        </p:nvSpPr>
        <p:spPr>
          <a:xfrm>
            <a:off x="440082" y="4810812"/>
            <a:ext cx="331927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0"/>
          <p:cNvSpPr txBox="1"/>
          <p:nvPr>
            <p:ph idx="10" type="dt"/>
          </p:nvPr>
        </p:nvSpPr>
        <p:spPr>
          <a:xfrm>
            <a:off x="6628632" y="4810812"/>
            <a:ext cx="14529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9438" y="192088"/>
            <a:ext cx="5458009" cy="4125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51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p20"/>
          <p:cNvSpPr txBox="1"/>
          <p:nvPr>
            <p:ph idx="2" type="body"/>
          </p:nvPr>
        </p:nvSpPr>
        <p:spPr>
          <a:xfrm>
            <a:off x="164592" y="1042416"/>
            <a:ext cx="2725896" cy="6179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51"/>
              <a:buNone/>
              <a:defRPr b="1" sz="1351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13" name="Google Shape;113;p20"/>
          <p:cNvSpPr txBox="1"/>
          <p:nvPr>
            <p:ph type="title"/>
          </p:nvPr>
        </p:nvSpPr>
        <p:spPr>
          <a:xfrm>
            <a:off x="164593" y="192025"/>
            <a:ext cx="2725897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 (long title)">
  <p:cSld name="Comparison (long title)">
    <p:bg>
      <p:bgPr>
        <a:solidFill>
          <a:schemeClr val="lt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idx="12" type="sldNum"/>
          </p:nvPr>
        </p:nvSpPr>
        <p:spPr>
          <a:xfrm>
            <a:off x="157492" y="4810812"/>
            <a:ext cx="22859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16" name="Google Shape;116;p21"/>
          <p:cNvSpPr txBox="1"/>
          <p:nvPr>
            <p:ph idx="11" type="ftr"/>
          </p:nvPr>
        </p:nvSpPr>
        <p:spPr>
          <a:xfrm>
            <a:off x="440082" y="4810812"/>
            <a:ext cx="331927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1"/>
          <p:cNvSpPr txBox="1"/>
          <p:nvPr>
            <p:ph idx="10" type="dt"/>
          </p:nvPr>
        </p:nvSpPr>
        <p:spPr>
          <a:xfrm>
            <a:off x="6628632" y="4810812"/>
            <a:ext cx="14529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164593" y="727513"/>
            <a:ext cx="3897622" cy="35953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p21"/>
          <p:cNvSpPr txBox="1"/>
          <p:nvPr>
            <p:ph type="title"/>
          </p:nvPr>
        </p:nvSpPr>
        <p:spPr>
          <a:xfrm>
            <a:off x="164594" y="192025"/>
            <a:ext cx="8412854" cy="3108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1"/>
          <p:cNvSpPr txBox="1"/>
          <p:nvPr>
            <p:ph idx="2" type="body"/>
          </p:nvPr>
        </p:nvSpPr>
        <p:spPr>
          <a:xfrm>
            <a:off x="4679824" y="727555"/>
            <a:ext cx="3897623" cy="35937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bg>
      <p:bgPr>
        <a:solidFill>
          <a:schemeClr val="lt1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idx="12" type="sldNum"/>
          </p:nvPr>
        </p:nvSpPr>
        <p:spPr>
          <a:xfrm>
            <a:off x="157492" y="4810812"/>
            <a:ext cx="22859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23" name="Google Shape;123;p22"/>
          <p:cNvSpPr txBox="1"/>
          <p:nvPr>
            <p:ph idx="11" type="ftr"/>
          </p:nvPr>
        </p:nvSpPr>
        <p:spPr>
          <a:xfrm>
            <a:off x="440082" y="4810812"/>
            <a:ext cx="331927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2"/>
          <p:cNvSpPr txBox="1"/>
          <p:nvPr>
            <p:ph idx="10" type="dt"/>
          </p:nvPr>
        </p:nvSpPr>
        <p:spPr>
          <a:xfrm>
            <a:off x="6628632" y="4810812"/>
            <a:ext cx="14529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119438" y="192023"/>
            <a:ext cx="2642070" cy="4129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6" name="Google Shape;126;p22"/>
          <p:cNvSpPr txBox="1"/>
          <p:nvPr>
            <p:ph type="title"/>
          </p:nvPr>
        </p:nvSpPr>
        <p:spPr>
          <a:xfrm>
            <a:off x="164593" y="192025"/>
            <a:ext cx="2725897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2"/>
          <p:cNvSpPr txBox="1"/>
          <p:nvPr>
            <p:ph idx="2" type="body"/>
          </p:nvPr>
        </p:nvSpPr>
        <p:spPr>
          <a:xfrm>
            <a:off x="5935377" y="192023"/>
            <a:ext cx="2642070" cy="4129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 (long title) with Subtitle">
  <p:cSld name="Comparison (long title) with Subtitle">
    <p:bg>
      <p:bgPr>
        <a:solidFill>
          <a:schemeClr val="lt1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idx="12" type="sldNum"/>
          </p:nvPr>
        </p:nvSpPr>
        <p:spPr>
          <a:xfrm>
            <a:off x="157492" y="4810812"/>
            <a:ext cx="22859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30" name="Google Shape;130;p23"/>
          <p:cNvSpPr txBox="1"/>
          <p:nvPr>
            <p:ph idx="11" type="ftr"/>
          </p:nvPr>
        </p:nvSpPr>
        <p:spPr>
          <a:xfrm>
            <a:off x="440082" y="4810812"/>
            <a:ext cx="331927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3"/>
          <p:cNvSpPr txBox="1"/>
          <p:nvPr>
            <p:ph idx="10" type="dt"/>
          </p:nvPr>
        </p:nvSpPr>
        <p:spPr>
          <a:xfrm>
            <a:off x="6628632" y="4810812"/>
            <a:ext cx="14529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3119438" y="727555"/>
            <a:ext cx="2642616" cy="35937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3" name="Google Shape;133;p23"/>
          <p:cNvSpPr txBox="1"/>
          <p:nvPr>
            <p:ph idx="2" type="body"/>
          </p:nvPr>
        </p:nvSpPr>
        <p:spPr>
          <a:xfrm>
            <a:off x="164592" y="727556"/>
            <a:ext cx="2725896" cy="6179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51"/>
              <a:buNone/>
              <a:defRPr b="1" sz="1351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34" name="Google Shape;134;p23"/>
          <p:cNvSpPr txBox="1"/>
          <p:nvPr>
            <p:ph type="title"/>
          </p:nvPr>
        </p:nvSpPr>
        <p:spPr>
          <a:xfrm>
            <a:off x="164594" y="192025"/>
            <a:ext cx="8412854" cy="3108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3"/>
          <p:cNvSpPr txBox="1"/>
          <p:nvPr>
            <p:ph idx="3" type="body"/>
          </p:nvPr>
        </p:nvSpPr>
        <p:spPr>
          <a:xfrm>
            <a:off x="5934831" y="727555"/>
            <a:ext cx="2642616" cy="35937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 with Subtitle">
  <p:cSld name="Comparison with Subtitle">
    <p:bg>
      <p:bgPr>
        <a:solidFill>
          <a:schemeClr val="lt1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idx="12" type="sldNum"/>
          </p:nvPr>
        </p:nvSpPr>
        <p:spPr>
          <a:xfrm>
            <a:off x="157492" y="4810812"/>
            <a:ext cx="22859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38" name="Google Shape;138;p24"/>
          <p:cNvSpPr txBox="1"/>
          <p:nvPr>
            <p:ph idx="11" type="ftr"/>
          </p:nvPr>
        </p:nvSpPr>
        <p:spPr>
          <a:xfrm>
            <a:off x="440082" y="4810812"/>
            <a:ext cx="331927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4"/>
          <p:cNvSpPr txBox="1"/>
          <p:nvPr>
            <p:ph idx="10" type="dt"/>
          </p:nvPr>
        </p:nvSpPr>
        <p:spPr>
          <a:xfrm>
            <a:off x="6628632" y="4810812"/>
            <a:ext cx="14529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3119438" y="192087"/>
            <a:ext cx="2642616" cy="41292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1" name="Google Shape;141;p24"/>
          <p:cNvSpPr txBox="1"/>
          <p:nvPr>
            <p:ph idx="2" type="body"/>
          </p:nvPr>
        </p:nvSpPr>
        <p:spPr>
          <a:xfrm>
            <a:off x="164592" y="1042416"/>
            <a:ext cx="2725896" cy="6179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51"/>
              <a:buNone/>
              <a:defRPr b="1" sz="1351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42" name="Google Shape;142;p24"/>
          <p:cNvSpPr txBox="1"/>
          <p:nvPr>
            <p:ph type="title"/>
          </p:nvPr>
        </p:nvSpPr>
        <p:spPr>
          <a:xfrm>
            <a:off x="164593" y="192025"/>
            <a:ext cx="2725897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4"/>
          <p:cNvSpPr txBox="1"/>
          <p:nvPr>
            <p:ph idx="3" type="body"/>
          </p:nvPr>
        </p:nvSpPr>
        <p:spPr>
          <a:xfrm>
            <a:off x="5934831" y="192087"/>
            <a:ext cx="2642616" cy="41292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 with Subtitle (no bullets)">
  <p:cSld name="Comparison with Subtitle (no bullets)">
    <p:bg>
      <p:bgPr>
        <a:solidFill>
          <a:schemeClr val="lt1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idx="12" type="sldNum"/>
          </p:nvPr>
        </p:nvSpPr>
        <p:spPr>
          <a:xfrm>
            <a:off x="157492" y="4810812"/>
            <a:ext cx="22859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46" name="Google Shape;146;p25"/>
          <p:cNvSpPr txBox="1"/>
          <p:nvPr>
            <p:ph idx="11" type="ftr"/>
          </p:nvPr>
        </p:nvSpPr>
        <p:spPr>
          <a:xfrm>
            <a:off x="440082" y="4810812"/>
            <a:ext cx="331927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5"/>
          <p:cNvSpPr txBox="1"/>
          <p:nvPr>
            <p:ph idx="10" type="dt"/>
          </p:nvPr>
        </p:nvSpPr>
        <p:spPr>
          <a:xfrm>
            <a:off x="6628632" y="4810812"/>
            <a:ext cx="14529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5"/>
          <p:cNvSpPr txBox="1"/>
          <p:nvPr>
            <p:ph idx="1" type="body"/>
          </p:nvPr>
        </p:nvSpPr>
        <p:spPr>
          <a:xfrm>
            <a:off x="3119438" y="192087"/>
            <a:ext cx="2642616" cy="41292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51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9" name="Google Shape;149;p25"/>
          <p:cNvSpPr txBox="1"/>
          <p:nvPr>
            <p:ph idx="2" type="body"/>
          </p:nvPr>
        </p:nvSpPr>
        <p:spPr>
          <a:xfrm>
            <a:off x="164592" y="1042416"/>
            <a:ext cx="2725896" cy="6179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51"/>
              <a:buNone/>
              <a:defRPr b="1" sz="1351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50" name="Google Shape;150;p25"/>
          <p:cNvSpPr txBox="1"/>
          <p:nvPr>
            <p:ph type="title"/>
          </p:nvPr>
        </p:nvSpPr>
        <p:spPr>
          <a:xfrm>
            <a:off x="164593" y="192025"/>
            <a:ext cx="2725897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5"/>
          <p:cNvSpPr txBox="1"/>
          <p:nvPr>
            <p:ph idx="3" type="body"/>
          </p:nvPr>
        </p:nvSpPr>
        <p:spPr>
          <a:xfrm>
            <a:off x="5934831" y="192087"/>
            <a:ext cx="2642616" cy="41292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51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(long)">
  <p:cSld name="Title Only (long)">
    <p:bg>
      <p:bgPr>
        <a:solidFill>
          <a:schemeClr val="lt1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>
            <p:ph idx="12" type="sldNum"/>
          </p:nvPr>
        </p:nvSpPr>
        <p:spPr>
          <a:xfrm>
            <a:off x="157492" y="4810812"/>
            <a:ext cx="22859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54" name="Google Shape;154;p26"/>
          <p:cNvSpPr txBox="1"/>
          <p:nvPr>
            <p:ph idx="11" type="ftr"/>
          </p:nvPr>
        </p:nvSpPr>
        <p:spPr>
          <a:xfrm>
            <a:off x="440082" y="4810812"/>
            <a:ext cx="331927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6"/>
          <p:cNvSpPr txBox="1"/>
          <p:nvPr>
            <p:ph idx="10" type="dt"/>
          </p:nvPr>
        </p:nvSpPr>
        <p:spPr>
          <a:xfrm>
            <a:off x="6628632" y="4810812"/>
            <a:ext cx="14529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26"/>
          <p:cNvSpPr txBox="1"/>
          <p:nvPr>
            <p:ph type="title"/>
          </p:nvPr>
        </p:nvSpPr>
        <p:spPr>
          <a:xfrm>
            <a:off x="164592" y="192025"/>
            <a:ext cx="8412855" cy="3108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idx="12" type="sldNum"/>
          </p:nvPr>
        </p:nvSpPr>
        <p:spPr>
          <a:xfrm>
            <a:off x="157492" y="4810812"/>
            <a:ext cx="22859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59" name="Google Shape;159;p27"/>
          <p:cNvSpPr txBox="1"/>
          <p:nvPr>
            <p:ph idx="11" type="ftr"/>
          </p:nvPr>
        </p:nvSpPr>
        <p:spPr>
          <a:xfrm>
            <a:off x="440082" y="4810812"/>
            <a:ext cx="331927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7"/>
          <p:cNvSpPr txBox="1"/>
          <p:nvPr>
            <p:ph idx="10" type="dt"/>
          </p:nvPr>
        </p:nvSpPr>
        <p:spPr>
          <a:xfrm>
            <a:off x="6628632" y="4810812"/>
            <a:ext cx="14529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(long), Subtitle and Content">
  <p:cSld name="Title (long), Subtitle and Content">
    <p:bg>
      <p:bgPr>
        <a:solidFill>
          <a:schemeClr val="lt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/>
          <p:nvPr>
            <p:ph idx="12" type="sldNum"/>
          </p:nvPr>
        </p:nvSpPr>
        <p:spPr>
          <a:xfrm>
            <a:off x="157492" y="4810812"/>
            <a:ext cx="22859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31" name="Google Shape;31;p10"/>
          <p:cNvSpPr txBox="1"/>
          <p:nvPr>
            <p:ph idx="11" type="ftr"/>
          </p:nvPr>
        </p:nvSpPr>
        <p:spPr>
          <a:xfrm>
            <a:off x="440082" y="4810812"/>
            <a:ext cx="331927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0"/>
          <p:cNvSpPr txBox="1"/>
          <p:nvPr>
            <p:ph idx="10" type="dt"/>
          </p:nvPr>
        </p:nvSpPr>
        <p:spPr>
          <a:xfrm>
            <a:off x="6628632" y="4810812"/>
            <a:ext cx="14529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0"/>
          <p:cNvSpPr txBox="1"/>
          <p:nvPr>
            <p:ph idx="1" type="body"/>
          </p:nvPr>
        </p:nvSpPr>
        <p:spPr>
          <a:xfrm>
            <a:off x="3119438" y="727556"/>
            <a:ext cx="5458009" cy="3587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10"/>
          <p:cNvSpPr txBox="1"/>
          <p:nvPr>
            <p:ph idx="2" type="body"/>
          </p:nvPr>
        </p:nvSpPr>
        <p:spPr>
          <a:xfrm>
            <a:off x="164592" y="727556"/>
            <a:ext cx="2725896" cy="7171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51"/>
              <a:buNone/>
              <a:defRPr b="1" sz="1351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35" name="Google Shape;35;p10"/>
          <p:cNvSpPr txBox="1"/>
          <p:nvPr>
            <p:ph type="title"/>
          </p:nvPr>
        </p:nvSpPr>
        <p:spPr>
          <a:xfrm>
            <a:off x="164594" y="192025"/>
            <a:ext cx="8412854" cy="3108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 Image">
  <p:cSld name="Full Image">
    <p:bg>
      <p:bgPr>
        <a:solidFill>
          <a:schemeClr val="lt1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idx="12" type="sldNum"/>
          </p:nvPr>
        </p:nvSpPr>
        <p:spPr>
          <a:xfrm>
            <a:off x="157492" y="4810812"/>
            <a:ext cx="22859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63" name="Google Shape;163;p28"/>
          <p:cNvSpPr txBox="1"/>
          <p:nvPr>
            <p:ph idx="11" type="ftr"/>
          </p:nvPr>
        </p:nvSpPr>
        <p:spPr>
          <a:xfrm>
            <a:off x="440082" y="4810812"/>
            <a:ext cx="331927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8"/>
          <p:cNvSpPr txBox="1"/>
          <p:nvPr>
            <p:ph idx="10" type="dt"/>
          </p:nvPr>
        </p:nvSpPr>
        <p:spPr>
          <a:xfrm>
            <a:off x="6628632" y="4810812"/>
            <a:ext cx="14529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28"/>
          <p:cNvSpPr/>
          <p:nvPr>
            <p:ph idx="2" type="pic"/>
          </p:nvPr>
        </p:nvSpPr>
        <p:spPr>
          <a:xfrm>
            <a:off x="0" y="1"/>
            <a:ext cx="9144000" cy="4563910"/>
          </a:xfrm>
          <a:prstGeom prst="rect">
            <a:avLst/>
          </a:prstGeom>
          <a:noFill/>
          <a:ln>
            <a:noFill/>
          </a:ln>
        </p:spPr>
      </p:sp>
      <p:sp>
        <p:nvSpPr>
          <p:cNvPr id="166" name="Google Shape;166;p28"/>
          <p:cNvSpPr txBox="1"/>
          <p:nvPr>
            <p:ph type="title"/>
          </p:nvPr>
        </p:nvSpPr>
        <p:spPr>
          <a:xfrm>
            <a:off x="164594" y="192025"/>
            <a:ext cx="8412854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Divider" showMasterSp="0">
  <p:cSld name="Section Divi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/>
          <p:nvPr>
            <p:ph idx="1" type="body"/>
          </p:nvPr>
        </p:nvSpPr>
        <p:spPr>
          <a:xfrm>
            <a:off x="164593" y="292608"/>
            <a:ext cx="4198001" cy="321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898989"/>
              </a:buClr>
              <a:buSzPts val="1500"/>
              <a:buNone/>
              <a:defRPr sz="1500">
                <a:solidFill>
                  <a:srgbClr val="898989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898989"/>
              </a:buClr>
              <a:buSzPts val="1351"/>
              <a:buNone/>
              <a:defRPr sz="1351">
                <a:solidFill>
                  <a:srgbClr val="898989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 sz="1200">
                <a:solidFill>
                  <a:srgbClr val="898989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 sz="1200">
                <a:solidFill>
                  <a:srgbClr val="898989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 sz="1200">
                <a:solidFill>
                  <a:srgbClr val="898989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 sz="1200">
                <a:solidFill>
                  <a:srgbClr val="898989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 sz="1200">
                <a:solidFill>
                  <a:srgbClr val="898989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 sz="1200">
                <a:solidFill>
                  <a:srgbClr val="898989"/>
                </a:solidFill>
              </a:defRPr>
            </a:lvl9pPr>
          </a:lstStyle>
          <a:p/>
        </p:txBody>
      </p:sp>
      <p:sp>
        <p:nvSpPr>
          <p:cNvPr id="169" name="Google Shape;169;p29"/>
          <p:cNvSpPr txBox="1"/>
          <p:nvPr>
            <p:ph type="title"/>
          </p:nvPr>
        </p:nvSpPr>
        <p:spPr>
          <a:xfrm>
            <a:off x="164594" y="725238"/>
            <a:ext cx="4198001" cy="10341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 b="0" sz="3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70" name="Google Shape;170;p29"/>
          <p:cNvGrpSpPr/>
          <p:nvPr/>
        </p:nvGrpSpPr>
        <p:grpSpPr>
          <a:xfrm>
            <a:off x="8288899" y="258318"/>
            <a:ext cx="595440" cy="370757"/>
            <a:chOff x="248864" y="1309239"/>
            <a:chExt cx="1116830" cy="695406"/>
          </a:xfrm>
        </p:grpSpPr>
        <p:sp>
          <p:nvSpPr>
            <p:cNvPr id="171" name="Google Shape;171;p29"/>
            <p:cNvSpPr/>
            <p:nvPr/>
          </p:nvSpPr>
          <p:spPr>
            <a:xfrm>
              <a:off x="653702" y="1382595"/>
              <a:ext cx="314326" cy="552451"/>
            </a:xfrm>
            <a:custGeom>
              <a:rect b="b" l="l" r="r" t="t"/>
              <a:pathLst>
                <a:path extrusionOk="0" h="552450" w="314325">
                  <a:moveTo>
                    <a:pt x="7144" y="7144"/>
                  </a:moveTo>
                  <a:lnTo>
                    <a:pt x="307181" y="7144"/>
                  </a:lnTo>
                  <a:lnTo>
                    <a:pt x="307181" y="546354"/>
                  </a:lnTo>
                  <a:lnTo>
                    <a:pt x="7144" y="546354"/>
                  </a:lnTo>
                  <a:close/>
                </a:path>
              </a:pathLst>
            </a:custGeom>
            <a:solidFill>
              <a:srgbClr val="FF5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29"/>
            <p:cNvSpPr/>
            <p:nvPr/>
          </p:nvSpPr>
          <p:spPr>
            <a:xfrm>
              <a:off x="248864" y="1309239"/>
              <a:ext cx="561975" cy="695324"/>
            </a:xfrm>
            <a:custGeom>
              <a:rect b="b" l="l" r="r" t="t"/>
              <a:pathLst>
                <a:path extrusionOk="0" h="695325" w="561975">
                  <a:moveTo>
                    <a:pt x="431031" y="350058"/>
                  </a:moveTo>
                  <a:cubicBezTo>
                    <a:pt x="430905" y="244845"/>
                    <a:pt x="479209" y="145428"/>
                    <a:pt x="562000" y="80501"/>
                  </a:cubicBezTo>
                  <a:cubicBezTo>
                    <a:pt x="413127" y="-36551"/>
                    <a:pt x="197553" y="-10756"/>
                    <a:pt x="80501" y="138117"/>
                  </a:cubicBezTo>
                  <a:cubicBezTo>
                    <a:pt x="-36551" y="286989"/>
                    <a:pt x="-10756" y="502564"/>
                    <a:pt x="138117" y="619616"/>
                  </a:cubicBezTo>
                  <a:cubicBezTo>
                    <a:pt x="262491" y="717406"/>
                    <a:pt x="437626" y="717406"/>
                    <a:pt x="562000" y="619616"/>
                  </a:cubicBezTo>
                  <a:cubicBezTo>
                    <a:pt x="479209" y="554688"/>
                    <a:pt x="430905" y="455272"/>
                    <a:pt x="431031" y="350058"/>
                  </a:cubicBezTo>
                  <a:close/>
                </a:path>
              </a:pathLst>
            </a:custGeom>
            <a:solidFill>
              <a:srgbClr val="EB001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29"/>
            <p:cNvSpPr/>
            <p:nvPr/>
          </p:nvSpPr>
          <p:spPr>
            <a:xfrm>
              <a:off x="803719" y="1309322"/>
              <a:ext cx="561975" cy="695323"/>
            </a:xfrm>
            <a:custGeom>
              <a:rect b="b" l="l" r="r" t="t"/>
              <a:pathLst>
                <a:path extrusionOk="0" h="695325" w="561975">
                  <a:moveTo>
                    <a:pt x="561880" y="349975"/>
                  </a:moveTo>
                  <a:cubicBezTo>
                    <a:pt x="561834" y="539354"/>
                    <a:pt x="408276" y="692838"/>
                    <a:pt x="218897" y="692793"/>
                  </a:cubicBezTo>
                  <a:cubicBezTo>
                    <a:pt x="142100" y="692774"/>
                    <a:pt x="67533" y="666976"/>
                    <a:pt x="7144" y="619533"/>
                  </a:cubicBezTo>
                  <a:cubicBezTo>
                    <a:pt x="156016" y="502481"/>
                    <a:pt x="181812" y="286906"/>
                    <a:pt x="64760" y="138034"/>
                  </a:cubicBezTo>
                  <a:cubicBezTo>
                    <a:pt x="47913" y="116607"/>
                    <a:pt x="28571" y="97265"/>
                    <a:pt x="7144" y="80418"/>
                  </a:cubicBezTo>
                  <a:cubicBezTo>
                    <a:pt x="156062" y="-36576"/>
                    <a:pt x="371626" y="-10696"/>
                    <a:pt x="488620" y="138222"/>
                  </a:cubicBezTo>
                  <a:cubicBezTo>
                    <a:pt x="536063" y="198612"/>
                    <a:pt x="561861" y="273179"/>
                    <a:pt x="561880" y="349975"/>
                  </a:cubicBezTo>
                  <a:close/>
                  <a:moveTo>
                    <a:pt x="529209" y="562478"/>
                  </a:moveTo>
                  <a:lnTo>
                    <a:pt x="529209" y="551429"/>
                  </a:lnTo>
                  <a:lnTo>
                    <a:pt x="533686" y="551429"/>
                  </a:lnTo>
                  <a:lnTo>
                    <a:pt x="533686" y="549143"/>
                  </a:lnTo>
                  <a:lnTo>
                    <a:pt x="522446" y="549143"/>
                  </a:lnTo>
                  <a:lnTo>
                    <a:pt x="522446" y="551429"/>
                  </a:lnTo>
                  <a:lnTo>
                    <a:pt x="526828" y="551429"/>
                  </a:lnTo>
                  <a:lnTo>
                    <a:pt x="526828" y="562478"/>
                  </a:lnTo>
                  <a:close/>
                  <a:moveTo>
                    <a:pt x="551212" y="562478"/>
                  </a:moveTo>
                  <a:lnTo>
                    <a:pt x="551212" y="549143"/>
                  </a:lnTo>
                  <a:lnTo>
                    <a:pt x="547687" y="549143"/>
                  </a:lnTo>
                  <a:lnTo>
                    <a:pt x="543687" y="558668"/>
                  </a:lnTo>
                  <a:lnTo>
                    <a:pt x="539686" y="549143"/>
                  </a:lnTo>
                  <a:lnTo>
                    <a:pt x="536258" y="549143"/>
                  </a:lnTo>
                  <a:lnTo>
                    <a:pt x="536258" y="562478"/>
                  </a:lnTo>
                  <a:lnTo>
                    <a:pt x="538734" y="562478"/>
                  </a:lnTo>
                  <a:lnTo>
                    <a:pt x="538734" y="552382"/>
                  </a:lnTo>
                  <a:lnTo>
                    <a:pt x="542449" y="561049"/>
                  </a:lnTo>
                  <a:lnTo>
                    <a:pt x="545020" y="561049"/>
                  </a:lnTo>
                  <a:lnTo>
                    <a:pt x="548735" y="552382"/>
                  </a:lnTo>
                  <a:lnTo>
                    <a:pt x="548735" y="562478"/>
                  </a:lnTo>
                  <a:close/>
                </a:path>
              </a:pathLst>
            </a:custGeom>
            <a:solidFill>
              <a:srgbClr val="F79E1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Divider Graphic - Dark" showMasterSp="0">
  <p:cSld name="Section Divider Graphic - Dark">
    <p:bg>
      <p:bgPr>
        <a:solidFill>
          <a:srgbClr val="242423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/>
          <p:nvPr>
            <p:ph idx="1" type="body"/>
          </p:nvPr>
        </p:nvSpPr>
        <p:spPr>
          <a:xfrm>
            <a:off x="164593" y="292608"/>
            <a:ext cx="4198001" cy="321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b="1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898989"/>
              </a:buClr>
              <a:buSzPts val="1500"/>
              <a:buNone/>
              <a:defRPr sz="1500">
                <a:solidFill>
                  <a:srgbClr val="898989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898989"/>
              </a:buClr>
              <a:buSzPts val="1351"/>
              <a:buNone/>
              <a:defRPr sz="1351">
                <a:solidFill>
                  <a:srgbClr val="898989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 sz="1200">
                <a:solidFill>
                  <a:srgbClr val="898989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 sz="1200">
                <a:solidFill>
                  <a:srgbClr val="898989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 sz="1200">
                <a:solidFill>
                  <a:srgbClr val="898989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 sz="1200">
                <a:solidFill>
                  <a:srgbClr val="898989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 sz="1200">
                <a:solidFill>
                  <a:srgbClr val="898989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 sz="1200">
                <a:solidFill>
                  <a:srgbClr val="898989"/>
                </a:solidFill>
              </a:defRPr>
            </a:lvl9pPr>
          </a:lstStyle>
          <a:p/>
        </p:txBody>
      </p:sp>
      <p:sp>
        <p:nvSpPr>
          <p:cNvPr id="176" name="Google Shape;176;p30"/>
          <p:cNvSpPr txBox="1"/>
          <p:nvPr>
            <p:ph type="title"/>
          </p:nvPr>
        </p:nvSpPr>
        <p:spPr>
          <a:xfrm>
            <a:off x="164594" y="723696"/>
            <a:ext cx="4198001" cy="10341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Arial"/>
              <a:buNone/>
              <a:defRPr b="0" sz="3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77" name="Google Shape;177;p30"/>
          <p:cNvGrpSpPr/>
          <p:nvPr/>
        </p:nvGrpSpPr>
        <p:grpSpPr>
          <a:xfrm>
            <a:off x="8288899" y="258318"/>
            <a:ext cx="595440" cy="370757"/>
            <a:chOff x="248864" y="1309239"/>
            <a:chExt cx="1116830" cy="695406"/>
          </a:xfrm>
        </p:grpSpPr>
        <p:sp>
          <p:nvSpPr>
            <p:cNvPr id="178" name="Google Shape;178;p30"/>
            <p:cNvSpPr/>
            <p:nvPr/>
          </p:nvSpPr>
          <p:spPr>
            <a:xfrm>
              <a:off x="653702" y="1382595"/>
              <a:ext cx="314326" cy="552451"/>
            </a:xfrm>
            <a:custGeom>
              <a:rect b="b" l="l" r="r" t="t"/>
              <a:pathLst>
                <a:path extrusionOk="0" h="552450" w="314325">
                  <a:moveTo>
                    <a:pt x="7144" y="7144"/>
                  </a:moveTo>
                  <a:lnTo>
                    <a:pt x="307181" y="7144"/>
                  </a:lnTo>
                  <a:lnTo>
                    <a:pt x="307181" y="546354"/>
                  </a:lnTo>
                  <a:lnTo>
                    <a:pt x="7144" y="546354"/>
                  </a:lnTo>
                  <a:close/>
                </a:path>
              </a:pathLst>
            </a:custGeom>
            <a:solidFill>
              <a:srgbClr val="FF5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30"/>
            <p:cNvSpPr/>
            <p:nvPr/>
          </p:nvSpPr>
          <p:spPr>
            <a:xfrm>
              <a:off x="248864" y="1309239"/>
              <a:ext cx="561975" cy="695324"/>
            </a:xfrm>
            <a:custGeom>
              <a:rect b="b" l="l" r="r" t="t"/>
              <a:pathLst>
                <a:path extrusionOk="0" h="695325" w="561975">
                  <a:moveTo>
                    <a:pt x="431031" y="350058"/>
                  </a:moveTo>
                  <a:cubicBezTo>
                    <a:pt x="430905" y="244845"/>
                    <a:pt x="479209" y="145428"/>
                    <a:pt x="562000" y="80501"/>
                  </a:cubicBezTo>
                  <a:cubicBezTo>
                    <a:pt x="413127" y="-36551"/>
                    <a:pt x="197553" y="-10756"/>
                    <a:pt x="80501" y="138117"/>
                  </a:cubicBezTo>
                  <a:cubicBezTo>
                    <a:pt x="-36551" y="286989"/>
                    <a:pt x="-10756" y="502564"/>
                    <a:pt x="138117" y="619616"/>
                  </a:cubicBezTo>
                  <a:cubicBezTo>
                    <a:pt x="262491" y="717406"/>
                    <a:pt x="437626" y="717406"/>
                    <a:pt x="562000" y="619616"/>
                  </a:cubicBezTo>
                  <a:cubicBezTo>
                    <a:pt x="479209" y="554688"/>
                    <a:pt x="430905" y="455272"/>
                    <a:pt x="431031" y="350058"/>
                  </a:cubicBezTo>
                  <a:close/>
                </a:path>
              </a:pathLst>
            </a:custGeom>
            <a:solidFill>
              <a:srgbClr val="EB001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30"/>
            <p:cNvSpPr/>
            <p:nvPr/>
          </p:nvSpPr>
          <p:spPr>
            <a:xfrm>
              <a:off x="803719" y="1309321"/>
              <a:ext cx="561975" cy="695324"/>
            </a:xfrm>
            <a:custGeom>
              <a:rect b="b" l="l" r="r" t="t"/>
              <a:pathLst>
                <a:path extrusionOk="0" h="695325" w="561975">
                  <a:moveTo>
                    <a:pt x="561880" y="349975"/>
                  </a:moveTo>
                  <a:cubicBezTo>
                    <a:pt x="561834" y="539354"/>
                    <a:pt x="408276" y="692838"/>
                    <a:pt x="218897" y="692793"/>
                  </a:cubicBezTo>
                  <a:cubicBezTo>
                    <a:pt x="142100" y="692774"/>
                    <a:pt x="67533" y="666976"/>
                    <a:pt x="7144" y="619533"/>
                  </a:cubicBezTo>
                  <a:cubicBezTo>
                    <a:pt x="156016" y="502481"/>
                    <a:pt x="181812" y="286906"/>
                    <a:pt x="64760" y="138034"/>
                  </a:cubicBezTo>
                  <a:cubicBezTo>
                    <a:pt x="47913" y="116607"/>
                    <a:pt x="28571" y="97265"/>
                    <a:pt x="7144" y="80418"/>
                  </a:cubicBezTo>
                  <a:cubicBezTo>
                    <a:pt x="156062" y="-36576"/>
                    <a:pt x="371626" y="-10696"/>
                    <a:pt x="488620" y="138222"/>
                  </a:cubicBezTo>
                  <a:cubicBezTo>
                    <a:pt x="536063" y="198612"/>
                    <a:pt x="561861" y="273179"/>
                    <a:pt x="561880" y="349975"/>
                  </a:cubicBezTo>
                  <a:close/>
                  <a:moveTo>
                    <a:pt x="529209" y="562478"/>
                  </a:moveTo>
                  <a:lnTo>
                    <a:pt x="529209" y="551429"/>
                  </a:lnTo>
                  <a:lnTo>
                    <a:pt x="533686" y="551429"/>
                  </a:lnTo>
                  <a:lnTo>
                    <a:pt x="533686" y="549143"/>
                  </a:lnTo>
                  <a:lnTo>
                    <a:pt x="522446" y="549143"/>
                  </a:lnTo>
                  <a:lnTo>
                    <a:pt x="522446" y="551429"/>
                  </a:lnTo>
                  <a:lnTo>
                    <a:pt x="526828" y="551429"/>
                  </a:lnTo>
                  <a:lnTo>
                    <a:pt x="526828" y="562478"/>
                  </a:lnTo>
                  <a:close/>
                  <a:moveTo>
                    <a:pt x="551212" y="562478"/>
                  </a:moveTo>
                  <a:lnTo>
                    <a:pt x="551212" y="549143"/>
                  </a:lnTo>
                  <a:lnTo>
                    <a:pt x="547687" y="549143"/>
                  </a:lnTo>
                  <a:lnTo>
                    <a:pt x="543687" y="558668"/>
                  </a:lnTo>
                  <a:lnTo>
                    <a:pt x="539686" y="549143"/>
                  </a:lnTo>
                  <a:lnTo>
                    <a:pt x="536258" y="549143"/>
                  </a:lnTo>
                  <a:lnTo>
                    <a:pt x="536258" y="562478"/>
                  </a:lnTo>
                  <a:lnTo>
                    <a:pt x="538734" y="562478"/>
                  </a:lnTo>
                  <a:lnTo>
                    <a:pt x="538734" y="552382"/>
                  </a:lnTo>
                  <a:lnTo>
                    <a:pt x="542449" y="561049"/>
                  </a:lnTo>
                  <a:lnTo>
                    <a:pt x="545020" y="561049"/>
                  </a:lnTo>
                  <a:lnTo>
                    <a:pt x="548735" y="552382"/>
                  </a:lnTo>
                  <a:lnTo>
                    <a:pt x="548735" y="562478"/>
                  </a:lnTo>
                  <a:close/>
                </a:path>
              </a:pathLst>
            </a:custGeom>
            <a:solidFill>
              <a:srgbClr val="F79E1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Divider Graphic - Light" showMasterSp="0">
  <p:cSld name="Section Divider Graphic - Light">
    <p:bg>
      <p:bgPr>
        <a:solidFill>
          <a:schemeClr val="lt1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 txBox="1"/>
          <p:nvPr>
            <p:ph idx="1" type="body"/>
          </p:nvPr>
        </p:nvSpPr>
        <p:spPr>
          <a:xfrm>
            <a:off x="164593" y="292608"/>
            <a:ext cx="4198001" cy="321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898989"/>
              </a:buClr>
              <a:buSzPts val="1500"/>
              <a:buNone/>
              <a:defRPr sz="1500">
                <a:solidFill>
                  <a:srgbClr val="898989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898989"/>
              </a:buClr>
              <a:buSzPts val="1351"/>
              <a:buNone/>
              <a:defRPr sz="1351">
                <a:solidFill>
                  <a:srgbClr val="898989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 sz="1200">
                <a:solidFill>
                  <a:srgbClr val="898989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 sz="1200">
                <a:solidFill>
                  <a:srgbClr val="898989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 sz="1200">
                <a:solidFill>
                  <a:srgbClr val="898989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 sz="1200">
                <a:solidFill>
                  <a:srgbClr val="898989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 sz="1200">
                <a:solidFill>
                  <a:srgbClr val="898989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 sz="1200">
                <a:solidFill>
                  <a:srgbClr val="898989"/>
                </a:solidFill>
              </a:defRPr>
            </a:lvl9pPr>
          </a:lstStyle>
          <a:p/>
        </p:txBody>
      </p:sp>
      <p:sp>
        <p:nvSpPr>
          <p:cNvPr id="183" name="Google Shape;183;p31"/>
          <p:cNvSpPr txBox="1"/>
          <p:nvPr>
            <p:ph type="title"/>
          </p:nvPr>
        </p:nvSpPr>
        <p:spPr>
          <a:xfrm>
            <a:off x="164594" y="726671"/>
            <a:ext cx="4198001" cy="10341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 b="0" sz="3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84" name="Google Shape;184;p31"/>
          <p:cNvGrpSpPr/>
          <p:nvPr/>
        </p:nvGrpSpPr>
        <p:grpSpPr>
          <a:xfrm>
            <a:off x="8288899" y="258318"/>
            <a:ext cx="595440" cy="370757"/>
            <a:chOff x="248864" y="1309239"/>
            <a:chExt cx="1116830" cy="695406"/>
          </a:xfrm>
        </p:grpSpPr>
        <p:sp>
          <p:nvSpPr>
            <p:cNvPr id="185" name="Google Shape;185;p31"/>
            <p:cNvSpPr/>
            <p:nvPr/>
          </p:nvSpPr>
          <p:spPr>
            <a:xfrm>
              <a:off x="653702" y="1382595"/>
              <a:ext cx="314326" cy="552451"/>
            </a:xfrm>
            <a:custGeom>
              <a:rect b="b" l="l" r="r" t="t"/>
              <a:pathLst>
                <a:path extrusionOk="0" h="552450" w="314325">
                  <a:moveTo>
                    <a:pt x="7144" y="7144"/>
                  </a:moveTo>
                  <a:lnTo>
                    <a:pt x="307181" y="7144"/>
                  </a:lnTo>
                  <a:lnTo>
                    <a:pt x="307181" y="546354"/>
                  </a:lnTo>
                  <a:lnTo>
                    <a:pt x="7144" y="546354"/>
                  </a:lnTo>
                  <a:close/>
                </a:path>
              </a:pathLst>
            </a:custGeom>
            <a:solidFill>
              <a:srgbClr val="FF5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31"/>
            <p:cNvSpPr/>
            <p:nvPr/>
          </p:nvSpPr>
          <p:spPr>
            <a:xfrm>
              <a:off x="248864" y="1309239"/>
              <a:ext cx="561975" cy="695324"/>
            </a:xfrm>
            <a:custGeom>
              <a:rect b="b" l="l" r="r" t="t"/>
              <a:pathLst>
                <a:path extrusionOk="0" h="695325" w="561975">
                  <a:moveTo>
                    <a:pt x="431031" y="350058"/>
                  </a:moveTo>
                  <a:cubicBezTo>
                    <a:pt x="430905" y="244845"/>
                    <a:pt x="479209" y="145428"/>
                    <a:pt x="562000" y="80501"/>
                  </a:cubicBezTo>
                  <a:cubicBezTo>
                    <a:pt x="413127" y="-36551"/>
                    <a:pt x="197553" y="-10756"/>
                    <a:pt x="80501" y="138117"/>
                  </a:cubicBezTo>
                  <a:cubicBezTo>
                    <a:pt x="-36551" y="286989"/>
                    <a:pt x="-10756" y="502564"/>
                    <a:pt x="138117" y="619616"/>
                  </a:cubicBezTo>
                  <a:cubicBezTo>
                    <a:pt x="262491" y="717406"/>
                    <a:pt x="437626" y="717406"/>
                    <a:pt x="562000" y="619616"/>
                  </a:cubicBezTo>
                  <a:cubicBezTo>
                    <a:pt x="479209" y="554688"/>
                    <a:pt x="430905" y="455272"/>
                    <a:pt x="431031" y="350058"/>
                  </a:cubicBezTo>
                  <a:close/>
                </a:path>
              </a:pathLst>
            </a:custGeom>
            <a:solidFill>
              <a:srgbClr val="EB001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31"/>
            <p:cNvSpPr/>
            <p:nvPr/>
          </p:nvSpPr>
          <p:spPr>
            <a:xfrm>
              <a:off x="803719" y="1309321"/>
              <a:ext cx="561975" cy="695324"/>
            </a:xfrm>
            <a:custGeom>
              <a:rect b="b" l="l" r="r" t="t"/>
              <a:pathLst>
                <a:path extrusionOk="0" h="695325" w="561975">
                  <a:moveTo>
                    <a:pt x="561880" y="349975"/>
                  </a:moveTo>
                  <a:cubicBezTo>
                    <a:pt x="561834" y="539354"/>
                    <a:pt x="408276" y="692838"/>
                    <a:pt x="218897" y="692793"/>
                  </a:cubicBezTo>
                  <a:cubicBezTo>
                    <a:pt x="142100" y="692774"/>
                    <a:pt x="67533" y="666976"/>
                    <a:pt x="7144" y="619533"/>
                  </a:cubicBezTo>
                  <a:cubicBezTo>
                    <a:pt x="156016" y="502481"/>
                    <a:pt x="181812" y="286906"/>
                    <a:pt x="64760" y="138034"/>
                  </a:cubicBezTo>
                  <a:cubicBezTo>
                    <a:pt x="47913" y="116607"/>
                    <a:pt x="28571" y="97265"/>
                    <a:pt x="7144" y="80418"/>
                  </a:cubicBezTo>
                  <a:cubicBezTo>
                    <a:pt x="156062" y="-36576"/>
                    <a:pt x="371626" y="-10696"/>
                    <a:pt x="488620" y="138222"/>
                  </a:cubicBezTo>
                  <a:cubicBezTo>
                    <a:pt x="536063" y="198612"/>
                    <a:pt x="561861" y="273179"/>
                    <a:pt x="561880" y="349975"/>
                  </a:cubicBezTo>
                  <a:close/>
                  <a:moveTo>
                    <a:pt x="529209" y="562478"/>
                  </a:moveTo>
                  <a:lnTo>
                    <a:pt x="529209" y="551429"/>
                  </a:lnTo>
                  <a:lnTo>
                    <a:pt x="533686" y="551429"/>
                  </a:lnTo>
                  <a:lnTo>
                    <a:pt x="533686" y="549143"/>
                  </a:lnTo>
                  <a:lnTo>
                    <a:pt x="522446" y="549143"/>
                  </a:lnTo>
                  <a:lnTo>
                    <a:pt x="522446" y="551429"/>
                  </a:lnTo>
                  <a:lnTo>
                    <a:pt x="526828" y="551429"/>
                  </a:lnTo>
                  <a:lnTo>
                    <a:pt x="526828" y="562478"/>
                  </a:lnTo>
                  <a:close/>
                  <a:moveTo>
                    <a:pt x="551212" y="562478"/>
                  </a:moveTo>
                  <a:lnTo>
                    <a:pt x="551212" y="549143"/>
                  </a:lnTo>
                  <a:lnTo>
                    <a:pt x="547687" y="549143"/>
                  </a:lnTo>
                  <a:lnTo>
                    <a:pt x="543687" y="558668"/>
                  </a:lnTo>
                  <a:lnTo>
                    <a:pt x="539686" y="549143"/>
                  </a:lnTo>
                  <a:lnTo>
                    <a:pt x="536258" y="549143"/>
                  </a:lnTo>
                  <a:lnTo>
                    <a:pt x="536258" y="562478"/>
                  </a:lnTo>
                  <a:lnTo>
                    <a:pt x="538734" y="562478"/>
                  </a:lnTo>
                  <a:lnTo>
                    <a:pt x="538734" y="552382"/>
                  </a:lnTo>
                  <a:lnTo>
                    <a:pt x="542449" y="561049"/>
                  </a:lnTo>
                  <a:lnTo>
                    <a:pt x="545020" y="561049"/>
                  </a:lnTo>
                  <a:lnTo>
                    <a:pt x="548735" y="552382"/>
                  </a:lnTo>
                  <a:lnTo>
                    <a:pt x="548735" y="562478"/>
                  </a:lnTo>
                  <a:close/>
                </a:path>
              </a:pathLst>
            </a:custGeom>
            <a:solidFill>
              <a:srgbClr val="F79E1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Divider Custom Image - Dark" showMasterSp="0">
  <p:cSld name="Section Divider Custom Image - Dark">
    <p:bg>
      <p:bgPr>
        <a:solidFill>
          <a:srgbClr val="242423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2"/>
          <p:cNvSpPr/>
          <p:nvPr>
            <p:ph idx="2" type="pic"/>
          </p:nvPr>
        </p:nvSpPr>
        <p:spPr>
          <a:xfrm>
            <a:off x="0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90" name="Google Shape;190;p32"/>
          <p:cNvSpPr txBox="1"/>
          <p:nvPr>
            <p:ph type="title"/>
          </p:nvPr>
        </p:nvSpPr>
        <p:spPr>
          <a:xfrm>
            <a:off x="4735302" y="1627632"/>
            <a:ext cx="4198001" cy="10341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Arial"/>
              <a:buNone/>
              <a:defRPr b="0" sz="3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32"/>
          <p:cNvSpPr txBox="1"/>
          <p:nvPr>
            <p:ph idx="1" type="body"/>
          </p:nvPr>
        </p:nvSpPr>
        <p:spPr>
          <a:xfrm>
            <a:off x="4736593" y="292608"/>
            <a:ext cx="2560320" cy="321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b="1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898989"/>
              </a:buClr>
              <a:buSzPts val="1500"/>
              <a:buNone/>
              <a:defRPr sz="1500">
                <a:solidFill>
                  <a:srgbClr val="898989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898989"/>
              </a:buClr>
              <a:buSzPts val="1351"/>
              <a:buNone/>
              <a:defRPr sz="1351">
                <a:solidFill>
                  <a:srgbClr val="898989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 sz="1200">
                <a:solidFill>
                  <a:srgbClr val="898989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 sz="1200">
                <a:solidFill>
                  <a:srgbClr val="898989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 sz="1200">
                <a:solidFill>
                  <a:srgbClr val="898989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 sz="1200">
                <a:solidFill>
                  <a:srgbClr val="898989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 sz="1200">
                <a:solidFill>
                  <a:srgbClr val="898989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 sz="1200">
                <a:solidFill>
                  <a:srgbClr val="898989"/>
                </a:solidFill>
              </a:defRPr>
            </a:lvl9pPr>
          </a:lstStyle>
          <a:p/>
        </p:txBody>
      </p:sp>
      <p:grpSp>
        <p:nvGrpSpPr>
          <p:cNvPr id="192" name="Google Shape;192;p32"/>
          <p:cNvGrpSpPr/>
          <p:nvPr/>
        </p:nvGrpSpPr>
        <p:grpSpPr>
          <a:xfrm>
            <a:off x="8288899" y="258318"/>
            <a:ext cx="595440" cy="370757"/>
            <a:chOff x="248864" y="1309239"/>
            <a:chExt cx="1116830" cy="695406"/>
          </a:xfrm>
        </p:grpSpPr>
        <p:sp>
          <p:nvSpPr>
            <p:cNvPr id="193" name="Google Shape;193;p32"/>
            <p:cNvSpPr/>
            <p:nvPr/>
          </p:nvSpPr>
          <p:spPr>
            <a:xfrm>
              <a:off x="653702" y="1382595"/>
              <a:ext cx="314326" cy="552451"/>
            </a:xfrm>
            <a:custGeom>
              <a:rect b="b" l="l" r="r" t="t"/>
              <a:pathLst>
                <a:path extrusionOk="0" h="552450" w="314325">
                  <a:moveTo>
                    <a:pt x="7144" y="7144"/>
                  </a:moveTo>
                  <a:lnTo>
                    <a:pt x="307181" y="7144"/>
                  </a:lnTo>
                  <a:lnTo>
                    <a:pt x="307181" y="546354"/>
                  </a:lnTo>
                  <a:lnTo>
                    <a:pt x="7144" y="546354"/>
                  </a:lnTo>
                  <a:close/>
                </a:path>
              </a:pathLst>
            </a:custGeom>
            <a:solidFill>
              <a:srgbClr val="FF5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32"/>
            <p:cNvSpPr/>
            <p:nvPr/>
          </p:nvSpPr>
          <p:spPr>
            <a:xfrm>
              <a:off x="248864" y="1309239"/>
              <a:ext cx="561975" cy="695324"/>
            </a:xfrm>
            <a:custGeom>
              <a:rect b="b" l="l" r="r" t="t"/>
              <a:pathLst>
                <a:path extrusionOk="0" h="695325" w="561975">
                  <a:moveTo>
                    <a:pt x="431031" y="350058"/>
                  </a:moveTo>
                  <a:cubicBezTo>
                    <a:pt x="430905" y="244845"/>
                    <a:pt x="479209" y="145428"/>
                    <a:pt x="562000" y="80501"/>
                  </a:cubicBezTo>
                  <a:cubicBezTo>
                    <a:pt x="413127" y="-36551"/>
                    <a:pt x="197553" y="-10756"/>
                    <a:pt x="80501" y="138117"/>
                  </a:cubicBezTo>
                  <a:cubicBezTo>
                    <a:pt x="-36551" y="286989"/>
                    <a:pt x="-10756" y="502564"/>
                    <a:pt x="138117" y="619616"/>
                  </a:cubicBezTo>
                  <a:cubicBezTo>
                    <a:pt x="262491" y="717406"/>
                    <a:pt x="437626" y="717406"/>
                    <a:pt x="562000" y="619616"/>
                  </a:cubicBezTo>
                  <a:cubicBezTo>
                    <a:pt x="479209" y="554688"/>
                    <a:pt x="430905" y="455272"/>
                    <a:pt x="431031" y="350058"/>
                  </a:cubicBezTo>
                  <a:close/>
                </a:path>
              </a:pathLst>
            </a:custGeom>
            <a:solidFill>
              <a:srgbClr val="EB001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32"/>
            <p:cNvSpPr/>
            <p:nvPr/>
          </p:nvSpPr>
          <p:spPr>
            <a:xfrm>
              <a:off x="803719" y="1309321"/>
              <a:ext cx="561975" cy="695324"/>
            </a:xfrm>
            <a:custGeom>
              <a:rect b="b" l="l" r="r" t="t"/>
              <a:pathLst>
                <a:path extrusionOk="0" h="695325" w="561975">
                  <a:moveTo>
                    <a:pt x="561880" y="349975"/>
                  </a:moveTo>
                  <a:cubicBezTo>
                    <a:pt x="561834" y="539354"/>
                    <a:pt x="408276" y="692838"/>
                    <a:pt x="218897" y="692793"/>
                  </a:cubicBezTo>
                  <a:cubicBezTo>
                    <a:pt x="142100" y="692774"/>
                    <a:pt x="67533" y="666976"/>
                    <a:pt x="7144" y="619533"/>
                  </a:cubicBezTo>
                  <a:cubicBezTo>
                    <a:pt x="156016" y="502481"/>
                    <a:pt x="181812" y="286906"/>
                    <a:pt x="64760" y="138034"/>
                  </a:cubicBezTo>
                  <a:cubicBezTo>
                    <a:pt x="47913" y="116607"/>
                    <a:pt x="28571" y="97265"/>
                    <a:pt x="7144" y="80418"/>
                  </a:cubicBezTo>
                  <a:cubicBezTo>
                    <a:pt x="156062" y="-36576"/>
                    <a:pt x="371626" y="-10696"/>
                    <a:pt x="488620" y="138222"/>
                  </a:cubicBezTo>
                  <a:cubicBezTo>
                    <a:pt x="536063" y="198612"/>
                    <a:pt x="561861" y="273179"/>
                    <a:pt x="561880" y="349975"/>
                  </a:cubicBezTo>
                  <a:close/>
                  <a:moveTo>
                    <a:pt x="529209" y="562478"/>
                  </a:moveTo>
                  <a:lnTo>
                    <a:pt x="529209" y="551429"/>
                  </a:lnTo>
                  <a:lnTo>
                    <a:pt x="533686" y="551429"/>
                  </a:lnTo>
                  <a:lnTo>
                    <a:pt x="533686" y="549143"/>
                  </a:lnTo>
                  <a:lnTo>
                    <a:pt x="522446" y="549143"/>
                  </a:lnTo>
                  <a:lnTo>
                    <a:pt x="522446" y="551429"/>
                  </a:lnTo>
                  <a:lnTo>
                    <a:pt x="526828" y="551429"/>
                  </a:lnTo>
                  <a:lnTo>
                    <a:pt x="526828" y="562478"/>
                  </a:lnTo>
                  <a:close/>
                  <a:moveTo>
                    <a:pt x="551212" y="562478"/>
                  </a:moveTo>
                  <a:lnTo>
                    <a:pt x="551212" y="549143"/>
                  </a:lnTo>
                  <a:lnTo>
                    <a:pt x="547687" y="549143"/>
                  </a:lnTo>
                  <a:lnTo>
                    <a:pt x="543687" y="558668"/>
                  </a:lnTo>
                  <a:lnTo>
                    <a:pt x="539686" y="549143"/>
                  </a:lnTo>
                  <a:lnTo>
                    <a:pt x="536258" y="549143"/>
                  </a:lnTo>
                  <a:lnTo>
                    <a:pt x="536258" y="562478"/>
                  </a:lnTo>
                  <a:lnTo>
                    <a:pt x="538734" y="562478"/>
                  </a:lnTo>
                  <a:lnTo>
                    <a:pt x="538734" y="552382"/>
                  </a:lnTo>
                  <a:lnTo>
                    <a:pt x="542449" y="561049"/>
                  </a:lnTo>
                  <a:lnTo>
                    <a:pt x="545020" y="561049"/>
                  </a:lnTo>
                  <a:lnTo>
                    <a:pt x="548735" y="552382"/>
                  </a:lnTo>
                  <a:lnTo>
                    <a:pt x="548735" y="562478"/>
                  </a:lnTo>
                  <a:close/>
                </a:path>
              </a:pathLst>
            </a:custGeom>
            <a:solidFill>
              <a:srgbClr val="F79E1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Divider Custom Image - Light" showMasterSp="0">
  <p:cSld name="Section Divider Custom Image - Light">
    <p:bg>
      <p:bgPr>
        <a:solidFill>
          <a:schemeClr val="lt1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3"/>
          <p:cNvSpPr/>
          <p:nvPr>
            <p:ph idx="2" type="pic"/>
          </p:nvPr>
        </p:nvSpPr>
        <p:spPr>
          <a:xfrm>
            <a:off x="0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98" name="Google Shape;198;p33"/>
          <p:cNvSpPr txBox="1"/>
          <p:nvPr>
            <p:ph idx="1" type="body"/>
          </p:nvPr>
        </p:nvSpPr>
        <p:spPr>
          <a:xfrm>
            <a:off x="4736593" y="292608"/>
            <a:ext cx="2560320" cy="321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898989"/>
              </a:buClr>
              <a:buSzPts val="1500"/>
              <a:buNone/>
              <a:defRPr sz="1500">
                <a:solidFill>
                  <a:srgbClr val="898989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898989"/>
              </a:buClr>
              <a:buSzPts val="1351"/>
              <a:buNone/>
              <a:defRPr sz="1351">
                <a:solidFill>
                  <a:srgbClr val="898989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 sz="1200">
                <a:solidFill>
                  <a:srgbClr val="898989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 sz="1200">
                <a:solidFill>
                  <a:srgbClr val="898989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 sz="1200">
                <a:solidFill>
                  <a:srgbClr val="898989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 sz="1200">
                <a:solidFill>
                  <a:srgbClr val="898989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 sz="1200">
                <a:solidFill>
                  <a:srgbClr val="898989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 sz="1200">
                <a:solidFill>
                  <a:srgbClr val="898989"/>
                </a:solidFill>
              </a:defRPr>
            </a:lvl9pPr>
          </a:lstStyle>
          <a:p/>
        </p:txBody>
      </p:sp>
      <p:sp>
        <p:nvSpPr>
          <p:cNvPr id="199" name="Google Shape;199;p33"/>
          <p:cNvSpPr txBox="1"/>
          <p:nvPr>
            <p:ph type="title"/>
          </p:nvPr>
        </p:nvSpPr>
        <p:spPr>
          <a:xfrm>
            <a:off x="4736594" y="1627632"/>
            <a:ext cx="4198001" cy="10341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 b="0" sz="3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00" name="Google Shape;200;p33"/>
          <p:cNvGrpSpPr/>
          <p:nvPr/>
        </p:nvGrpSpPr>
        <p:grpSpPr>
          <a:xfrm>
            <a:off x="8288899" y="258318"/>
            <a:ext cx="595440" cy="370757"/>
            <a:chOff x="248864" y="1309239"/>
            <a:chExt cx="1116830" cy="695406"/>
          </a:xfrm>
        </p:grpSpPr>
        <p:sp>
          <p:nvSpPr>
            <p:cNvPr id="201" name="Google Shape;201;p33"/>
            <p:cNvSpPr/>
            <p:nvPr/>
          </p:nvSpPr>
          <p:spPr>
            <a:xfrm>
              <a:off x="653702" y="1382595"/>
              <a:ext cx="314326" cy="552451"/>
            </a:xfrm>
            <a:custGeom>
              <a:rect b="b" l="l" r="r" t="t"/>
              <a:pathLst>
                <a:path extrusionOk="0" h="552450" w="314325">
                  <a:moveTo>
                    <a:pt x="7144" y="7144"/>
                  </a:moveTo>
                  <a:lnTo>
                    <a:pt x="307181" y="7144"/>
                  </a:lnTo>
                  <a:lnTo>
                    <a:pt x="307181" y="546354"/>
                  </a:lnTo>
                  <a:lnTo>
                    <a:pt x="7144" y="546354"/>
                  </a:lnTo>
                  <a:close/>
                </a:path>
              </a:pathLst>
            </a:custGeom>
            <a:solidFill>
              <a:srgbClr val="FF5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33"/>
            <p:cNvSpPr/>
            <p:nvPr/>
          </p:nvSpPr>
          <p:spPr>
            <a:xfrm>
              <a:off x="248864" y="1309239"/>
              <a:ext cx="561975" cy="695324"/>
            </a:xfrm>
            <a:custGeom>
              <a:rect b="b" l="l" r="r" t="t"/>
              <a:pathLst>
                <a:path extrusionOk="0" h="695325" w="561975">
                  <a:moveTo>
                    <a:pt x="431031" y="350058"/>
                  </a:moveTo>
                  <a:cubicBezTo>
                    <a:pt x="430905" y="244845"/>
                    <a:pt x="479209" y="145428"/>
                    <a:pt x="562000" y="80501"/>
                  </a:cubicBezTo>
                  <a:cubicBezTo>
                    <a:pt x="413127" y="-36551"/>
                    <a:pt x="197553" y="-10756"/>
                    <a:pt x="80501" y="138117"/>
                  </a:cubicBezTo>
                  <a:cubicBezTo>
                    <a:pt x="-36551" y="286989"/>
                    <a:pt x="-10756" y="502564"/>
                    <a:pt x="138117" y="619616"/>
                  </a:cubicBezTo>
                  <a:cubicBezTo>
                    <a:pt x="262491" y="717406"/>
                    <a:pt x="437626" y="717406"/>
                    <a:pt x="562000" y="619616"/>
                  </a:cubicBezTo>
                  <a:cubicBezTo>
                    <a:pt x="479209" y="554688"/>
                    <a:pt x="430905" y="455272"/>
                    <a:pt x="431031" y="350058"/>
                  </a:cubicBezTo>
                  <a:close/>
                </a:path>
              </a:pathLst>
            </a:custGeom>
            <a:solidFill>
              <a:srgbClr val="EB001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33"/>
            <p:cNvSpPr/>
            <p:nvPr/>
          </p:nvSpPr>
          <p:spPr>
            <a:xfrm>
              <a:off x="803719" y="1309321"/>
              <a:ext cx="561975" cy="695324"/>
            </a:xfrm>
            <a:custGeom>
              <a:rect b="b" l="l" r="r" t="t"/>
              <a:pathLst>
                <a:path extrusionOk="0" h="695325" w="561975">
                  <a:moveTo>
                    <a:pt x="561880" y="349975"/>
                  </a:moveTo>
                  <a:cubicBezTo>
                    <a:pt x="561834" y="539354"/>
                    <a:pt x="408276" y="692838"/>
                    <a:pt x="218897" y="692793"/>
                  </a:cubicBezTo>
                  <a:cubicBezTo>
                    <a:pt x="142100" y="692774"/>
                    <a:pt x="67533" y="666976"/>
                    <a:pt x="7144" y="619533"/>
                  </a:cubicBezTo>
                  <a:cubicBezTo>
                    <a:pt x="156016" y="502481"/>
                    <a:pt x="181812" y="286906"/>
                    <a:pt x="64760" y="138034"/>
                  </a:cubicBezTo>
                  <a:cubicBezTo>
                    <a:pt x="47913" y="116607"/>
                    <a:pt x="28571" y="97265"/>
                    <a:pt x="7144" y="80418"/>
                  </a:cubicBezTo>
                  <a:cubicBezTo>
                    <a:pt x="156062" y="-36576"/>
                    <a:pt x="371626" y="-10696"/>
                    <a:pt x="488620" y="138222"/>
                  </a:cubicBezTo>
                  <a:cubicBezTo>
                    <a:pt x="536063" y="198612"/>
                    <a:pt x="561861" y="273179"/>
                    <a:pt x="561880" y="349975"/>
                  </a:cubicBezTo>
                  <a:close/>
                  <a:moveTo>
                    <a:pt x="529209" y="562478"/>
                  </a:moveTo>
                  <a:lnTo>
                    <a:pt x="529209" y="551429"/>
                  </a:lnTo>
                  <a:lnTo>
                    <a:pt x="533686" y="551429"/>
                  </a:lnTo>
                  <a:lnTo>
                    <a:pt x="533686" y="549143"/>
                  </a:lnTo>
                  <a:lnTo>
                    <a:pt x="522446" y="549143"/>
                  </a:lnTo>
                  <a:lnTo>
                    <a:pt x="522446" y="551429"/>
                  </a:lnTo>
                  <a:lnTo>
                    <a:pt x="526828" y="551429"/>
                  </a:lnTo>
                  <a:lnTo>
                    <a:pt x="526828" y="562478"/>
                  </a:lnTo>
                  <a:close/>
                  <a:moveTo>
                    <a:pt x="551212" y="562478"/>
                  </a:moveTo>
                  <a:lnTo>
                    <a:pt x="551212" y="549143"/>
                  </a:lnTo>
                  <a:lnTo>
                    <a:pt x="547687" y="549143"/>
                  </a:lnTo>
                  <a:lnTo>
                    <a:pt x="543687" y="558668"/>
                  </a:lnTo>
                  <a:lnTo>
                    <a:pt x="539686" y="549143"/>
                  </a:lnTo>
                  <a:lnTo>
                    <a:pt x="536258" y="549143"/>
                  </a:lnTo>
                  <a:lnTo>
                    <a:pt x="536258" y="562478"/>
                  </a:lnTo>
                  <a:lnTo>
                    <a:pt x="538734" y="562478"/>
                  </a:lnTo>
                  <a:lnTo>
                    <a:pt x="538734" y="552382"/>
                  </a:lnTo>
                  <a:lnTo>
                    <a:pt x="542449" y="561049"/>
                  </a:lnTo>
                  <a:lnTo>
                    <a:pt x="545020" y="561049"/>
                  </a:lnTo>
                  <a:lnTo>
                    <a:pt x="548735" y="552382"/>
                  </a:lnTo>
                  <a:lnTo>
                    <a:pt x="548735" y="562478"/>
                  </a:lnTo>
                  <a:close/>
                </a:path>
              </a:pathLst>
            </a:custGeom>
            <a:solidFill>
              <a:srgbClr val="F79E1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Divider LG Custom Image - Dark" showMasterSp="0">
  <p:cSld name="Section Divider LG Custom Image - Dark">
    <p:bg>
      <p:bgPr>
        <a:solidFill>
          <a:srgbClr val="242423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4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6" name="Google Shape;206;p34"/>
          <p:cNvSpPr txBox="1"/>
          <p:nvPr>
            <p:ph idx="1" type="body"/>
          </p:nvPr>
        </p:nvSpPr>
        <p:spPr>
          <a:xfrm>
            <a:off x="164593" y="292608"/>
            <a:ext cx="4198001" cy="321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b="1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898989"/>
              </a:buClr>
              <a:buSzPts val="1500"/>
              <a:buNone/>
              <a:defRPr sz="1500">
                <a:solidFill>
                  <a:srgbClr val="898989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898989"/>
              </a:buClr>
              <a:buSzPts val="1351"/>
              <a:buNone/>
              <a:defRPr sz="1351">
                <a:solidFill>
                  <a:srgbClr val="898989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 sz="1200">
                <a:solidFill>
                  <a:srgbClr val="898989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 sz="1200">
                <a:solidFill>
                  <a:srgbClr val="898989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 sz="1200">
                <a:solidFill>
                  <a:srgbClr val="898989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 sz="1200">
                <a:solidFill>
                  <a:srgbClr val="898989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 sz="1200">
                <a:solidFill>
                  <a:srgbClr val="898989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 sz="1200">
                <a:solidFill>
                  <a:srgbClr val="898989"/>
                </a:solidFill>
              </a:defRPr>
            </a:lvl9pPr>
          </a:lstStyle>
          <a:p/>
        </p:txBody>
      </p:sp>
      <p:sp>
        <p:nvSpPr>
          <p:cNvPr id="207" name="Google Shape;207;p34"/>
          <p:cNvSpPr txBox="1"/>
          <p:nvPr>
            <p:ph type="title"/>
          </p:nvPr>
        </p:nvSpPr>
        <p:spPr>
          <a:xfrm>
            <a:off x="164594" y="723696"/>
            <a:ext cx="4198001" cy="10341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Arial"/>
              <a:buNone/>
              <a:defRPr b="0" sz="3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08" name="Google Shape;208;p34"/>
          <p:cNvGrpSpPr/>
          <p:nvPr/>
        </p:nvGrpSpPr>
        <p:grpSpPr>
          <a:xfrm>
            <a:off x="8288899" y="258318"/>
            <a:ext cx="595440" cy="370757"/>
            <a:chOff x="248864" y="1309239"/>
            <a:chExt cx="1116830" cy="695406"/>
          </a:xfrm>
        </p:grpSpPr>
        <p:sp>
          <p:nvSpPr>
            <p:cNvPr id="209" name="Google Shape;209;p34"/>
            <p:cNvSpPr/>
            <p:nvPr/>
          </p:nvSpPr>
          <p:spPr>
            <a:xfrm>
              <a:off x="653702" y="1382595"/>
              <a:ext cx="314326" cy="552451"/>
            </a:xfrm>
            <a:custGeom>
              <a:rect b="b" l="l" r="r" t="t"/>
              <a:pathLst>
                <a:path extrusionOk="0" h="552450" w="314325">
                  <a:moveTo>
                    <a:pt x="7144" y="7144"/>
                  </a:moveTo>
                  <a:lnTo>
                    <a:pt x="307181" y="7144"/>
                  </a:lnTo>
                  <a:lnTo>
                    <a:pt x="307181" y="546354"/>
                  </a:lnTo>
                  <a:lnTo>
                    <a:pt x="7144" y="546354"/>
                  </a:lnTo>
                  <a:close/>
                </a:path>
              </a:pathLst>
            </a:custGeom>
            <a:solidFill>
              <a:srgbClr val="FF5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34"/>
            <p:cNvSpPr/>
            <p:nvPr/>
          </p:nvSpPr>
          <p:spPr>
            <a:xfrm>
              <a:off x="248864" y="1309239"/>
              <a:ext cx="561975" cy="695324"/>
            </a:xfrm>
            <a:custGeom>
              <a:rect b="b" l="l" r="r" t="t"/>
              <a:pathLst>
                <a:path extrusionOk="0" h="695325" w="561975">
                  <a:moveTo>
                    <a:pt x="431031" y="350058"/>
                  </a:moveTo>
                  <a:cubicBezTo>
                    <a:pt x="430905" y="244845"/>
                    <a:pt x="479209" y="145428"/>
                    <a:pt x="562000" y="80501"/>
                  </a:cubicBezTo>
                  <a:cubicBezTo>
                    <a:pt x="413127" y="-36551"/>
                    <a:pt x="197553" y="-10756"/>
                    <a:pt x="80501" y="138117"/>
                  </a:cubicBezTo>
                  <a:cubicBezTo>
                    <a:pt x="-36551" y="286989"/>
                    <a:pt x="-10756" y="502564"/>
                    <a:pt x="138117" y="619616"/>
                  </a:cubicBezTo>
                  <a:cubicBezTo>
                    <a:pt x="262491" y="717406"/>
                    <a:pt x="437626" y="717406"/>
                    <a:pt x="562000" y="619616"/>
                  </a:cubicBezTo>
                  <a:cubicBezTo>
                    <a:pt x="479209" y="554688"/>
                    <a:pt x="430905" y="455272"/>
                    <a:pt x="431031" y="350058"/>
                  </a:cubicBezTo>
                  <a:close/>
                </a:path>
              </a:pathLst>
            </a:custGeom>
            <a:solidFill>
              <a:srgbClr val="EB001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34"/>
            <p:cNvSpPr/>
            <p:nvPr/>
          </p:nvSpPr>
          <p:spPr>
            <a:xfrm>
              <a:off x="803719" y="1309321"/>
              <a:ext cx="561975" cy="695324"/>
            </a:xfrm>
            <a:custGeom>
              <a:rect b="b" l="l" r="r" t="t"/>
              <a:pathLst>
                <a:path extrusionOk="0" h="695325" w="561975">
                  <a:moveTo>
                    <a:pt x="561880" y="349975"/>
                  </a:moveTo>
                  <a:cubicBezTo>
                    <a:pt x="561834" y="539354"/>
                    <a:pt x="408276" y="692838"/>
                    <a:pt x="218897" y="692793"/>
                  </a:cubicBezTo>
                  <a:cubicBezTo>
                    <a:pt x="142100" y="692774"/>
                    <a:pt x="67533" y="666976"/>
                    <a:pt x="7144" y="619533"/>
                  </a:cubicBezTo>
                  <a:cubicBezTo>
                    <a:pt x="156016" y="502481"/>
                    <a:pt x="181812" y="286906"/>
                    <a:pt x="64760" y="138034"/>
                  </a:cubicBezTo>
                  <a:cubicBezTo>
                    <a:pt x="47913" y="116607"/>
                    <a:pt x="28571" y="97265"/>
                    <a:pt x="7144" y="80418"/>
                  </a:cubicBezTo>
                  <a:cubicBezTo>
                    <a:pt x="156062" y="-36576"/>
                    <a:pt x="371626" y="-10696"/>
                    <a:pt x="488620" y="138222"/>
                  </a:cubicBezTo>
                  <a:cubicBezTo>
                    <a:pt x="536063" y="198612"/>
                    <a:pt x="561861" y="273179"/>
                    <a:pt x="561880" y="349975"/>
                  </a:cubicBezTo>
                  <a:close/>
                  <a:moveTo>
                    <a:pt x="529209" y="562478"/>
                  </a:moveTo>
                  <a:lnTo>
                    <a:pt x="529209" y="551429"/>
                  </a:lnTo>
                  <a:lnTo>
                    <a:pt x="533686" y="551429"/>
                  </a:lnTo>
                  <a:lnTo>
                    <a:pt x="533686" y="549143"/>
                  </a:lnTo>
                  <a:lnTo>
                    <a:pt x="522446" y="549143"/>
                  </a:lnTo>
                  <a:lnTo>
                    <a:pt x="522446" y="551429"/>
                  </a:lnTo>
                  <a:lnTo>
                    <a:pt x="526828" y="551429"/>
                  </a:lnTo>
                  <a:lnTo>
                    <a:pt x="526828" y="562478"/>
                  </a:lnTo>
                  <a:close/>
                  <a:moveTo>
                    <a:pt x="551212" y="562478"/>
                  </a:moveTo>
                  <a:lnTo>
                    <a:pt x="551212" y="549143"/>
                  </a:lnTo>
                  <a:lnTo>
                    <a:pt x="547687" y="549143"/>
                  </a:lnTo>
                  <a:lnTo>
                    <a:pt x="543687" y="558668"/>
                  </a:lnTo>
                  <a:lnTo>
                    <a:pt x="539686" y="549143"/>
                  </a:lnTo>
                  <a:lnTo>
                    <a:pt x="536258" y="549143"/>
                  </a:lnTo>
                  <a:lnTo>
                    <a:pt x="536258" y="562478"/>
                  </a:lnTo>
                  <a:lnTo>
                    <a:pt x="538734" y="562478"/>
                  </a:lnTo>
                  <a:lnTo>
                    <a:pt x="538734" y="552382"/>
                  </a:lnTo>
                  <a:lnTo>
                    <a:pt x="542449" y="561049"/>
                  </a:lnTo>
                  <a:lnTo>
                    <a:pt x="545020" y="561049"/>
                  </a:lnTo>
                  <a:lnTo>
                    <a:pt x="548735" y="552382"/>
                  </a:lnTo>
                  <a:lnTo>
                    <a:pt x="548735" y="562478"/>
                  </a:lnTo>
                  <a:close/>
                </a:path>
              </a:pathLst>
            </a:custGeom>
            <a:solidFill>
              <a:srgbClr val="F79E1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Divider LG Custom Image - Light" showMasterSp="0">
  <p:cSld name="Section Divider LG Custom Image - Light">
    <p:bg>
      <p:bgPr>
        <a:solidFill>
          <a:schemeClr val="lt1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5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14" name="Google Shape;214;p35"/>
          <p:cNvSpPr txBox="1"/>
          <p:nvPr>
            <p:ph idx="1" type="body"/>
          </p:nvPr>
        </p:nvSpPr>
        <p:spPr>
          <a:xfrm>
            <a:off x="164593" y="292608"/>
            <a:ext cx="4198001" cy="321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898989"/>
              </a:buClr>
              <a:buSzPts val="1500"/>
              <a:buNone/>
              <a:defRPr sz="1500">
                <a:solidFill>
                  <a:srgbClr val="898989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898989"/>
              </a:buClr>
              <a:buSzPts val="1351"/>
              <a:buNone/>
              <a:defRPr sz="1351">
                <a:solidFill>
                  <a:srgbClr val="898989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 sz="1200">
                <a:solidFill>
                  <a:srgbClr val="898989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 sz="1200">
                <a:solidFill>
                  <a:srgbClr val="898989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 sz="1200">
                <a:solidFill>
                  <a:srgbClr val="898989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 sz="1200">
                <a:solidFill>
                  <a:srgbClr val="898989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 sz="1200">
                <a:solidFill>
                  <a:srgbClr val="898989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 sz="1200">
                <a:solidFill>
                  <a:srgbClr val="898989"/>
                </a:solidFill>
              </a:defRPr>
            </a:lvl9pPr>
          </a:lstStyle>
          <a:p/>
        </p:txBody>
      </p:sp>
      <p:sp>
        <p:nvSpPr>
          <p:cNvPr id="215" name="Google Shape;215;p35"/>
          <p:cNvSpPr txBox="1"/>
          <p:nvPr>
            <p:ph type="title"/>
          </p:nvPr>
        </p:nvSpPr>
        <p:spPr>
          <a:xfrm>
            <a:off x="164594" y="726671"/>
            <a:ext cx="4198001" cy="10341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 b="0" sz="3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16" name="Google Shape;216;p35"/>
          <p:cNvGrpSpPr/>
          <p:nvPr/>
        </p:nvGrpSpPr>
        <p:grpSpPr>
          <a:xfrm>
            <a:off x="8288899" y="258318"/>
            <a:ext cx="595440" cy="370757"/>
            <a:chOff x="248864" y="1309239"/>
            <a:chExt cx="1116830" cy="695406"/>
          </a:xfrm>
        </p:grpSpPr>
        <p:sp>
          <p:nvSpPr>
            <p:cNvPr id="217" name="Google Shape;217;p35"/>
            <p:cNvSpPr/>
            <p:nvPr/>
          </p:nvSpPr>
          <p:spPr>
            <a:xfrm>
              <a:off x="653702" y="1382595"/>
              <a:ext cx="314326" cy="552451"/>
            </a:xfrm>
            <a:custGeom>
              <a:rect b="b" l="l" r="r" t="t"/>
              <a:pathLst>
                <a:path extrusionOk="0" h="552450" w="314325">
                  <a:moveTo>
                    <a:pt x="7144" y="7144"/>
                  </a:moveTo>
                  <a:lnTo>
                    <a:pt x="307181" y="7144"/>
                  </a:lnTo>
                  <a:lnTo>
                    <a:pt x="307181" y="546354"/>
                  </a:lnTo>
                  <a:lnTo>
                    <a:pt x="7144" y="546354"/>
                  </a:lnTo>
                  <a:close/>
                </a:path>
              </a:pathLst>
            </a:custGeom>
            <a:solidFill>
              <a:srgbClr val="FF5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35"/>
            <p:cNvSpPr/>
            <p:nvPr/>
          </p:nvSpPr>
          <p:spPr>
            <a:xfrm>
              <a:off x="248864" y="1309239"/>
              <a:ext cx="561975" cy="695324"/>
            </a:xfrm>
            <a:custGeom>
              <a:rect b="b" l="l" r="r" t="t"/>
              <a:pathLst>
                <a:path extrusionOk="0" h="695325" w="561975">
                  <a:moveTo>
                    <a:pt x="431031" y="350058"/>
                  </a:moveTo>
                  <a:cubicBezTo>
                    <a:pt x="430905" y="244845"/>
                    <a:pt x="479209" y="145428"/>
                    <a:pt x="562000" y="80501"/>
                  </a:cubicBezTo>
                  <a:cubicBezTo>
                    <a:pt x="413127" y="-36551"/>
                    <a:pt x="197553" y="-10756"/>
                    <a:pt x="80501" y="138117"/>
                  </a:cubicBezTo>
                  <a:cubicBezTo>
                    <a:pt x="-36551" y="286989"/>
                    <a:pt x="-10756" y="502564"/>
                    <a:pt x="138117" y="619616"/>
                  </a:cubicBezTo>
                  <a:cubicBezTo>
                    <a:pt x="262491" y="717406"/>
                    <a:pt x="437626" y="717406"/>
                    <a:pt x="562000" y="619616"/>
                  </a:cubicBezTo>
                  <a:cubicBezTo>
                    <a:pt x="479209" y="554688"/>
                    <a:pt x="430905" y="455272"/>
                    <a:pt x="431031" y="350058"/>
                  </a:cubicBezTo>
                  <a:close/>
                </a:path>
              </a:pathLst>
            </a:custGeom>
            <a:solidFill>
              <a:srgbClr val="EB001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35"/>
            <p:cNvSpPr/>
            <p:nvPr/>
          </p:nvSpPr>
          <p:spPr>
            <a:xfrm>
              <a:off x="803719" y="1309321"/>
              <a:ext cx="561975" cy="695324"/>
            </a:xfrm>
            <a:custGeom>
              <a:rect b="b" l="l" r="r" t="t"/>
              <a:pathLst>
                <a:path extrusionOk="0" h="695325" w="561975">
                  <a:moveTo>
                    <a:pt x="561880" y="349975"/>
                  </a:moveTo>
                  <a:cubicBezTo>
                    <a:pt x="561834" y="539354"/>
                    <a:pt x="408276" y="692838"/>
                    <a:pt x="218897" y="692793"/>
                  </a:cubicBezTo>
                  <a:cubicBezTo>
                    <a:pt x="142100" y="692774"/>
                    <a:pt x="67533" y="666976"/>
                    <a:pt x="7144" y="619533"/>
                  </a:cubicBezTo>
                  <a:cubicBezTo>
                    <a:pt x="156016" y="502481"/>
                    <a:pt x="181812" y="286906"/>
                    <a:pt x="64760" y="138034"/>
                  </a:cubicBezTo>
                  <a:cubicBezTo>
                    <a:pt x="47913" y="116607"/>
                    <a:pt x="28571" y="97265"/>
                    <a:pt x="7144" y="80418"/>
                  </a:cubicBezTo>
                  <a:cubicBezTo>
                    <a:pt x="156062" y="-36576"/>
                    <a:pt x="371626" y="-10696"/>
                    <a:pt x="488620" y="138222"/>
                  </a:cubicBezTo>
                  <a:cubicBezTo>
                    <a:pt x="536063" y="198612"/>
                    <a:pt x="561861" y="273179"/>
                    <a:pt x="561880" y="349975"/>
                  </a:cubicBezTo>
                  <a:close/>
                  <a:moveTo>
                    <a:pt x="529209" y="562478"/>
                  </a:moveTo>
                  <a:lnTo>
                    <a:pt x="529209" y="551429"/>
                  </a:lnTo>
                  <a:lnTo>
                    <a:pt x="533686" y="551429"/>
                  </a:lnTo>
                  <a:lnTo>
                    <a:pt x="533686" y="549143"/>
                  </a:lnTo>
                  <a:lnTo>
                    <a:pt x="522446" y="549143"/>
                  </a:lnTo>
                  <a:lnTo>
                    <a:pt x="522446" y="551429"/>
                  </a:lnTo>
                  <a:lnTo>
                    <a:pt x="526828" y="551429"/>
                  </a:lnTo>
                  <a:lnTo>
                    <a:pt x="526828" y="562478"/>
                  </a:lnTo>
                  <a:close/>
                  <a:moveTo>
                    <a:pt x="551212" y="562478"/>
                  </a:moveTo>
                  <a:lnTo>
                    <a:pt x="551212" y="549143"/>
                  </a:lnTo>
                  <a:lnTo>
                    <a:pt x="547687" y="549143"/>
                  </a:lnTo>
                  <a:lnTo>
                    <a:pt x="543687" y="558668"/>
                  </a:lnTo>
                  <a:lnTo>
                    <a:pt x="539686" y="549143"/>
                  </a:lnTo>
                  <a:lnTo>
                    <a:pt x="536258" y="549143"/>
                  </a:lnTo>
                  <a:lnTo>
                    <a:pt x="536258" y="562478"/>
                  </a:lnTo>
                  <a:lnTo>
                    <a:pt x="538734" y="562478"/>
                  </a:lnTo>
                  <a:lnTo>
                    <a:pt x="538734" y="552382"/>
                  </a:lnTo>
                  <a:lnTo>
                    <a:pt x="542449" y="561049"/>
                  </a:lnTo>
                  <a:lnTo>
                    <a:pt x="545020" y="561049"/>
                  </a:lnTo>
                  <a:lnTo>
                    <a:pt x="548735" y="552382"/>
                  </a:lnTo>
                  <a:lnTo>
                    <a:pt x="548735" y="562478"/>
                  </a:lnTo>
                  <a:close/>
                </a:path>
              </a:pathLst>
            </a:custGeom>
            <a:solidFill>
              <a:srgbClr val="F79E1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idx="1" type="body"/>
          </p:nvPr>
        </p:nvSpPr>
        <p:spPr>
          <a:xfrm>
            <a:off x="164592" y="3466431"/>
            <a:ext cx="3124200" cy="1708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0" sz="900" cap="none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10" type="dt"/>
          </p:nvPr>
        </p:nvSpPr>
        <p:spPr>
          <a:xfrm>
            <a:off x="164592" y="3166956"/>
            <a:ext cx="3123564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1"/>
          <p:cNvSpPr txBox="1"/>
          <p:nvPr>
            <p:ph idx="2" type="subTitle"/>
          </p:nvPr>
        </p:nvSpPr>
        <p:spPr>
          <a:xfrm>
            <a:off x="164591" y="2717911"/>
            <a:ext cx="6702552" cy="498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51"/>
              <a:buNone/>
              <a:defRPr sz="1351"/>
            </a:lvl3pPr>
            <a:lvl4pPr lvl="3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40" name="Google Shape;40;p11"/>
          <p:cNvSpPr txBox="1"/>
          <p:nvPr>
            <p:ph type="ctrTitle"/>
          </p:nvPr>
        </p:nvSpPr>
        <p:spPr>
          <a:xfrm>
            <a:off x="164591" y="1430456"/>
            <a:ext cx="6702552" cy="127419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1" name="Google Shape;41;p11"/>
          <p:cNvGrpSpPr/>
          <p:nvPr/>
        </p:nvGrpSpPr>
        <p:grpSpPr>
          <a:xfrm>
            <a:off x="8288899" y="258318"/>
            <a:ext cx="595440" cy="370757"/>
            <a:chOff x="248864" y="1309239"/>
            <a:chExt cx="1116830" cy="695406"/>
          </a:xfrm>
        </p:grpSpPr>
        <p:sp>
          <p:nvSpPr>
            <p:cNvPr id="42" name="Google Shape;42;p11"/>
            <p:cNvSpPr/>
            <p:nvPr/>
          </p:nvSpPr>
          <p:spPr>
            <a:xfrm>
              <a:off x="653702" y="1382595"/>
              <a:ext cx="314326" cy="552451"/>
            </a:xfrm>
            <a:custGeom>
              <a:rect b="b" l="l" r="r" t="t"/>
              <a:pathLst>
                <a:path extrusionOk="0" h="552450" w="314325">
                  <a:moveTo>
                    <a:pt x="7144" y="7144"/>
                  </a:moveTo>
                  <a:lnTo>
                    <a:pt x="307181" y="7144"/>
                  </a:lnTo>
                  <a:lnTo>
                    <a:pt x="307181" y="546354"/>
                  </a:lnTo>
                  <a:lnTo>
                    <a:pt x="7144" y="546354"/>
                  </a:lnTo>
                  <a:close/>
                </a:path>
              </a:pathLst>
            </a:custGeom>
            <a:solidFill>
              <a:srgbClr val="FF5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11"/>
            <p:cNvSpPr/>
            <p:nvPr/>
          </p:nvSpPr>
          <p:spPr>
            <a:xfrm>
              <a:off x="248864" y="1309239"/>
              <a:ext cx="561975" cy="695324"/>
            </a:xfrm>
            <a:custGeom>
              <a:rect b="b" l="l" r="r" t="t"/>
              <a:pathLst>
                <a:path extrusionOk="0" h="695325" w="561975">
                  <a:moveTo>
                    <a:pt x="431031" y="350058"/>
                  </a:moveTo>
                  <a:cubicBezTo>
                    <a:pt x="430905" y="244845"/>
                    <a:pt x="479209" y="145428"/>
                    <a:pt x="562000" y="80501"/>
                  </a:cubicBezTo>
                  <a:cubicBezTo>
                    <a:pt x="413127" y="-36551"/>
                    <a:pt x="197553" y="-10756"/>
                    <a:pt x="80501" y="138117"/>
                  </a:cubicBezTo>
                  <a:cubicBezTo>
                    <a:pt x="-36551" y="286989"/>
                    <a:pt x="-10756" y="502564"/>
                    <a:pt x="138117" y="619616"/>
                  </a:cubicBezTo>
                  <a:cubicBezTo>
                    <a:pt x="262491" y="717406"/>
                    <a:pt x="437626" y="717406"/>
                    <a:pt x="562000" y="619616"/>
                  </a:cubicBezTo>
                  <a:cubicBezTo>
                    <a:pt x="479209" y="554688"/>
                    <a:pt x="430905" y="455272"/>
                    <a:pt x="431031" y="350058"/>
                  </a:cubicBezTo>
                  <a:close/>
                </a:path>
              </a:pathLst>
            </a:custGeom>
            <a:solidFill>
              <a:srgbClr val="EB001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11"/>
            <p:cNvSpPr/>
            <p:nvPr/>
          </p:nvSpPr>
          <p:spPr>
            <a:xfrm>
              <a:off x="803719" y="1309321"/>
              <a:ext cx="561975" cy="695324"/>
            </a:xfrm>
            <a:custGeom>
              <a:rect b="b" l="l" r="r" t="t"/>
              <a:pathLst>
                <a:path extrusionOk="0" h="695325" w="561975">
                  <a:moveTo>
                    <a:pt x="561880" y="349975"/>
                  </a:moveTo>
                  <a:cubicBezTo>
                    <a:pt x="561834" y="539354"/>
                    <a:pt x="408276" y="692838"/>
                    <a:pt x="218897" y="692793"/>
                  </a:cubicBezTo>
                  <a:cubicBezTo>
                    <a:pt x="142100" y="692774"/>
                    <a:pt x="67533" y="666976"/>
                    <a:pt x="7144" y="619533"/>
                  </a:cubicBezTo>
                  <a:cubicBezTo>
                    <a:pt x="156016" y="502481"/>
                    <a:pt x="181812" y="286906"/>
                    <a:pt x="64760" y="138034"/>
                  </a:cubicBezTo>
                  <a:cubicBezTo>
                    <a:pt x="47913" y="116607"/>
                    <a:pt x="28571" y="97265"/>
                    <a:pt x="7144" y="80418"/>
                  </a:cubicBezTo>
                  <a:cubicBezTo>
                    <a:pt x="156062" y="-36576"/>
                    <a:pt x="371626" y="-10696"/>
                    <a:pt x="488620" y="138222"/>
                  </a:cubicBezTo>
                  <a:cubicBezTo>
                    <a:pt x="536063" y="198612"/>
                    <a:pt x="561861" y="273179"/>
                    <a:pt x="561880" y="349975"/>
                  </a:cubicBezTo>
                  <a:close/>
                  <a:moveTo>
                    <a:pt x="529209" y="562478"/>
                  </a:moveTo>
                  <a:lnTo>
                    <a:pt x="529209" y="551429"/>
                  </a:lnTo>
                  <a:lnTo>
                    <a:pt x="533686" y="551429"/>
                  </a:lnTo>
                  <a:lnTo>
                    <a:pt x="533686" y="549143"/>
                  </a:lnTo>
                  <a:lnTo>
                    <a:pt x="522446" y="549143"/>
                  </a:lnTo>
                  <a:lnTo>
                    <a:pt x="522446" y="551429"/>
                  </a:lnTo>
                  <a:lnTo>
                    <a:pt x="526828" y="551429"/>
                  </a:lnTo>
                  <a:lnTo>
                    <a:pt x="526828" y="562478"/>
                  </a:lnTo>
                  <a:close/>
                  <a:moveTo>
                    <a:pt x="551212" y="562478"/>
                  </a:moveTo>
                  <a:lnTo>
                    <a:pt x="551212" y="549143"/>
                  </a:lnTo>
                  <a:lnTo>
                    <a:pt x="547687" y="549143"/>
                  </a:lnTo>
                  <a:lnTo>
                    <a:pt x="543687" y="558668"/>
                  </a:lnTo>
                  <a:lnTo>
                    <a:pt x="539686" y="549143"/>
                  </a:lnTo>
                  <a:lnTo>
                    <a:pt x="536258" y="549143"/>
                  </a:lnTo>
                  <a:lnTo>
                    <a:pt x="536258" y="562478"/>
                  </a:lnTo>
                  <a:lnTo>
                    <a:pt x="538734" y="562478"/>
                  </a:lnTo>
                  <a:lnTo>
                    <a:pt x="538734" y="552382"/>
                  </a:lnTo>
                  <a:lnTo>
                    <a:pt x="542449" y="561049"/>
                  </a:lnTo>
                  <a:lnTo>
                    <a:pt x="545020" y="561049"/>
                  </a:lnTo>
                  <a:lnTo>
                    <a:pt x="548735" y="552382"/>
                  </a:lnTo>
                  <a:lnTo>
                    <a:pt x="548735" y="562478"/>
                  </a:lnTo>
                  <a:close/>
                </a:path>
              </a:pathLst>
            </a:custGeom>
            <a:solidFill>
              <a:srgbClr val="F79E1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Graphic - Light" showMasterSp="0">
  <p:cSld name="Title Slide Graphic - Light">
    <p:bg>
      <p:bgPr>
        <a:solidFill>
          <a:schemeClr val="lt1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idx="1" type="body"/>
          </p:nvPr>
        </p:nvSpPr>
        <p:spPr>
          <a:xfrm>
            <a:off x="164592" y="3466431"/>
            <a:ext cx="3124200" cy="1708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0" sz="900" cap="none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0" type="dt"/>
          </p:nvPr>
        </p:nvSpPr>
        <p:spPr>
          <a:xfrm>
            <a:off x="164592" y="3166956"/>
            <a:ext cx="3123564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2" type="subTitle"/>
          </p:nvPr>
        </p:nvSpPr>
        <p:spPr>
          <a:xfrm>
            <a:off x="164591" y="2717911"/>
            <a:ext cx="6702552" cy="498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51"/>
              <a:buNone/>
              <a:defRPr sz="1351"/>
            </a:lvl3pPr>
            <a:lvl4pPr lvl="3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49" name="Google Shape;49;p12"/>
          <p:cNvSpPr txBox="1"/>
          <p:nvPr>
            <p:ph type="ctrTitle"/>
          </p:nvPr>
        </p:nvSpPr>
        <p:spPr>
          <a:xfrm>
            <a:off x="164591" y="1430456"/>
            <a:ext cx="6702552" cy="127419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50" name="Google Shape;50;p12"/>
          <p:cNvGrpSpPr/>
          <p:nvPr/>
        </p:nvGrpSpPr>
        <p:grpSpPr>
          <a:xfrm>
            <a:off x="8288899" y="258318"/>
            <a:ext cx="595440" cy="370757"/>
            <a:chOff x="248864" y="1309239"/>
            <a:chExt cx="1116830" cy="695406"/>
          </a:xfrm>
        </p:grpSpPr>
        <p:sp>
          <p:nvSpPr>
            <p:cNvPr id="51" name="Google Shape;51;p12"/>
            <p:cNvSpPr/>
            <p:nvPr/>
          </p:nvSpPr>
          <p:spPr>
            <a:xfrm>
              <a:off x="653702" y="1382595"/>
              <a:ext cx="314326" cy="552451"/>
            </a:xfrm>
            <a:custGeom>
              <a:rect b="b" l="l" r="r" t="t"/>
              <a:pathLst>
                <a:path extrusionOk="0" h="552450" w="314325">
                  <a:moveTo>
                    <a:pt x="7144" y="7144"/>
                  </a:moveTo>
                  <a:lnTo>
                    <a:pt x="307181" y="7144"/>
                  </a:lnTo>
                  <a:lnTo>
                    <a:pt x="307181" y="546354"/>
                  </a:lnTo>
                  <a:lnTo>
                    <a:pt x="7144" y="546354"/>
                  </a:lnTo>
                  <a:close/>
                </a:path>
              </a:pathLst>
            </a:custGeom>
            <a:solidFill>
              <a:srgbClr val="FF5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12"/>
            <p:cNvSpPr/>
            <p:nvPr/>
          </p:nvSpPr>
          <p:spPr>
            <a:xfrm>
              <a:off x="248864" y="1309239"/>
              <a:ext cx="561975" cy="695324"/>
            </a:xfrm>
            <a:custGeom>
              <a:rect b="b" l="l" r="r" t="t"/>
              <a:pathLst>
                <a:path extrusionOk="0" h="695325" w="561975">
                  <a:moveTo>
                    <a:pt x="431031" y="350058"/>
                  </a:moveTo>
                  <a:cubicBezTo>
                    <a:pt x="430905" y="244845"/>
                    <a:pt x="479209" y="145428"/>
                    <a:pt x="562000" y="80501"/>
                  </a:cubicBezTo>
                  <a:cubicBezTo>
                    <a:pt x="413127" y="-36551"/>
                    <a:pt x="197553" y="-10756"/>
                    <a:pt x="80501" y="138117"/>
                  </a:cubicBezTo>
                  <a:cubicBezTo>
                    <a:pt x="-36551" y="286989"/>
                    <a:pt x="-10756" y="502564"/>
                    <a:pt x="138117" y="619616"/>
                  </a:cubicBezTo>
                  <a:cubicBezTo>
                    <a:pt x="262491" y="717406"/>
                    <a:pt x="437626" y="717406"/>
                    <a:pt x="562000" y="619616"/>
                  </a:cubicBezTo>
                  <a:cubicBezTo>
                    <a:pt x="479209" y="554688"/>
                    <a:pt x="430905" y="455272"/>
                    <a:pt x="431031" y="350058"/>
                  </a:cubicBezTo>
                  <a:close/>
                </a:path>
              </a:pathLst>
            </a:custGeom>
            <a:solidFill>
              <a:srgbClr val="EB001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12"/>
            <p:cNvSpPr/>
            <p:nvPr/>
          </p:nvSpPr>
          <p:spPr>
            <a:xfrm>
              <a:off x="803719" y="1309321"/>
              <a:ext cx="561975" cy="695324"/>
            </a:xfrm>
            <a:custGeom>
              <a:rect b="b" l="l" r="r" t="t"/>
              <a:pathLst>
                <a:path extrusionOk="0" h="695325" w="561975">
                  <a:moveTo>
                    <a:pt x="561880" y="349975"/>
                  </a:moveTo>
                  <a:cubicBezTo>
                    <a:pt x="561834" y="539354"/>
                    <a:pt x="408276" y="692838"/>
                    <a:pt x="218897" y="692793"/>
                  </a:cubicBezTo>
                  <a:cubicBezTo>
                    <a:pt x="142100" y="692774"/>
                    <a:pt x="67533" y="666976"/>
                    <a:pt x="7144" y="619533"/>
                  </a:cubicBezTo>
                  <a:cubicBezTo>
                    <a:pt x="156016" y="502481"/>
                    <a:pt x="181812" y="286906"/>
                    <a:pt x="64760" y="138034"/>
                  </a:cubicBezTo>
                  <a:cubicBezTo>
                    <a:pt x="47913" y="116607"/>
                    <a:pt x="28571" y="97265"/>
                    <a:pt x="7144" y="80418"/>
                  </a:cubicBezTo>
                  <a:cubicBezTo>
                    <a:pt x="156062" y="-36576"/>
                    <a:pt x="371626" y="-10696"/>
                    <a:pt x="488620" y="138222"/>
                  </a:cubicBezTo>
                  <a:cubicBezTo>
                    <a:pt x="536063" y="198612"/>
                    <a:pt x="561861" y="273179"/>
                    <a:pt x="561880" y="349975"/>
                  </a:cubicBezTo>
                  <a:close/>
                  <a:moveTo>
                    <a:pt x="529209" y="562478"/>
                  </a:moveTo>
                  <a:lnTo>
                    <a:pt x="529209" y="551429"/>
                  </a:lnTo>
                  <a:lnTo>
                    <a:pt x="533686" y="551429"/>
                  </a:lnTo>
                  <a:lnTo>
                    <a:pt x="533686" y="549143"/>
                  </a:lnTo>
                  <a:lnTo>
                    <a:pt x="522446" y="549143"/>
                  </a:lnTo>
                  <a:lnTo>
                    <a:pt x="522446" y="551429"/>
                  </a:lnTo>
                  <a:lnTo>
                    <a:pt x="526828" y="551429"/>
                  </a:lnTo>
                  <a:lnTo>
                    <a:pt x="526828" y="562478"/>
                  </a:lnTo>
                  <a:close/>
                  <a:moveTo>
                    <a:pt x="551212" y="562478"/>
                  </a:moveTo>
                  <a:lnTo>
                    <a:pt x="551212" y="549143"/>
                  </a:lnTo>
                  <a:lnTo>
                    <a:pt x="547687" y="549143"/>
                  </a:lnTo>
                  <a:lnTo>
                    <a:pt x="543687" y="558668"/>
                  </a:lnTo>
                  <a:lnTo>
                    <a:pt x="539686" y="549143"/>
                  </a:lnTo>
                  <a:lnTo>
                    <a:pt x="536258" y="549143"/>
                  </a:lnTo>
                  <a:lnTo>
                    <a:pt x="536258" y="562478"/>
                  </a:lnTo>
                  <a:lnTo>
                    <a:pt x="538734" y="562478"/>
                  </a:lnTo>
                  <a:lnTo>
                    <a:pt x="538734" y="552382"/>
                  </a:lnTo>
                  <a:lnTo>
                    <a:pt x="542449" y="561049"/>
                  </a:lnTo>
                  <a:lnTo>
                    <a:pt x="545020" y="561049"/>
                  </a:lnTo>
                  <a:lnTo>
                    <a:pt x="548735" y="552382"/>
                  </a:lnTo>
                  <a:lnTo>
                    <a:pt x="548735" y="562478"/>
                  </a:lnTo>
                  <a:close/>
                </a:path>
              </a:pathLst>
            </a:custGeom>
            <a:solidFill>
              <a:srgbClr val="F79E1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Custom Image - Dark" showMasterSp="0">
  <p:cSld name="Title Slide Custom Image - Dark">
    <p:bg>
      <p:bgPr>
        <a:solidFill>
          <a:srgbClr val="242423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/>
          <p:nvPr>
            <p:ph idx="2" type="pic"/>
          </p:nvPr>
        </p:nvSpPr>
        <p:spPr>
          <a:xfrm>
            <a:off x="0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4736592" y="3466431"/>
            <a:ext cx="3124200" cy="1708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b="0" sz="900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0" type="dt"/>
          </p:nvPr>
        </p:nvSpPr>
        <p:spPr>
          <a:xfrm>
            <a:off x="4736592" y="3166956"/>
            <a:ext cx="3123564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3" type="subTitle"/>
          </p:nvPr>
        </p:nvSpPr>
        <p:spPr>
          <a:xfrm>
            <a:off x="4736592" y="2717911"/>
            <a:ext cx="4365625" cy="498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51"/>
              <a:buNone/>
              <a:defRPr sz="1351"/>
            </a:lvl3pPr>
            <a:lvl4pPr lvl="3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59" name="Google Shape;59;p13"/>
          <p:cNvSpPr txBox="1"/>
          <p:nvPr>
            <p:ph type="ctrTitle"/>
          </p:nvPr>
        </p:nvSpPr>
        <p:spPr>
          <a:xfrm>
            <a:off x="4736592" y="1627432"/>
            <a:ext cx="4365625" cy="107721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defRPr b="0"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60" name="Google Shape;60;p13"/>
          <p:cNvGrpSpPr/>
          <p:nvPr/>
        </p:nvGrpSpPr>
        <p:grpSpPr>
          <a:xfrm>
            <a:off x="8288899" y="258318"/>
            <a:ext cx="595440" cy="370757"/>
            <a:chOff x="248864" y="1309239"/>
            <a:chExt cx="1116830" cy="695406"/>
          </a:xfrm>
        </p:grpSpPr>
        <p:sp>
          <p:nvSpPr>
            <p:cNvPr id="61" name="Google Shape;61;p13"/>
            <p:cNvSpPr/>
            <p:nvPr/>
          </p:nvSpPr>
          <p:spPr>
            <a:xfrm>
              <a:off x="653702" y="1382595"/>
              <a:ext cx="314326" cy="552451"/>
            </a:xfrm>
            <a:custGeom>
              <a:rect b="b" l="l" r="r" t="t"/>
              <a:pathLst>
                <a:path extrusionOk="0" h="552450" w="314325">
                  <a:moveTo>
                    <a:pt x="7144" y="7144"/>
                  </a:moveTo>
                  <a:lnTo>
                    <a:pt x="307181" y="7144"/>
                  </a:lnTo>
                  <a:lnTo>
                    <a:pt x="307181" y="546354"/>
                  </a:lnTo>
                  <a:lnTo>
                    <a:pt x="7144" y="546354"/>
                  </a:lnTo>
                  <a:close/>
                </a:path>
              </a:pathLst>
            </a:custGeom>
            <a:solidFill>
              <a:srgbClr val="FF5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248864" y="1309239"/>
              <a:ext cx="561975" cy="695324"/>
            </a:xfrm>
            <a:custGeom>
              <a:rect b="b" l="l" r="r" t="t"/>
              <a:pathLst>
                <a:path extrusionOk="0" h="695325" w="561975">
                  <a:moveTo>
                    <a:pt x="431031" y="350058"/>
                  </a:moveTo>
                  <a:cubicBezTo>
                    <a:pt x="430905" y="244845"/>
                    <a:pt x="479209" y="145428"/>
                    <a:pt x="562000" y="80501"/>
                  </a:cubicBezTo>
                  <a:cubicBezTo>
                    <a:pt x="413127" y="-36551"/>
                    <a:pt x="197553" y="-10756"/>
                    <a:pt x="80501" y="138117"/>
                  </a:cubicBezTo>
                  <a:cubicBezTo>
                    <a:pt x="-36551" y="286989"/>
                    <a:pt x="-10756" y="502564"/>
                    <a:pt x="138117" y="619616"/>
                  </a:cubicBezTo>
                  <a:cubicBezTo>
                    <a:pt x="262491" y="717406"/>
                    <a:pt x="437626" y="717406"/>
                    <a:pt x="562000" y="619616"/>
                  </a:cubicBezTo>
                  <a:cubicBezTo>
                    <a:pt x="479209" y="554688"/>
                    <a:pt x="430905" y="455272"/>
                    <a:pt x="431031" y="350058"/>
                  </a:cubicBezTo>
                  <a:close/>
                </a:path>
              </a:pathLst>
            </a:custGeom>
            <a:solidFill>
              <a:srgbClr val="EB001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13"/>
            <p:cNvSpPr/>
            <p:nvPr/>
          </p:nvSpPr>
          <p:spPr>
            <a:xfrm>
              <a:off x="803719" y="1309321"/>
              <a:ext cx="561975" cy="695324"/>
            </a:xfrm>
            <a:custGeom>
              <a:rect b="b" l="l" r="r" t="t"/>
              <a:pathLst>
                <a:path extrusionOk="0" h="695325" w="561975">
                  <a:moveTo>
                    <a:pt x="561880" y="349975"/>
                  </a:moveTo>
                  <a:cubicBezTo>
                    <a:pt x="561834" y="539354"/>
                    <a:pt x="408276" y="692838"/>
                    <a:pt x="218897" y="692793"/>
                  </a:cubicBezTo>
                  <a:cubicBezTo>
                    <a:pt x="142100" y="692774"/>
                    <a:pt x="67533" y="666976"/>
                    <a:pt x="7144" y="619533"/>
                  </a:cubicBezTo>
                  <a:cubicBezTo>
                    <a:pt x="156016" y="502481"/>
                    <a:pt x="181812" y="286906"/>
                    <a:pt x="64760" y="138034"/>
                  </a:cubicBezTo>
                  <a:cubicBezTo>
                    <a:pt x="47913" y="116607"/>
                    <a:pt x="28571" y="97265"/>
                    <a:pt x="7144" y="80418"/>
                  </a:cubicBezTo>
                  <a:cubicBezTo>
                    <a:pt x="156062" y="-36576"/>
                    <a:pt x="371626" y="-10696"/>
                    <a:pt x="488620" y="138222"/>
                  </a:cubicBezTo>
                  <a:cubicBezTo>
                    <a:pt x="536063" y="198612"/>
                    <a:pt x="561861" y="273179"/>
                    <a:pt x="561880" y="349975"/>
                  </a:cubicBezTo>
                  <a:close/>
                  <a:moveTo>
                    <a:pt x="529209" y="562478"/>
                  </a:moveTo>
                  <a:lnTo>
                    <a:pt x="529209" y="551429"/>
                  </a:lnTo>
                  <a:lnTo>
                    <a:pt x="533686" y="551429"/>
                  </a:lnTo>
                  <a:lnTo>
                    <a:pt x="533686" y="549143"/>
                  </a:lnTo>
                  <a:lnTo>
                    <a:pt x="522446" y="549143"/>
                  </a:lnTo>
                  <a:lnTo>
                    <a:pt x="522446" y="551429"/>
                  </a:lnTo>
                  <a:lnTo>
                    <a:pt x="526828" y="551429"/>
                  </a:lnTo>
                  <a:lnTo>
                    <a:pt x="526828" y="562478"/>
                  </a:lnTo>
                  <a:close/>
                  <a:moveTo>
                    <a:pt x="551212" y="562478"/>
                  </a:moveTo>
                  <a:lnTo>
                    <a:pt x="551212" y="549143"/>
                  </a:lnTo>
                  <a:lnTo>
                    <a:pt x="547687" y="549143"/>
                  </a:lnTo>
                  <a:lnTo>
                    <a:pt x="543687" y="558668"/>
                  </a:lnTo>
                  <a:lnTo>
                    <a:pt x="539686" y="549143"/>
                  </a:lnTo>
                  <a:lnTo>
                    <a:pt x="536258" y="549143"/>
                  </a:lnTo>
                  <a:lnTo>
                    <a:pt x="536258" y="562478"/>
                  </a:lnTo>
                  <a:lnTo>
                    <a:pt x="538734" y="562478"/>
                  </a:lnTo>
                  <a:lnTo>
                    <a:pt x="538734" y="552382"/>
                  </a:lnTo>
                  <a:lnTo>
                    <a:pt x="542449" y="561049"/>
                  </a:lnTo>
                  <a:lnTo>
                    <a:pt x="545020" y="561049"/>
                  </a:lnTo>
                  <a:lnTo>
                    <a:pt x="548735" y="552382"/>
                  </a:lnTo>
                  <a:lnTo>
                    <a:pt x="548735" y="562478"/>
                  </a:lnTo>
                  <a:close/>
                </a:path>
              </a:pathLst>
            </a:custGeom>
            <a:solidFill>
              <a:srgbClr val="F79E1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Custom Image - Light" showMasterSp="0">
  <p:cSld name="Title Slide Custom Image - Light">
    <p:bg>
      <p:bgPr>
        <a:solidFill>
          <a:schemeClr val="lt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/>
          <p:nvPr>
            <p:ph idx="2" type="pic"/>
          </p:nvPr>
        </p:nvSpPr>
        <p:spPr>
          <a:xfrm>
            <a:off x="0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4736592" y="3466431"/>
            <a:ext cx="3124200" cy="1708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0" sz="900" cap="none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0" type="dt"/>
          </p:nvPr>
        </p:nvSpPr>
        <p:spPr>
          <a:xfrm>
            <a:off x="4736592" y="3166956"/>
            <a:ext cx="3123564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4"/>
          <p:cNvSpPr txBox="1"/>
          <p:nvPr>
            <p:ph idx="3" type="subTitle"/>
          </p:nvPr>
        </p:nvSpPr>
        <p:spPr>
          <a:xfrm>
            <a:off x="4736592" y="2717911"/>
            <a:ext cx="4365625" cy="498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51"/>
              <a:buNone/>
              <a:defRPr sz="1351"/>
            </a:lvl3pPr>
            <a:lvl4pPr lvl="3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69" name="Google Shape;69;p14"/>
          <p:cNvSpPr txBox="1"/>
          <p:nvPr>
            <p:ph type="ctrTitle"/>
          </p:nvPr>
        </p:nvSpPr>
        <p:spPr>
          <a:xfrm>
            <a:off x="4736592" y="1627432"/>
            <a:ext cx="4365625" cy="107721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0" name="Google Shape;70;p14"/>
          <p:cNvGrpSpPr/>
          <p:nvPr/>
        </p:nvGrpSpPr>
        <p:grpSpPr>
          <a:xfrm>
            <a:off x="8288899" y="258318"/>
            <a:ext cx="595440" cy="370757"/>
            <a:chOff x="248864" y="1309239"/>
            <a:chExt cx="1116830" cy="695406"/>
          </a:xfrm>
        </p:grpSpPr>
        <p:sp>
          <p:nvSpPr>
            <p:cNvPr id="71" name="Google Shape;71;p14"/>
            <p:cNvSpPr/>
            <p:nvPr/>
          </p:nvSpPr>
          <p:spPr>
            <a:xfrm>
              <a:off x="653702" y="1382595"/>
              <a:ext cx="314326" cy="552451"/>
            </a:xfrm>
            <a:custGeom>
              <a:rect b="b" l="l" r="r" t="t"/>
              <a:pathLst>
                <a:path extrusionOk="0" h="552450" w="314325">
                  <a:moveTo>
                    <a:pt x="7144" y="7144"/>
                  </a:moveTo>
                  <a:lnTo>
                    <a:pt x="307181" y="7144"/>
                  </a:lnTo>
                  <a:lnTo>
                    <a:pt x="307181" y="546354"/>
                  </a:lnTo>
                  <a:lnTo>
                    <a:pt x="7144" y="546354"/>
                  </a:lnTo>
                  <a:close/>
                </a:path>
              </a:pathLst>
            </a:custGeom>
            <a:solidFill>
              <a:srgbClr val="FF5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4"/>
            <p:cNvSpPr/>
            <p:nvPr/>
          </p:nvSpPr>
          <p:spPr>
            <a:xfrm>
              <a:off x="248864" y="1309239"/>
              <a:ext cx="561975" cy="695324"/>
            </a:xfrm>
            <a:custGeom>
              <a:rect b="b" l="l" r="r" t="t"/>
              <a:pathLst>
                <a:path extrusionOk="0" h="695325" w="561975">
                  <a:moveTo>
                    <a:pt x="431031" y="350058"/>
                  </a:moveTo>
                  <a:cubicBezTo>
                    <a:pt x="430905" y="244845"/>
                    <a:pt x="479209" y="145428"/>
                    <a:pt x="562000" y="80501"/>
                  </a:cubicBezTo>
                  <a:cubicBezTo>
                    <a:pt x="413127" y="-36551"/>
                    <a:pt x="197553" y="-10756"/>
                    <a:pt x="80501" y="138117"/>
                  </a:cubicBezTo>
                  <a:cubicBezTo>
                    <a:pt x="-36551" y="286989"/>
                    <a:pt x="-10756" y="502564"/>
                    <a:pt x="138117" y="619616"/>
                  </a:cubicBezTo>
                  <a:cubicBezTo>
                    <a:pt x="262491" y="717406"/>
                    <a:pt x="437626" y="717406"/>
                    <a:pt x="562000" y="619616"/>
                  </a:cubicBezTo>
                  <a:cubicBezTo>
                    <a:pt x="479209" y="554688"/>
                    <a:pt x="430905" y="455272"/>
                    <a:pt x="431031" y="350058"/>
                  </a:cubicBezTo>
                  <a:close/>
                </a:path>
              </a:pathLst>
            </a:custGeom>
            <a:solidFill>
              <a:srgbClr val="EB001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4"/>
            <p:cNvSpPr/>
            <p:nvPr/>
          </p:nvSpPr>
          <p:spPr>
            <a:xfrm>
              <a:off x="803719" y="1309321"/>
              <a:ext cx="561975" cy="695324"/>
            </a:xfrm>
            <a:custGeom>
              <a:rect b="b" l="l" r="r" t="t"/>
              <a:pathLst>
                <a:path extrusionOk="0" h="695325" w="561975">
                  <a:moveTo>
                    <a:pt x="561880" y="349975"/>
                  </a:moveTo>
                  <a:cubicBezTo>
                    <a:pt x="561834" y="539354"/>
                    <a:pt x="408276" y="692838"/>
                    <a:pt x="218897" y="692793"/>
                  </a:cubicBezTo>
                  <a:cubicBezTo>
                    <a:pt x="142100" y="692774"/>
                    <a:pt x="67533" y="666976"/>
                    <a:pt x="7144" y="619533"/>
                  </a:cubicBezTo>
                  <a:cubicBezTo>
                    <a:pt x="156016" y="502481"/>
                    <a:pt x="181812" y="286906"/>
                    <a:pt x="64760" y="138034"/>
                  </a:cubicBezTo>
                  <a:cubicBezTo>
                    <a:pt x="47913" y="116607"/>
                    <a:pt x="28571" y="97265"/>
                    <a:pt x="7144" y="80418"/>
                  </a:cubicBezTo>
                  <a:cubicBezTo>
                    <a:pt x="156062" y="-36576"/>
                    <a:pt x="371626" y="-10696"/>
                    <a:pt x="488620" y="138222"/>
                  </a:cubicBezTo>
                  <a:cubicBezTo>
                    <a:pt x="536063" y="198612"/>
                    <a:pt x="561861" y="273179"/>
                    <a:pt x="561880" y="349975"/>
                  </a:cubicBezTo>
                  <a:close/>
                  <a:moveTo>
                    <a:pt x="529209" y="562478"/>
                  </a:moveTo>
                  <a:lnTo>
                    <a:pt x="529209" y="551429"/>
                  </a:lnTo>
                  <a:lnTo>
                    <a:pt x="533686" y="551429"/>
                  </a:lnTo>
                  <a:lnTo>
                    <a:pt x="533686" y="549143"/>
                  </a:lnTo>
                  <a:lnTo>
                    <a:pt x="522446" y="549143"/>
                  </a:lnTo>
                  <a:lnTo>
                    <a:pt x="522446" y="551429"/>
                  </a:lnTo>
                  <a:lnTo>
                    <a:pt x="526828" y="551429"/>
                  </a:lnTo>
                  <a:lnTo>
                    <a:pt x="526828" y="562478"/>
                  </a:lnTo>
                  <a:close/>
                  <a:moveTo>
                    <a:pt x="551212" y="562478"/>
                  </a:moveTo>
                  <a:lnTo>
                    <a:pt x="551212" y="549143"/>
                  </a:lnTo>
                  <a:lnTo>
                    <a:pt x="547687" y="549143"/>
                  </a:lnTo>
                  <a:lnTo>
                    <a:pt x="543687" y="558668"/>
                  </a:lnTo>
                  <a:lnTo>
                    <a:pt x="539686" y="549143"/>
                  </a:lnTo>
                  <a:lnTo>
                    <a:pt x="536258" y="549143"/>
                  </a:lnTo>
                  <a:lnTo>
                    <a:pt x="536258" y="562478"/>
                  </a:lnTo>
                  <a:lnTo>
                    <a:pt x="538734" y="562478"/>
                  </a:lnTo>
                  <a:lnTo>
                    <a:pt x="538734" y="552382"/>
                  </a:lnTo>
                  <a:lnTo>
                    <a:pt x="542449" y="561049"/>
                  </a:lnTo>
                  <a:lnTo>
                    <a:pt x="545020" y="561049"/>
                  </a:lnTo>
                  <a:lnTo>
                    <a:pt x="548735" y="552382"/>
                  </a:lnTo>
                  <a:lnTo>
                    <a:pt x="548735" y="562478"/>
                  </a:lnTo>
                  <a:close/>
                </a:path>
              </a:pathLst>
            </a:custGeom>
            <a:solidFill>
              <a:srgbClr val="F79E1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Table of Contents">
    <p:bg>
      <p:bgPr>
        <a:solidFill>
          <a:schemeClr val="lt1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idx="12" type="sldNum"/>
          </p:nvPr>
        </p:nvSpPr>
        <p:spPr>
          <a:xfrm>
            <a:off x="157492" y="4810812"/>
            <a:ext cx="22859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76" name="Google Shape;76;p15"/>
          <p:cNvSpPr txBox="1"/>
          <p:nvPr>
            <p:ph idx="11" type="ftr"/>
          </p:nvPr>
        </p:nvSpPr>
        <p:spPr>
          <a:xfrm>
            <a:off x="440082" y="4810812"/>
            <a:ext cx="331927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10" type="dt"/>
          </p:nvPr>
        </p:nvSpPr>
        <p:spPr>
          <a:xfrm>
            <a:off x="6628632" y="4810812"/>
            <a:ext cx="14529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119438" y="727556"/>
            <a:ext cx="5458009" cy="3588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>
            <a:lvl1pPr indent="-29845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  <a:defRPr sz="2200"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/>
            </a:lvl3pPr>
            <a:lvl4pPr indent="-29845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Char char="–"/>
              <a:defRPr/>
            </a:lvl4pPr>
            <a:lvl5pPr indent="-295338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51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15"/>
          <p:cNvSpPr txBox="1"/>
          <p:nvPr>
            <p:ph idx="2" type="body"/>
          </p:nvPr>
        </p:nvSpPr>
        <p:spPr>
          <a:xfrm>
            <a:off x="164592" y="727556"/>
            <a:ext cx="2725896" cy="7171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51"/>
              <a:buNone/>
              <a:defRPr b="1" sz="1351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0" name="Google Shape;80;p15"/>
          <p:cNvSpPr txBox="1"/>
          <p:nvPr>
            <p:ph type="title"/>
          </p:nvPr>
        </p:nvSpPr>
        <p:spPr>
          <a:xfrm>
            <a:off x="164594" y="192025"/>
            <a:ext cx="8412854" cy="3108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bg>
      <p:bgPr>
        <a:solidFill>
          <a:schemeClr val="lt1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idx="12" type="sldNum"/>
          </p:nvPr>
        </p:nvSpPr>
        <p:spPr>
          <a:xfrm>
            <a:off x="157492" y="4810812"/>
            <a:ext cx="22859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83" name="Google Shape;83;p16"/>
          <p:cNvSpPr txBox="1"/>
          <p:nvPr>
            <p:ph idx="11" type="ftr"/>
          </p:nvPr>
        </p:nvSpPr>
        <p:spPr>
          <a:xfrm>
            <a:off x="440082" y="4810812"/>
            <a:ext cx="331927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6"/>
          <p:cNvSpPr txBox="1"/>
          <p:nvPr>
            <p:ph idx="10" type="dt"/>
          </p:nvPr>
        </p:nvSpPr>
        <p:spPr>
          <a:xfrm>
            <a:off x="6628632" y="4810812"/>
            <a:ext cx="14529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9438" y="192088"/>
            <a:ext cx="5458009" cy="4125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16"/>
          <p:cNvSpPr txBox="1"/>
          <p:nvPr>
            <p:ph type="title"/>
          </p:nvPr>
        </p:nvSpPr>
        <p:spPr>
          <a:xfrm>
            <a:off x="164593" y="192025"/>
            <a:ext cx="2725897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(long) and Content">
  <p:cSld name="Title (long) and Content">
    <p:bg>
      <p:bgPr>
        <a:solidFill>
          <a:schemeClr val="lt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idx="12" type="sldNum"/>
          </p:nvPr>
        </p:nvSpPr>
        <p:spPr>
          <a:xfrm>
            <a:off x="157492" y="4810812"/>
            <a:ext cx="22859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89" name="Google Shape;89;p17"/>
          <p:cNvSpPr txBox="1"/>
          <p:nvPr>
            <p:ph idx="11" type="ftr"/>
          </p:nvPr>
        </p:nvSpPr>
        <p:spPr>
          <a:xfrm>
            <a:off x="440082" y="4810812"/>
            <a:ext cx="331927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7"/>
          <p:cNvSpPr txBox="1"/>
          <p:nvPr>
            <p:ph idx="10" type="dt"/>
          </p:nvPr>
        </p:nvSpPr>
        <p:spPr>
          <a:xfrm>
            <a:off x="6628632" y="4810812"/>
            <a:ext cx="14529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164594" y="727556"/>
            <a:ext cx="8412854" cy="35929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17"/>
          <p:cNvSpPr txBox="1"/>
          <p:nvPr>
            <p:ph type="title"/>
          </p:nvPr>
        </p:nvSpPr>
        <p:spPr>
          <a:xfrm>
            <a:off x="164594" y="192025"/>
            <a:ext cx="8412854" cy="3108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theme" Target="../theme/theme2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/>
          <p:nvPr/>
        </p:nvSpPr>
        <p:spPr>
          <a:xfrm rot="-5400000">
            <a:off x="8285347" y="3825900"/>
            <a:ext cx="1481030" cy="90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400" u="none" cap="none" strike="noStrike">
                <a:solidFill>
                  <a:srgbClr val="A2A2A2"/>
                </a:solidFill>
                <a:latin typeface="Arial"/>
                <a:ea typeface="Arial"/>
                <a:cs typeface="Arial"/>
                <a:sym typeface="Arial"/>
              </a:rPr>
              <a:t>©2024 Mastercard. Proprietary and Confidential</a:t>
            </a:r>
            <a:endParaRPr b="0" i="0" sz="400" u="none" cap="none" strike="noStrike">
              <a:solidFill>
                <a:srgbClr val="A2A2A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8"/>
          <p:cNvSpPr txBox="1"/>
          <p:nvPr>
            <p:ph idx="12" type="sldNum"/>
          </p:nvPr>
        </p:nvSpPr>
        <p:spPr>
          <a:xfrm>
            <a:off x="157492" y="4810812"/>
            <a:ext cx="22859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1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1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1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1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1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1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1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1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1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2" name="Google Shape;12;p8"/>
          <p:cNvSpPr txBox="1"/>
          <p:nvPr>
            <p:ph idx="11" type="ftr"/>
          </p:nvPr>
        </p:nvSpPr>
        <p:spPr>
          <a:xfrm>
            <a:off x="440082" y="4810812"/>
            <a:ext cx="331927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8"/>
          <p:cNvSpPr txBox="1"/>
          <p:nvPr>
            <p:ph idx="10" type="dt"/>
          </p:nvPr>
        </p:nvSpPr>
        <p:spPr>
          <a:xfrm>
            <a:off x="6628632" y="4810812"/>
            <a:ext cx="14529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8"/>
          <p:cNvSpPr txBox="1"/>
          <p:nvPr>
            <p:ph idx="1" type="body"/>
          </p:nvPr>
        </p:nvSpPr>
        <p:spPr>
          <a:xfrm>
            <a:off x="3119090" y="192024"/>
            <a:ext cx="5458358" cy="41258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>
            <a:lvl1pPr indent="-3302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5338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51"/>
              <a:buFont typeface="Arial"/>
              <a:buChar char="•"/>
              <a:defRPr b="0" i="0" sz="1051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4388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1"/>
              <a:buFont typeface="Arial"/>
              <a:buChar char="•"/>
              <a:defRPr b="0" i="0" sz="1351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4388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1"/>
              <a:buFont typeface="Arial"/>
              <a:buChar char="•"/>
              <a:defRPr b="0" i="0" sz="1351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4388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1"/>
              <a:buFont typeface="Arial"/>
              <a:buChar char="•"/>
              <a:defRPr b="0" i="0" sz="1351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4388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1"/>
              <a:buFont typeface="Arial"/>
              <a:buChar char="•"/>
              <a:defRPr b="0" i="0" sz="1351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8"/>
          <p:cNvSpPr txBox="1"/>
          <p:nvPr>
            <p:ph type="title"/>
          </p:nvPr>
        </p:nvSpPr>
        <p:spPr>
          <a:xfrm>
            <a:off x="164593" y="192025"/>
            <a:ext cx="2725897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grpSp>
        <p:nvGrpSpPr>
          <p:cNvPr id="16" name="Google Shape;16;p8"/>
          <p:cNvGrpSpPr/>
          <p:nvPr/>
        </p:nvGrpSpPr>
        <p:grpSpPr>
          <a:xfrm>
            <a:off x="8401987" y="4695711"/>
            <a:ext cx="482352" cy="300342"/>
            <a:chOff x="248864" y="1309239"/>
            <a:chExt cx="1116830" cy="695406"/>
          </a:xfrm>
        </p:grpSpPr>
        <p:sp>
          <p:nvSpPr>
            <p:cNvPr id="17" name="Google Shape;17;p8"/>
            <p:cNvSpPr/>
            <p:nvPr/>
          </p:nvSpPr>
          <p:spPr>
            <a:xfrm>
              <a:off x="653702" y="1382595"/>
              <a:ext cx="314326" cy="552451"/>
            </a:xfrm>
            <a:custGeom>
              <a:rect b="b" l="l" r="r" t="t"/>
              <a:pathLst>
                <a:path extrusionOk="0" h="552450" w="314325">
                  <a:moveTo>
                    <a:pt x="7144" y="7144"/>
                  </a:moveTo>
                  <a:lnTo>
                    <a:pt x="307181" y="7144"/>
                  </a:lnTo>
                  <a:lnTo>
                    <a:pt x="307181" y="546354"/>
                  </a:lnTo>
                  <a:lnTo>
                    <a:pt x="7144" y="546354"/>
                  </a:lnTo>
                  <a:close/>
                </a:path>
              </a:pathLst>
            </a:custGeom>
            <a:solidFill>
              <a:srgbClr val="FF5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8"/>
            <p:cNvSpPr/>
            <p:nvPr/>
          </p:nvSpPr>
          <p:spPr>
            <a:xfrm>
              <a:off x="248864" y="1309239"/>
              <a:ext cx="561975" cy="695324"/>
            </a:xfrm>
            <a:custGeom>
              <a:rect b="b" l="l" r="r" t="t"/>
              <a:pathLst>
                <a:path extrusionOk="0" h="695325" w="561975">
                  <a:moveTo>
                    <a:pt x="431031" y="350058"/>
                  </a:moveTo>
                  <a:cubicBezTo>
                    <a:pt x="430905" y="244845"/>
                    <a:pt x="479209" y="145428"/>
                    <a:pt x="562000" y="80501"/>
                  </a:cubicBezTo>
                  <a:cubicBezTo>
                    <a:pt x="413127" y="-36551"/>
                    <a:pt x="197553" y="-10756"/>
                    <a:pt x="80501" y="138117"/>
                  </a:cubicBezTo>
                  <a:cubicBezTo>
                    <a:pt x="-36551" y="286989"/>
                    <a:pt x="-10756" y="502564"/>
                    <a:pt x="138117" y="619616"/>
                  </a:cubicBezTo>
                  <a:cubicBezTo>
                    <a:pt x="262491" y="717406"/>
                    <a:pt x="437626" y="717406"/>
                    <a:pt x="562000" y="619616"/>
                  </a:cubicBezTo>
                  <a:cubicBezTo>
                    <a:pt x="479209" y="554688"/>
                    <a:pt x="430905" y="455272"/>
                    <a:pt x="431031" y="350058"/>
                  </a:cubicBezTo>
                  <a:close/>
                </a:path>
              </a:pathLst>
            </a:custGeom>
            <a:solidFill>
              <a:srgbClr val="EB001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8"/>
            <p:cNvSpPr/>
            <p:nvPr/>
          </p:nvSpPr>
          <p:spPr>
            <a:xfrm>
              <a:off x="803719" y="1309321"/>
              <a:ext cx="561975" cy="695324"/>
            </a:xfrm>
            <a:custGeom>
              <a:rect b="b" l="l" r="r" t="t"/>
              <a:pathLst>
                <a:path extrusionOk="0" h="695325" w="561975">
                  <a:moveTo>
                    <a:pt x="561880" y="349975"/>
                  </a:moveTo>
                  <a:cubicBezTo>
                    <a:pt x="561834" y="539354"/>
                    <a:pt x="408276" y="692838"/>
                    <a:pt x="218897" y="692793"/>
                  </a:cubicBezTo>
                  <a:cubicBezTo>
                    <a:pt x="142100" y="692774"/>
                    <a:pt x="67533" y="666976"/>
                    <a:pt x="7144" y="619533"/>
                  </a:cubicBezTo>
                  <a:cubicBezTo>
                    <a:pt x="156016" y="502481"/>
                    <a:pt x="181812" y="286906"/>
                    <a:pt x="64760" y="138034"/>
                  </a:cubicBezTo>
                  <a:cubicBezTo>
                    <a:pt x="47913" y="116607"/>
                    <a:pt x="28571" y="97265"/>
                    <a:pt x="7144" y="80418"/>
                  </a:cubicBezTo>
                  <a:cubicBezTo>
                    <a:pt x="156062" y="-36576"/>
                    <a:pt x="371626" y="-10696"/>
                    <a:pt x="488620" y="138222"/>
                  </a:cubicBezTo>
                  <a:cubicBezTo>
                    <a:pt x="536063" y="198612"/>
                    <a:pt x="561861" y="273179"/>
                    <a:pt x="561880" y="349975"/>
                  </a:cubicBezTo>
                  <a:close/>
                  <a:moveTo>
                    <a:pt x="529209" y="562478"/>
                  </a:moveTo>
                  <a:lnTo>
                    <a:pt x="529209" y="551429"/>
                  </a:lnTo>
                  <a:lnTo>
                    <a:pt x="533686" y="551429"/>
                  </a:lnTo>
                  <a:lnTo>
                    <a:pt x="533686" y="549143"/>
                  </a:lnTo>
                  <a:lnTo>
                    <a:pt x="522446" y="549143"/>
                  </a:lnTo>
                  <a:lnTo>
                    <a:pt x="522446" y="551429"/>
                  </a:lnTo>
                  <a:lnTo>
                    <a:pt x="526828" y="551429"/>
                  </a:lnTo>
                  <a:lnTo>
                    <a:pt x="526828" y="562478"/>
                  </a:lnTo>
                  <a:close/>
                  <a:moveTo>
                    <a:pt x="551212" y="562478"/>
                  </a:moveTo>
                  <a:lnTo>
                    <a:pt x="551212" y="549143"/>
                  </a:lnTo>
                  <a:lnTo>
                    <a:pt x="547687" y="549143"/>
                  </a:lnTo>
                  <a:lnTo>
                    <a:pt x="543687" y="558668"/>
                  </a:lnTo>
                  <a:lnTo>
                    <a:pt x="539686" y="549143"/>
                  </a:lnTo>
                  <a:lnTo>
                    <a:pt x="536258" y="549143"/>
                  </a:lnTo>
                  <a:lnTo>
                    <a:pt x="536258" y="562478"/>
                  </a:lnTo>
                  <a:lnTo>
                    <a:pt x="538734" y="562478"/>
                  </a:lnTo>
                  <a:lnTo>
                    <a:pt x="538734" y="552382"/>
                  </a:lnTo>
                  <a:lnTo>
                    <a:pt x="542449" y="561049"/>
                  </a:lnTo>
                  <a:lnTo>
                    <a:pt x="545020" y="561049"/>
                  </a:lnTo>
                  <a:lnTo>
                    <a:pt x="548735" y="552382"/>
                  </a:lnTo>
                  <a:lnTo>
                    <a:pt x="548735" y="562478"/>
                  </a:lnTo>
                  <a:close/>
                </a:path>
              </a:pathLst>
            </a:custGeom>
            <a:solidFill>
              <a:srgbClr val="F79E1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  <p15:guide id="3" pos="1919">
          <p15:clr>
            <a:srgbClr val="F26B43"/>
          </p15:clr>
        </p15:guide>
        <p15:guide id="4" pos="3843">
          <p15:clr>
            <a:srgbClr val="F26B43"/>
          </p15:clr>
        </p15:guide>
        <p15:guide id="5" orient="horz" pos="2903">
          <p15:clr>
            <a:srgbClr val="F26B43"/>
          </p15:clr>
        </p15:guide>
        <p15:guide id="6" orient="horz" pos="309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" name="Google Shape;224;p1"/>
          <p:cNvGrpSpPr/>
          <p:nvPr/>
        </p:nvGrpSpPr>
        <p:grpSpPr>
          <a:xfrm>
            <a:off x="0" y="0"/>
            <a:ext cx="9143999" cy="5143499"/>
            <a:chOff x="0" y="0"/>
            <a:chExt cx="9143999" cy="5143499"/>
          </a:xfrm>
        </p:grpSpPr>
        <p:pic>
          <p:nvPicPr>
            <p:cNvPr id="225" name="Google Shape;225;p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9143999" cy="514349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26" name="Google Shape;226;p1"/>
            <p:cNvGrpSpPr/>
            <p:nvPr/>
          </p:nvGrpSpPr>
          <p:grpSpPr>
            <a:xfrm>
              <a:off x="8288899" y="258318"/>
              <a:ext cx="595440" cy="370757"/>
              <a:chOff x="248864" y="1309239"/>
              <a:chExt cx="1116830" cy="695406"/>
            </a:xfrm>
          </p:grpSpPr>
          <p:sp>
            <p:nvSpPr>
              <p:cNvPr id="227" name="Google Shape;227;p1"/>
              <p:cNvSpPr/>
              <p:nvPr/>
            </p:nvSpPr>
            <p:spPr>
              <a:xfrm>
                <a:off x="653702" y="1382595"/>
                <a:ext cx="314326" cy="552451"/>
              </a:xfrm>
              <a:custGeom>
                <a:rect b="b" l="l" r="r" t="t"/>
                <a:pathLst>
                  <a:path extrusionOk="0" h="552450" w="314325">
                    <a:moveTo>
                      <a:pt x="7144" y="7144"/>
                    </a:moveTo>
                    <a:lnTo>
                      <a:pt x="307181" y="7144"/>
                    </a:lnTo>
                    <a:lnTo>
                      <a:pt x="307181" y="546354"/>
                    </a:lnTo>
                    <a:lnTo>
                      <a:pt x="7144" y="546354"/>
                    </a:lnTo>
                    <a:close/>
                  </a:path>
                </a:pathLst>
              </a:custGeom>
              <a:solidFill>
                <a:srgbClr val="FF5F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" name="Google Shape;228;p1"/>
              <p:cNvSpPr/>
              <p:nvPr/>
            </p:nvSpPr>
            <p:spPr>
              <a:xfrm>
                <a:off x="248864" y="1309239"/>
                <a:ext cx="561975" cy="695324"/>
              </a:xfrm>
              <a:custGeom>
                <a:rect b="b" l="l" r="r" t="t"/>
                <a:pathLst>
                  <a:path extrusionOk="0" h="695325" w="561975">
                    <a:moveTo>
                      <a:pt x="431031" y="350058"/>
                    </a:moveTo>
                    <a:cubicBezTo>
                      <a:pt x="430905" y="244845"/>
                      <a:pt x="479209" y="145428"/>
                      <a:pt x="562000" y="80501"/>
                    </a:cubicBezTo>
                    <a:cubicBezTo>
                      <a:pt x="413127" y="-36551"/>
                      <a:pt x="197553" y="-10756"/>
                      <a:pt x="80501" y="138117"/>
                    </a:cubicBezTo>
                    <a:cubicBezTo>
                      <a:pt x="-36551" y="286989"/>
                      <a:pt x="-10756" y="502564"/>
                      <a:pt x="138117" y="619616"/>
                    </a:cubicBezTo>
                    <a:cubicBezTo>
                      <a:pt x="262491" y="717406"/>
                      <a:pt x="437626" y="717406"/>
                      <a:pt x="562000" y="619616"/>
                    </a:cubicBezTo>
                    <a:cubicBezTo>
                      <a:pt x="479209" y="554688"/>
                      <a:pt x="430905" y="455272"/>
                      <a:pt x="431031" y="350058"/>
                    </a:cubicBezTo>
                    <a:close/>
                  </a:path>
                </a:pathLst>
              </a:custGeom>
              <a:solidFill>
                <a:srgbClr val="EB001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" name="Google Shape;229;p1"/>
              <p:cNvSpPr/>
              <p:nvPr/>
            </p:nvSpPr>
            <p:spPr>
              <a:xfrm>
                <a:off x="803719" y="1309321"/>
                <a:ext cx="561975" cy="695324"/>
              </a:xfrm>
              <a:custGeom>
                <a:rect b="b" l="l" r="r" t="t"/>
                <a:pathLst>
                  <a:path extrusionOk="0" h="695325" w="561975">
                    <a:moveTo>
                      <a:pt x="561880" y="349975"/>
                    </a:moveTo>
                    <a:cubicBezTo>
                      <a:pt x="561834" y="539354"/>
                      <a:pt x="408276" y="692838"/>
                      <a:pt x="218897" y="692793"/>
                    </a:cubicBezTo>
                    <a:cubicBezTo>
                      <a:pt x="142100" y="692774"/>
                      <a:pt x="67533" y="666976"/>
                      <a:pt x="7144" y="619533"/>
                    </a:cubicBezTo>
                    <a:cubicBezTo>
                      <a:pt x="156016" y="502481"/>
                      <a:pt x="181812" y="286906"/>
                      <a:pt x="64760" y="138034"/>
                    </a:cubicBezTo>
                    <a:cubicBezTo>
                      <a:pt x="47913" y="116607"/>
                      <a:pt x="28571" y="97265"/>
                      <a:pt x="7144" y="80418"/>
                    </a:cubicBezTo>
                    <a:cubicBezTo>
                      <a:pt x="156062" y="-36576"/>
                      <a:pt x="371626" y="-10696"/>
                      <a:pt x="488620" y="138222"/>
                    </a:cubicBezTo>
                    <a:cubicBezTo>
                      <a:pt x="536063" y="198612"/>
                      <a:pt x="561861" y="273179"/>
                      <a:pt x="561880" y="349975"/>
                    </a:cubicBezTo>
                    <a:close/>
                    <a:moveTo>
                      <a:pt x="529209" y="562478"/>
                    </a:moveTo>
                    <a:lnTo>
                      <a:pt x="529209" y="551429"/>
                    </a:lnTo>
                    <a:lnTo>
                      <a:pt x="533686" y="551429"/>
                    </a:lnTo>
                    <a:lnTo>
                      <a:pt x="533686" y="549143"/>
                    </a:lnTo>
                    <a:lnTo>
                      <a:pt x="522446" y="549143"/>
                    </a:lnTo>
                    <a:lnTo>
                      <a:pt x="522446" y="551429"/>
                    </a:lnTo>
                    <a:lnTo>
                      <a:pt x="526828" y="551429"/>
                    </a:lnTo>
                    <a:lnTo>
                      <a:pt x="526828" y="562478"/>
                    </a:lnTo>
                    <a:close/>
                    <a:moveTo>
                      <a:pt x="551212" y="562478"/>
                    </a:moveTo>
                    <a:lnTo>
                      <a:pt x="551212" y="549143"/>
                    </a:lnTo>
                    <a:lnTo>
                      <a:pt x="547687" y="549143"/>
                    </a:lnTo>
                    <a:lnTo>
                      <a:pt x="543687" y="558668"/>
                    </a:lnTo>
                    <a:lnTo>
                      <a:pt x="539686" y="549143"/>
                    </a:lnTo>
                    <a:lnTo>
                      <a:pt x="536258" y="549143"/>
                    </a:lnTo>
                    <a:lnTo>
                      <a:pt x="536258" y="562478"/>
                    </a:lnTo>
                    <a:lnTo>
                      <a:pt x="538734" y="562478"/>
                    </a:lnTo>
                    <a:lnTo>
                      <a:pt x="538734" y="552382"/>
                    </a:lnTo>
                    <a:lnTo>
                      <a:pt x="542449" y="561049"/>
                    </a:lnTo>
                    <a:lnTo>
                      <a:pt x="545020" y="561049"/>
                    </a:lnTo>
                    <a:lnTo>
                      <a:pt x="548735" y="552382"/>
                    </a:lnTo>
                    <a:lnTo>
                      <a:pt x="548735" y="562478"/>
                    </a:lnTo>
                    <a:close/>
                  </a:path>
                </a:pathLst>
              </a:custGeom>
              <a:solidFill>
                <a:srgbClr val="F79E1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30" name="Google Shape;230;p1"/>
          <p:cNvSpPr txBox="1"/>
          <p:nvPr>
            <p:ph idx="1" type="body"/>
          </p:nvPr>
        </p:nvSpPr>
        <p:spPr>
          <a:xfrm>
            <a:off x="100025" y="3466393"/>
            <a:ext cx="3124200" cy="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sp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rgbClr val="FFFFFF"/>
                </a:solidFill>
              </a:rPr>
              <a:t>Presenters:</a:t>
            </a:r>
            <a:endParaRPr sz="1200">
              <a:solidFill>
                <a:srgbClr val="FFFFFF"/>
              </a:solidFill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</a:pPr>
            <a:r>
              <a:rPr lang="en-IN" sz="1200">
                <a:solidFill>
                  <a:srgbClr val="FFFFFF"/>
                </a:solidFill>
              </a:rPr>
              <a:t>Harsh Nayan , Comp</a:t>
            </a:r>
            <a:endParaRPr sz="1200">
              <a:solidFill>
                <a:srgbClr val="FFFFFF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IN" sz="1200">
                <a:solidFill>
                  <a:srgbClr val="FFFFFF"/>
                </a:solidFill>
              </a:rPr>
              <a:t>Chetan Singh, Comp</a:t>
            </a:r>
            <a:endParaRPr sz="1200">
              <a:solidFill>
                <a:srgbClr val="FFFFFF"/>
              </a:solidFill>
            </a:endParaRPr>
          </a:p>
          <a:p>
            <a:pPr indent="-115884" lvl="0" marL="11588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</a:pPr>
            <a:r>
              <a:t/>
            </a:r>
            <a:endParaRPr/>
          </a:p>
        </p:txBody>
      </p:sp>
      <p:sp>
        <p:nvSpPr>
          <p:cNvPr id="231" name="Google Shape;231;p1"/>
          <p:cNvSpPr txBox="1"/>
          <p:nvPr>
            <p:ph idx="10" type="dt"/>
          </p:nvPr>
        </p:nvSpPr>
        <p:spPr>
          <a:xfrm>
            <a:off x="164892" y="3131419"/>
            <a:ext cx="312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FFFFFF"/>
                </a:solidFill>
              </a:rPr>
              <a:t>23-08-2024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"/>
          <p:cNvSpPr txBox="1"/>
          <p:nvPr>
            <p:ph idx="2" type="subTitle"/>
          </p:nvPr>
        </p:nvSpPr>
        <p:spPr>
          <a:xfrm>
            <a:off x="164916" y="2571761"/>
            <a:ext cx="6702600" cy="4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</a:pPr>
            <a:r>
              <a:rPr b="1" lang="en-IN" sz="1800"/>
              <a:t>Team-19</a:t>
            </a:r>
            <a:endParaRPr b="1" sz="1800"/>
          </a:p>
        </p:txBody>
      </p:sp>
      <p:sp>
        <p:nvSpPr>
          <p:cNvPr id="233" name="Google Shape;233;p1"/>
          <p:cNvSpPr txBox="1"/>
          <p:nvPr>
            <p:ph type="ctrTitle"/>
          </p:nvPr>
        </p:nvSpPr>
        <p:spPr>
          <a:xfrm>
            <a:off x="100025" y="1203575"/>
            <a:ext cx="8671800" cy="128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</a:pPr>
            <a:r>
              <a:rPr lang="en-IN"/>
              <a:t>Problem Theme 3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</a:pPr>
            <a:r>
              <a:rPr lang="en-IN" sz="3700"/>
              <a:t>Beneficiary Management System</a:t>
            </a:r>
            <a:endParaRPr sz="3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"/>
          <p:cNvSpPr txBox="1"/>
          <p:nvPr>
            <p:ph idx="12" type="sldNum"/>
          </p:nvPr>
        </p:nvSpPr>
        <p:spPr>
          <a:xfrm>
            <a:off x="157492" y="4810812"/>
            <a:ext cx="22859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239" name="Google Shape;239;p2"/>
          <p:cNvSpPr txBox="1"/>
          <p:nvPr>
            <p:ph idx="11" type="ftr"/>
          </p:nvPr>
        </p:nvSpPr>
        <p:spPr>
          <a:xfrm>
            <a:off x="440082" y="4810812"/>
            <a:ext cx="331927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"/>
          <p:cNvSpPr txBox="1"/>
          <p:nvPr>
            <p:ph idx="10" type="dt"/>
          </p:nvPr>
        </p:nvSpPr>
        <p:spPr>
          <a:xfrm>
            <a:off x="6628632" y="4810812"/>
            <a:ext cx="14529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AUGUST 20, 2024</a:t>
            </a:r>
            <a:endParaRPr/>
          </a:p>
        </p:txBody>
      </p:sp>
      <p:sp>
        <p:nvSpPr>
          <p:cNvPr id="241" name="Google Shape;241;p2"/>
          <p:cNvSpPr txBox="1"/>
          <p:nvPr>
            <p:ph idx="2" type="body"/>
          </p:nvPr>
        </p:nvSpPr>
        <p:spPr>
          <a:xfrm>
            <a:off x="164600" y="727557"/>
            <a:ext cx="8412900" cy="32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IN"/>
              <a:t>1.Beneficiary Tracking and Management: </a:t>
            </a:r>
            <a:r>
              <a:rPr lang="en-IN"/>
              <a:t>Develop a system that allows NGOs to efficiently track and manage their beneficiaries, including personal information, needs, and engagement history.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IN"/>
              <a:t>2.Project Management and Impact Measurement:</a:t>
            </a:r>
            <a:r>
              <a:rPr lang="en-IN"/>
              <a:t> Implement tools to manage ongoing projects and measure the impact of these projects on the beneficiaries.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IN"/>
              <a:t>3.Automation and Efficiency: </a:t>
            </a:r>
            <a:r>
              <a:rPr lang="en-IN"/>
              <a:t>Automate manual tasks to reduce the administrative workload for NGOs, enhancing efficiency and minimizing errors.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IN"/>
              <a:t>4.User-Friendly and Scalable: </a:t>
            </a:r>
            <a:r>
              <a:rPr lang="en-IN"/>
              <a:t>Ensure the system is user-friendly and can scale to accommodate the growth of both the NGO and the number of beneficiaries they serve.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42" name="Google Shape;242;p2"/>
          <p:cNvSpPr txBox="1"/>
          <p:nvPr>
            <p:ph type="title"/>
          </p:nvPr>
        </p:nvSpPr>
        <p:spPr>
          <a:xfrm>
            <a:off x="164594" y="192025"/>
            <a:ext cx="8412854" cy="3108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IN"/>
              <a:t>Problem Statement brief: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"/>
          <p:cNvSpPr txBox="1"/>
          <p:nvPr>
            <p:ph idx="12" type="sldNum"/>
          </p:nvPr>
        </p:nvSpPr>
        <p:spPr>
          <a:xfrm>
            <a:off x="157492" y="4810812"/>
            <a:ext cx="22859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248" name="Google Shape;248;p3"/>
          <p:cNvSpPr txBox="1"/>
          <p:nvPr>
            <p:ph idx="11" type="ftr"/>
          </p:nvPr>
        </p:nvSpPr>
        <p:spPr>
          <a:xfrm>
            <a:off x="440082" y="4810812"/>
            <a:ext cx="331927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3"/>
          <p:cNvSpPr txBox="1"/>
          <p:nvPr>
            <p:ph idx="10" type="dt"/>
          </p:nvPr>
        </p:nvSpPr>
        <p:spPr>
          <a:xfrm>
            <a:off x="6628632" y="4810812"/>
            <a:ext cx="14529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AUGUST 20, 2024</a:t>
            </a:r>
            <a:endParaRPr/>
          </a:p>
        </p:txBody>
      </p:sp>
      <p:sp>
        <p:nvSpPr>
          <p:cNvPr id="250" name="Google Shape;250;p3"/>
          <p:cNvSpPr txBox="1"/>
          <p:nvPr>
            <p:ph type="title"/>
          </p:nvPr>
        </p:nvSpPr>
        <p:spPr>
          <a:xfrm>
            <a:off x="164594" y="192025"/>
            <a:ext cx="84129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IN"/>
              <a:t>Solution Overview:</a:t>
            </a:r>
            <a:endParaRPr/>
          </a:p>
        </p:txBody>
      </p:sp>
      <p:pic>
        <p:nvPicPr>
          <p:cNvPr id="251" name="Google Shape;251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9425" y="502825"/>
            <a:ext cx="4987250" cy="424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"/>
          <p:cNvSpPr txBox="1"/>
          <p:nvPr>
            <p:ph idx="12" type="sldNum"/>
          </p:nvPr>
        </p:nvSpPr>
        <p:spPr>
          <a:xfrm>
            <a:off x="157492" y="4810812"/>
            <a:ext cx="22859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257" name="Google Shape;257;p4"/>
          <p:cNvSpPr txBox="1"/>
          <p:nvPr>
            <p:ph idx="11" type="ftr"/>
          </p:nvPr>
        </p:nvSpPr>
        <p:spPr>
          <a:xfrm>
            <a:off x="440082" y="4810812"/>
            <a:ext cx="331927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4"/>
          <p:cNvSpPr txBox="1"/>
          <p:nvPr>
            <p:ph idx="10" type="dt"/>
          </p:nvPr>
        </p:nvSpPr>
        <p:spPr>
          <a:xfrm>
            <a:off x="6628632" y="4810812"/>
            <a:ext cx="14529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AUGUST 20, 2024</a:t>
            </a:r>
            <a:endParaRPr/>
          </a:p>
        </p:txBody>
      </p:sp>
      <p:pic>
        <p:nvPicPr>
          <p:cNvPr id="259" name="Google Shape;259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500" y="102525"/>
            <a:ext cx="4509025" cy="4506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8525" y="740125"/>
            <a:ext cx="4172674" cy="30790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5"/>
          <p:cNvSpPr txBox="1"/>
          <p:nvPr>
            <p:ph idx="12" type="sldNum"/>
          </p:nvPr>
        </p:nvSpPr>
        <p:spPr>
          <a:xfrm>
            <a:off x="157492" y="4810812"/>
            <a:ext cx="22859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266" name="Google Shape;266;p5"/>
          <p:cNvSpPr txBox="1"/>
          <p:nvPr>
            <p:ph idx="11" type="ftr"/>
          </p:nvPr>
        </p:nvSpPr>
        <p:spPr>
          <a:xfrm>
            <a:off x="440082" y="4810812"/>
            <a:ext cx="331927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5"/>
          <p:cNvSpPr txBox="1"/>
          <p:nvPr>
            <p:ph idx="10" type="dt"/>
          </p:nvPr>
        </p:nvSpPr>
        <p:spPr>
          <a:xfrm>
            <a:off x="6628632" y="4810812"/>
            <a:ext cx="14529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AUGUST 20, 2024</a:t>
            </a:r>
            <a:endParaRPr/>
          </a:p>
        </p:txBody>
      </p:sp>
      <p:sp>
        <p:nvSpPr>
          <p:cNvPr id="268" name="Google Shape;268;p5"/>
          <p:cNvSpPr txBox="1"/>
          <p:nvPr>
            <p:ph type="title"/>
          </p:nvPr>
        </p:nvSpPr>
        <p:spPr>
          <a:xfrm>
            <a:off x="164594" y="192025"/>
            <a:ext cx="8412854" cy="3108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IN"/>
              <a:t>Technology Stack</a:t>
            </a:r>
            <a:endParaRPr/>
          </a:p>
        </p:txBody>
      </p:sp>
      <p:pic>
        <p:nvPicPr>
          <p:cNvPr id="269" name="Google Shape;269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55321"/>
            <a:ext cx="4151659" cy="40030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6"/>
          <p:cNvSpPr txBox="1"/>
          <p:nvPr>
            <p:ph idx="12" type="sldNum"/>
          </p:nvPr>
        </p:nvSpPr>
        <p:spPr>
          <a:xfrm>
            <a:off x="157492" y="4810812"/>
            <a:ext cx="22859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275" name="Google Shape;275;p6"/>
          <p:cNvSpPr txBox="1"/>
          <p:nvPr>
            <p:ph idx="11" type="ftr"/>
          </p:nvPr>
        </p:nvSpPr>
        <p:spPr>
          <a:xfrm>
            <a:off x="440082" y="4810812"/>
            <a:ext cx="331927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6"/>
          <p:cNvSpPr txBox="1"/>
          <p:nvPr>
            <p:ph idx="10" type="dt"/>
          </p:nvPr>
        </p:nvSpPr>
        <p:spPr>
          <a:xfrm>
            <a:off x="6628632" y="4810812"/>
            <a:ext cx="14529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AUGUST 20, 2024</a:t>
            </a:r>
            <a:endParaRPr/>
          </a:p>
        </p:txBody>
      </p:sp>
      <p:sp>
        <p:nvSpPr>
          <p:cNvPr id="277" name="Google Shape;277;p6"/>
          <p:cNvSpPr txBox="1"/>
          <p:nvPr>
            <p:ph idx="2" type="body"/>
          </p:nvPr>
        </p:nvSpPr>
        <p:spPr>
          <a:xfrm>
            <a:off x="164600" y="727538"/>
            <a:ext cx="8500200" cy="4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IN"/>
              <a:t>1.Beneficiary Registration and Management</a:t>
            </a:r>
            <a:endParaRPr b="1"/>
          </a:p>
          <a:p>
            <a:pPr indent="-889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•"/>
            </a:pPr>
            <a:r>
              <a:rPr b="1" lang="en-IN"/>
              <a:t>  Family and Group Linkage: </a:t>
            </a:r>
            <a:r>
              <a:rPr lang="en-IN"/>
              <a:t>Ability to link beneficiaries to their families or groups for better tracking.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IN"/>
              <a:t>2. Project Tracking and Management*</a:t>
            </a:r>
            <a:endParaRPr b="1"/>
          </a:p>
          <a:p>
            <a:pPr indent="-889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•"/>
            </a:pPr>
            <a:r>
              <a:rPr b="1" lang="en-IN"/>
              <a:t> </a:t>
            </a:r>
            <a:r>
              <a:rPr b="1" lang="en-IN"/>
              <a:t>Milestone Tracking: </a:t>
            </a:r>
            <a:r>
              <a:rPr lang="en-IN"/>
              <a:t>Monitor progress towards project goals for each beneficiary.</a:t>
            </a:r>
            <a:endParaRPr/>
          </a:p>
          <a:p>
            <a:pPr indent="-889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•"/>
            </a:pPr>
            <a:r>
              <a:rPr b="1" lang="en-IN"/>
              <a:t> Automated Reminders: </a:t>
            </a:r>
            <a:r>
              <a:rPr lang="en-IN" sz="1300"/>
              <a:t>Set up reminders for critical dates, such as follow-ups, meetings, and milestones.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IN"/>
              <a:t>3. Data Management and Analytics</a:t>
            </a:r>
            <a:endParaRPr b="1"/>
          </a:p>
          <a:p>
            <a:pPr indent="-889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•"/>
            </a:pPr>
            <a:r>
              <a:rPr b="1" lang="en-IN"/>
              <a:t> Data Exporting: </a:t>
            </a:r>
            <a:r>
              <a:rPr lang="en-IN" sz="1300"/>
              <a:t>Enable exporting data into various formats (CSV, PDF) for external reporting or sharing.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IN" sz="1300"/>
              <a:t>4. Security and Privacy</a:t>
            </a:r>
            <a:endParaRPr b="1" sz="13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1300"/>
              <a:t> </a:t>
            </a:r>
            <a:r>
              <a:rPr b="1" lang="en-IN" sz="1300"/>
              <a:t>Data Encryption:</a:t>
            </a:r>
            <a:r>
              <a:rPr lang="en-IN" sz="1300"/>
              <a:t> Ensure all beneficiary data is encrypted both in transit and at rest.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278" name="Google Shape;278;p6"/>
          <p:cNvSpPr txBox="1"/>
          <p:nvPr>
            <p:ph type="title"/>
          </p:nvPr>
        </p:nvSpPr>
        <p:spPr>
          <a:xfrm>
            <a:off x="164594" y="192025"/>
            <a:ext cx="8412854" cy="3108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IN"/>
              <a:t>Impact/Future scope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42423"/>
        </a:solid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7"/>
          <p:cNvSpPr txBox="1"/>
          <p:nvPr>
            <p:ph idx="12" type="sldNum"/>
          </p:nvPr>
        </p:nvSpPr>
        <p:spPr>
          <a:xfrm>
            <a:off x="157492" y="4810812"/>
            <a:ext cx="22859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284" name="Google Shape;284;p7"/>
          <p:cNvSpPr txBox="1"/>
          <p:nvPr>
            <p:ph idx="11" type="ftr"/>
          </p:nvPr>
        </p:nvSpPr>
        <p:spPr>
          <a:xfrm>
            <a:off x="440082" y="4810812"/>
            <a:ext cx="331927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7"/>
          <p:cNvSpPr txBox="1"/>
          <p:nvPr>
            <p:ph idx="10" type="dt"/>
          </p:nvPr>
        </p:nvSpPr>
        <p:spPr>
          <a:xfrm>
            <a:off x="6628632" y="4810812"/>
            <a:ext cx="14529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AUGUST 20, 2024</a:t>
            </a:r>
            <a:endParaRPr/>
          </a:p>
        </p:txBody>
      </p:sp>
      <p:sp>
        <p:nvSpPr>
          <p:cNvPr id="286" name="Google Shape;286;p7"/>
          <p:cNvSpPr txBox="1"/>
          <p:nvPr>
            <p:ph type="title"/>
          </p:nvPr>
        </p:nvSpPr>
        <p:spPr>
          <a:xfrm>
            <a:off x="157492" y="1573084"/>
            <a:ext cx="8412854" cy="16850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500"/>
              <a:buFont typeface="Arial"/>
              <a:buNone/>
            </a:pPr>
            <a:r>
              <a:rPr lang="en-IN" sz="11500">
                <a:solidFill>
                  <a:schemeClr val="lt1"/>
                </a:solidFill>
              </a:rPr>
              <a:t>Q&amp;A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Mastercard 2016 Aug 19">
      <a:dk1>
        <a:srgbClr val="171717"/>
      </a:dk1>
      <a:lt1>
        <a:srgbClr val="F7F7F7"/>
      </a:lt1>
      <a:dk2>
        <a:srgbClr val="171717"/>
      </a:dk2>
      <a:lt2>
        <a:srgbClr val="D22A2F"/>
      </a:lt2>
      <a:accent1>
        <a:srgbClr val="FF671B"/>
      </a:accent1>
      <a:accent2>
        <a:srgbClr val="F38B00"/>
      </a:accent2>
      <a:accent3>
        <a:srgbClr val="FFC81F"/>
      </a:accent3>
      <a:accent4>
        <a:srgbClr val="8DB92E"/>
      </a:accent4>
      <a:accent5>
        <a:srgbClr val="4FCDB0"/>
      </a:accent5>
      <a:accent6>
        <a:srgbClr val="E8E8E8"/>
      </a:accent6>
      <a:hlink>
        <a:srgbClr val="0563C1"/>
      </a:hlink>
      <a:folHlink>
        <a:srgbClr val="E8E8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c_template_20190705">
  <a:themeElements>
    <a:clrScheme name="Mastercard 2016 Aug 19">
      <a:dk1>
        <a:srgbClr val="171717"/>
      </a:dk1>
      <a:lt1>
        <a:srgbClr val="F7F7F7"/>
      </a:lt1>
      <a:dk2>
        <a:srgbClr val="171717"/>
      </a:dk2>
      <a:lt2>
        <a:srgbClr val="D22A2F"/>
      </a:lt2>
      <a:accent1>
        <a:srgbClr val="FF671B"/>
      </a:accent1>
      <a:accent2>
        <a:srgbClr val="F38B00"/>
      </a:accent2>
      <a:accent3>
        <a:srgbClr val="FFC81F"/>
      </a:accent3>
      <a:accent4>
        <a:srgbClr val="8DB92E"/>
      </a:accent4>
      <a:accent5>
        <a:srgbClr val="4FCDB0"/>
      </a:accent5>
      <a:accent6>
        <a:srgbClr val="E8E8E8"/>
      </a:accent6>
      <a:hlink>
        <a:srgbClr val="0563C1"/>
      </a:hlink>
      <a:folHlink>
        <a:srgbClr val="E8E8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2024-08-20T11:50:05Z</dcterms:created>
  <dc:creator>Sachin Singh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c_template_date">
    <vt:lpwstr>20191108</vt:lpwstr>
  </property>
  <property fmtid="{D5CDD505-2E9C-101B-9397-08002B2CF9AE}" pid="3" name="MSIP_Label_df2f77bf-ac71-4d31-be38-cc6a5f811e56_Enabled">
    <vt:lpwstr>true</vt:lpwstr>
  </property>
  <property fmtid="{D5CDD505-2E9C-101B-9397-08002B2CF9AE}" pid="4" name="MSIP_Label_df2f77bf-ac71-4d31-be38-cc6a5f811e56_SetDate">
    <vt:lpwstr>2024-08-20T11:54:20Z</vt:lpwstr>
  </property>
  <property fmtid="{D5CDD505-2E9C-101B-9397-08002B2CF9AE}" pid="5" name="MSIP_Label_df2f77bf-ac71-4d31-be38-cc6a5f811e56_Method">
    <vt:lpwstr>Privileged</vt:lpwstr>
  </property>
  <property fmtid="{D5CDD505-2E9C-101B-9397-08002B2CF9AE}" pid="6" name="MSIP_Label_df2f77bf-ac71-4d31-be38-cc6a5f811e56_Name">
    <vt:lpwstr>Restricted</vt:lpwstr>
  </property>
  <property fmtid="{D5CDD505-2E9C-101B-9397-08002B2CF9AE}" pid="7" name="MSIP_Label_df2f77bf-ac71-4d31-be38-cc6a5f811e56_SiteId">
    <vt:lpwstr>f06fa858-824b-4a85-aacb-f372cfdc282e</vt:lpwstr>
  </property>
  <property fmtid="{D5CDD505-2E9C-101B-9397-08002B2CF9AE}" pid="8" name="MSIP_Label_df2f77bf-ac71-4d31-be38-cc6a5f811e56_ActionId">
    <vt:lpwstr>51f50a6a-e003-49ef-8359-9b2dfcb31210</vt:lpwstr>
  </property>
  <property fmtid="{D5CDD505-2E9C-101B-9397-08002B2CF9AE}" pid="9" name="MSIP_Label_df2f77bf-ac71-4d31-be38-cc6a5f811e56_ContentBits">
    <vt:lpwstr>0</vt:lpwstr>
  </property>
</Properties>
</file>