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256" r:id="rId2"/>
    <p:sldId id="258" r:id="rId3"/>
    <p:sldId id="319" r:id="rId4"/>
    <p:sldId id="320" r:id="rId5"/>
    <p:sldId id="321" r:id="rId6"/>
    <p:sldId id="325" r:id="rId7"/>
    <p:sldId id="326" r:id="rId8"/>
    <p:sldId id="324" r:id="rId9"/>
    <p:sldId id="327" r:id="rId10"/>
    <p:sldId id="328" r:id="rId11"/>
    <p:sldId id="323" r:id="rId12"/>
    <p:sldId id="330" r:id="rId13"/>
    <p:sldId id="329" r:id="rId14"/>
    <p:sldId id="322" r:id="rId15"/>
    <p:sldId id="334" r:id="rId16"/>
    <p:sldId id="335" r:id="rId17"/>
    <p:sldId id="333" r:id="rId18"/>
    <p:sldId id="339" r:id="rId19"/>
    <p:sldId id="338" r:id="rId20"/>
    <p:sldId id="337" r:id="rId21"/>
    <p:sldId id="336" r:id="rId22"/>
    <p:sldId id="332" r:id="rId23"/>
    <p:sldId id="331" r:id="rId24"/>
    <p:sldId id="342" r:id="rId25"/>
    <p:sldId id="341" r:id="rId26"/>
    <p:sldId id="345" r:id="rId27"/>
    <p:sldId id="344" r:id="rId28"/>
    <p:sldId id="346" r:id="rId29"/>
    <p:sldId id="343" r:id="rId30"/>
    <p:sldId id="348" r:id="rId31"/>
    <p:sldId id="347" r:id="rId32"/>
    <p:sldId id="350" r:id="rId33"/>
    <p:sldId id="349" r:id="rId34"/>
    <p:sldId id="288" r:id="rId35"/>
    <p:sldId id="287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C26"/>
    <a:srgbClr val="AF1E2D"/>
    <a:srgbClr val="A91726"/>
    <a:srgbClr val="A61321"/>
    <a:srgbClr val="AD1D28"/>
    <a:srgbClr val="112A44"/>
    <a:srgbClr val="FEF2CA"/>
    <a:srgbClr val="A3A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40DE0-CE50-44CC-81A6-3EDDDDE5075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852CE-B788-444C-AC3D-F21032E70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87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67E2-901F-4F43-9FC9-10C9DDD5F08D}" type="datetime1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6DD8-0DA6-4115-B2AD-948568CA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46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D736-B411-49B5-8F67-2F5A8752D5E3}" type="datetime1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6DD8-0DA6-4115-B2AD-948568CA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19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944-A900-4F39-8DC1-B320DB245873}" type="datetime1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6DD8-0DA6-4115-B2AD-948568CA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28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6F96-D4B7-4F5B-B707-29380ABF2808}" type="datetime1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6DD8-0DA6-4115-B2AD-948568CA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45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C76F-75D1-4BEA-8736-57AFF12ED564}" type="datetime1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6DD8-0DA6-4115-B2AD-948568CA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76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5845-475D-4566-9189-826B45F4050D}" type="datetime1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6DD8-0DA6-4115-B2AD-948568CA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26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1B99-5B59-4CAF-8C27-A1BB2F1AB384}" type="datetime1">
              <a:rPr lang="en-IN" smtClean="0"/>
              <a:t>09-07-2020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6DD8-0DA6-4115-B2AD-948568CA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00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7DD9-608B-43ED-9FE7-85AD6A469CBF}" type="datetime1">
              <a:rPr lang="en-IN" smtClean="0"/>
              <a:t>09-07-2020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6DD8-0DA6-4115-B2AD-948568CA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65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D199-12FD-4FE3-87EB-3B44D3E4E398}" type="datetime1">
              <a:rPr lang="en-IN" smtClean="0"/>
              <a:t>09-07-2020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6DD8-0DA6-4115-B2AD-948568CA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71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6409-1842-4157-9A1E-2B19528F149F}" type="datetime1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6DD8-0DA6-4115-B2AD-948568CA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62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1CD0-A52B-4BC4-91AD-C431848E83E7}" type="datetime1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6DD8-0DA6-4115-B2AD-948568CA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69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20748-5CFF-4A2F-A0E1-24917ECDE498}" type="datetime1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D6DD8-0DA6-4115-B2AD-948568CA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38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8AFBAF4-637B-4CA0-BE99-A0E8FBBE5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495" y="3101007"/>
            <a:ext cx="7881731" cy="341133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Mr. Kamal Kant Hiran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160FE9-91FC-4E2D-8FC8-067FCF1B9903}"/>
              </a:ext>
            </a:extLst>
          </p:cNvPr>
          <p:cNvSpPr/>
          <p:nvPr/>
        </p:nvSpPr>
        <p:spPr>
          <a:xfrm>
            <a:off x="337929" y="781085"/>
            <a:ext cx="8468139" cy="178904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CT-351	    </a:t>
            </a:r>
            <a:r>
              <a:rPr lang="en-IN" sz="5400" dirty="0"/>
              <a:t>Cloud Computing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952F8-DFC4-40FB-821F-4047473FDADA}"/>
              </a:ext>
            </a:extLst>
          </p:cNvPr>
          <p:cNvSpPr/>
          <p:nvPr/>
        </p:nvSpPr>
        <p:spPr>
          <a:xfrm>
            <a:off x="0" y="0"/>
            <a:ext cx="9144000" cy="2502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8B983-AC42-4B11-9B01-9DD1D8885F4D}"/>
              </a:ext>
            </a:extLst>
          </p:cNvPr>
          <p:cNvSpPr/>
          <p:nvPr/>
        </p:nvSpPr>
        <p:spPr>
          <a:xfrm>
            <a:off x="0" y="6607794"/>
            <a:ext cx="9144000" cy="2502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5EB2D106-1960-415A-ADD2-727136320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810" y="3946239"/>
            <a:ext cx="1745540" cy="17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1BB957-2B0A-4D62-A31B-2B76E2332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8" y="780163"/>
            <a:ext cx="8797025" cy="54019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84CC14-BBAB-42BA-87FB-21049726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AD6DD8-0DA6-4115-B2AD-948568CA6C84}" type="slidenum">
              <a:rPr lang="en-IN" smtClean="0"/>
              <a:pPr>
                <a:spcAft>
                  <a:spcPts val="600"/>
                </a:spcAft>
              </a:pPr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324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996D86-FD73-4024-A992-00CD6AA59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28" y="795130"/>
            <a:ext cx="8788837" cy="53969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20D45D-91C0-4ED8-92E0-25B15079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AD6DD8-0DA6-4115-B2AD-948568CA6C84}" type="slidenum">
              <a:rPr lang="en-IN" smtClean="0"/>
              <a:pPr>
                <a:spcAft>
                  <a:spcPts val="600"/>
                </a:spcAft>
              </a:pPr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142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D15D01-9256-44D7-9153-6B032BE87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0" y="785191"/>
            <a:ext cx="8802486" cy="532737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97BD5C-37D8-4A38-927E-0243E615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AD6DD8-0DA6-4115-B2AD-948568CA6C84}" type="slidenum">
              <a:rPr lang="en-IN" smtClean="0"/>
              <a:pPr>
                <a:spcAft>
                  <a:spcPts val="600"/>
                </a:spcAft>
              </a:pPr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07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3833E4-F3B1-4E66-BFF6-28E126282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904826"/>
            <a:ext cx="8178799" cy="50483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7F2F78-B568-4E03-8881-5BC6E085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AD6DD8-0DA6-4115-B2AD-948568CA6C84}" type="slidenum">
              <a:rPr lang="en-IN" smtClean="0"/>
              <a:pPr>
                <a:spcAft>
                  <a:spcPts val="600"/>
                </a:spcAft>
              </a:pPr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85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66E08F-82D1-478C-889F-619CE385A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3" y="847205"/>
            <a:ext cx="8599994" cy="532499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1134F9-FC2A-47EB-B7BB-90879CB2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AD6DD8-0DA6-4115-B2AD-948568CA6C84}" type="slidenum">
              <a:rPr lang="en-IN" smtClean="0"/>
              <a:pPr>
                <a:spcAft>
                  <a:spcPts val="600"/>
                </a:spcAft>
              </a:pPr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15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C6F8E-27B8-4EB5-9AAE-B7CD535F1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963817"/>
            <a:ext cx="8178799" cy="49303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4CFBF8-7D5A-48AA-92DE-78966B03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AD6DD8-0DA6-4115-B2AD-948568CA6C84}" type="slidenum">
              <a:rPr lang="en-IN" smtClean="0"/>
              <a:pPr>
                <a:spcAft>
                  <a:spcPts val="600"/>
                </a:spcAft>
              </a:pPr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872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57075B-4409-4269-B898-120E388FA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965175"/>
            <a:ext cx="8178799" cy="492764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4EFF21-5914-435D-BC2C-FD120E9A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AD6DD8-0DA6-4115-B2AD-948568CA6C84}" type="slidenum">
              <a:rPr lang="en-IN" smtClean="0"/>
              <a:pPr>
                <a:spcAft>
                  <a:spcPts val="600"/>
                </a:spcAft>
              </a:pPr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975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216906-2514-4DD5-B1A9-891A3F46B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74" y="923853"/>
            <a:ext cx="8518725" cy="521853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31A624-BD7F-4551-80E2-1068D16A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AD6DD8-0DA6-4115-B2AD-948568CA6C84}" type="slidenum">
              <a:rPr lang="en-IN" smtClean="0"/>
              <a:pPr>
                <a:spcAft>
                  <a:spcPts val="600"/>
                </a:spcAft>
              </a:pPr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554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DB8B3A-609F-4ABC-891C-8F0DDA86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8" y="793314"/>
            <a:ext cx="8756374" cy="543852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67AB7B-61B4-49F9-AEC6-7C3681A4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AD6DD8-0DA6-4115-B2AD-948568CA6C84}" type="slidenum">
              <a:rPr lang="en-IN" smtClean="0"/>
              <a:pPr>
                <a:spcAft>
                  <a:spcPts val="600"/>
                </a:spcAft>
              </a:pPr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858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012249-AD23-489A-9228-296F8BBE7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6" y="904342"/>
            <a:ext cx="8500593" cy="524798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AEC964-187A-4B0E-9A5B-37BC6105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AD6DD8-0DA6-4115-B2AD-948568CA6C84}" type="slidenum">
              <a:rPr lang="en-IN" smtClean="0"/>
              <a:pPr>
                <a:spcAft>
                  <a:spcPts val="600"/>
                </a:spcAft>
              </a:pPr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57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8AFBAF4-637B-4CA0-BE99-A0E8FBBE5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495" y="1480929"/>
            <a:ext cx="7673009" cy="3411332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sz="8800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 Delivery Models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“If someone asks me what cloud computing is, I try not to get bogged down with definitions. I tell them that, simply put, cloud computing is a better way to run your business.”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 Marc Benioff, Founder, CEO and Chairman of Salesforce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160FE9-91FC-4E2D-8FC8-067FCF1B9903}"/>
              </a:ext>
            </a:extLst>
          </p:cNvPr>
          <p:cNvSpPr/>
          <p:nvPr/>
        </p:nvSpPr>
        <p:spPr>
          <a:xfrm>
            <a:off x="0" y="250206"/>
            <a:ext cx="9144000" cy="79340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Module 02</a:t>
            </a:r>
            <a:endParaRPr lang="en-IN" sz="5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952F8-DFC4-40FB-821F-4047473FDADA}"/>
              </a:ext>
            </a:extLst>
          </p:cNvPr>
          <p:cNvSpPr/>
          <p:nvPr/>
        </p:nvSpPr>
        <p:spPr>
          <a:xfrm>
            <a:off x="0" y="0"/>
            <a:ext cx="9144000" cy="2502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8B983-AC42-4B11-9B01-9DD1D8885F4D}"/>
              </a:ext>
            </a:extLst>
          </p:cNvPr>
          <p:cNvSpPr/>
          <p:nvPr/>
        </p:nvSpPr>
        <p:spPr>
          <a:xfrm>
            <a:off x="0" y="6607794"/>
            <a:ext cx="9144000" cy="2502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153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A56EF1-F5AC-48D4-88FB-58C2026DD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79" y="815009"/>
            <a:ext cx="8773023" cy="52975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9AF863-A039-4888-AA38-B02E192B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AD6DD8-0DA6-4115-B2AD-948568CA6C84}" type="slidenum">
              <a:rPr lang="en-IN" smtClean="0"/>
              <a:pPr>
                <a:spcAft>
                  <a:spcPts val="600"/>
                </a:spcAft>
              </a:pPr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817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3E7684-FF02-4EA0-914F-66CC08456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99" y="877022"/>
            <a:ext cx="8664201" cy="536475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5137C7-19F9-43E5-BC7D-5B29E6EB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AD6DD8-0DA6-4115-B2AD-948568CA6C84}" type="slidenum">
              <a:rPr lang="en-IN" smtClean="0"/>
              <a:pPr>
                <a:spcAft>
                  <a:spcPts val="600"/>
                </a:spcAft>
              </a:pPr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930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B3521F-7E0D-4282-8E9B-7F157E2ED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72" y="1013601"/>
            <a:ext cx="8515028" cy="50293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7EA552-8897-48AA-9D8C-554C86C5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AD6DD8-0DA6-4115-B2AD-948568CA6C84}" type="slidenum">
              <a:rPr lang="en-IN" smtClean="0"/>
              <a:pPr>
                <a:spcAft>
                  <a:spcPts val="600"/>
                </a:spcAft>
              </a:pPr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06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08FEEB-3A9D-4A43-89B9-E37E8F9B3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16" y="927753"/>
            <a:ext cx="8476884" cy="518481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50B246-8902-41DA-B6C4-9A9C9F06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AD6DD8-0DA6-4115-B2AD-948568CA6C84}" type="slidenum">
              <a:rPr lang="en-IN" smtClean="0"/>
              <a:pPr>
                <a:spcAft>
                  <a:spcPts val="600"/>
                </a:spcAft>
              </a:pPr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280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AAC46F-14AD-49BE-8CB7-C0FE99A10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7" y="745435"/>
            <a:ext cx="8525767" cy="54665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1FBC8D-88A1-4B31-BAB9-E294F424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AD6DD8-0DA6-4115-B2AD-948568CA6C84}" type="slidenum">
              <a:rPr lang="en-IN" smtClean="0"/>
              <a:pPr>
                <a:spcAft>
                  <a:spcPts val="600"/>
                </a:spcAft>
              </a:pPr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145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044D6D-0D43-458F-9766-453EDFCCB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904826"/>
            <a:ext cx="8178799" cy="50483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B3383F-1107-447B-97FF-8266CAF7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AD6DD8-0DA6-4115-B2AD-948568CA6C84}" type="slidenum">
              <a:rPr lang="en-IN" smtClean="0"/>
              <a:pPr>
                <a:spcAft>
                  <a:spcPts val="600"/>
                </a:spcAft>
              </a:pPr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382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6FB2E2-C2FE-4FE2-9F67-EB7D72FF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859309"/>
            <a:ext cx="8178799" cy="513938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BC9C04-256C-4213-9AAA-4C07AD63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AD6DD8-0DA6-4115-B2AD-948568CA6C84}" type="slidenum">
              <a:rPr lang="en-IN" smtClean="0"/>
              <a:pPr>
                <a:spcAft>
                  <a:spcPts val="600"/>
                </a:spcAft>
              </a:pPr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983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ECDD36-B550-44E0-BED0-42B5028E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36" y="877088"/>
            <a:ext cx="8501264" cy="530505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845C54-9035-4CAE-BACB-CAE0A327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AD6DD8-0DA6-4115-B2AD-948568CA6C84}" type="slidenum">
              <a:rPr lang="en-IN" smtClean="0"/>
              <a:pPr>
                <a:spcAft>
                  <a:spcPts val="600"/>
                </a:spcAft>
              </a:pPr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351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20F696-7C31-433C-ABE9-F0085909E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926413"/>
            <a:ext cx="8178799" cy="500517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4C9156-5D23-4895-A54B-39A633C3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AD6DD8-0DA6-4115-B2AD-948568CA6C84}" type="slidenum">
              <a:rPr lang="en-IN" smtClean="0"/>
              <a:pPr>
                <a:spcAft>
                  <a:spcPts val="600"/>
                </a:spcAft>
              </a:pPr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420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B8E191-2109-4ADF-B87D-5912012BE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953424"/>
            <a:ext cx="8178799" cy="49511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5D5EDA-FDA4-4ED8-A92F-E049E22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AD6DD8-0DA6-4115-B2AD-948568CA6C84}" type="slidenum">
              <a:rPr lang="en-IN" smtClean="0"/>
              <a:pPr>
                <a:spcAft>
                  <a:spcPts val="600"/>
                </a:spcAft>
              </a:pPr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84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23EBA9-3CA9-4C10-B920-8EDFBF8A4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12" y="725557"/>
            <a:ext cx="8962188" cy="51678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62BA4-78E5-4DDA-A9CE-6C40D7A5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AD6DD8-0DA6-4115-B2AD-948568CA6C84}" type="slidenum">
              <a:rPr lang="en-IN" smtClean="0"/>
              <a:pPr>
                <a:spcAft>
                  <a:spcPts val="600"/>
                </a:spcAft>
              </a:pPr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947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26A8C2-80C9-455D-9517-44D9EEB5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824948"/>
            <a:ext cx="8412792" cy="506716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9E8953-CEE3-4189-8BE2-11EB721A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AD6DD8-0DA6-4115-B2AD-948568CA6C84}" type="slidenum">
              <a:rPr lang="en-IN" smtClean="0"/>
              <a:pPr>
                <a:spcAft>
                  <a:spcPts val="600"/>
                </a:spcAft>
              </a:pPr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220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2440E-5238-4D27-9A9B-13AE0F36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202635"/>
            <a:ext cx="8449187" cy="43146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326BF5-F536-4BE4-B7D2-6C530F68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AD6DD8-0DA6-4115-B2AD-948568CA6C84}" type="slidenum">
              <a:rPr lang="en-IN" smtClean="0"/>
              <a:pPr>
                <a:spcAft>
                  <a:spcPts val="600"/>
                </a:spcAft>
              </a:pPr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078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2D81F5-54F3-4CEF-B694-F1791A75D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90" y="898782"/>
            <a:ext cx="8442709" cy="52237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62597B-753E-4573-95BD-AFDF9C40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AD6DD8-0DA6-4115-B2AD-948568CA6C84}" type="slidenum">
              <a:rPr lang="en-IN" smtClean="0"/>
              <a:pPr>
                <a:spcAft>
                  <a:spcPts val="600"/>
                </a:spcAft>
              </a:pPr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775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D10E62-A671-4F8D-B580-F2B13314E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36" y="765982"/>
            <a:ext cx="8639264" cy="529688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8C7F24-7C14-4216-802A-58B0EFBA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AD6DD8-0DA6-4115-B2AD-948568CA6C84}" type="slidenum">
              <a:rPr lang="en-IN" smtClean="0"/>
              <a:pPr>
                <a:spcAft>
                  <a:spcPts val="600"/>
                </a:spcAft>
              </a:pPr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65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6596B-3795-4726-9606-BFF8043C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70" y="856180"/>
            <a:ext cx="3959556" cy="1128068"/>
          </a:xfrm>
        </p:spPr>
        <p:txBody>
          <a:bodyPr anchor="ctr">
            <a:normAutofit/>
          </a:bodyPr>
          <a:lstStyle/>
          <a:p>
            <a:r>
              <a:rPr lang="en-IN" sz="3500" b="1"/>
              <a:t>Suggested Readings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123821"/>
            <a:ext cx="373130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08B5C-0851-48A7-80FA-C02934A1C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39" y="2330505"/>
            <a:ext cx="3958549" cy="3979585"/>
          </a:xfrm>
        </p:spPr>
        <p:txBody>
          <a:bodyPr anchor="ctr">
            <a:normAutofit/>
          </a:bodyPr>
          <a:lstStyle/>
          <a:p>
            <a:pPr algn="just"/>
            <a:r>
              <a:rPr lang="en-US" sz="1700" dirty="0"/>
              <a:t>Hiran, K. K., Doshi, R., Fagbola, D. T., &amp; Mahrishi, M. (2019). </a:t>
            </a:r>
            <a:r>
              <a:rPr lang="en-US" sz="1700" i="1" dirty="0"/>
              <a:t>Cloud Computing: Concepts, Architecture and Applications with Real-world examples and Case studies </a:t>
            </a:r>
            <a:r>
              <a:rPr lang="en-US" sz="1700" dirty="0"/>
              <a:t>. BPB Publications.</a:t>
            </a:r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algn="just"/>
            <a:r>
              <a:rPr lang="en-US" sz="1700" dirty="0" err="1"/>
              <a:t>Erl</a:t>
            </a:r>
            <a:r>
              <a:rPr lang="en-US" sz="1700" dirty="0"/>
              <a:t>, T., </a:t>
            </a:r>
            <a:r>
              <a:rPr lang="en-US" sz="1700" dirty="0" err="1"/>
              <a:t>Puttini</a:t>
            </a:r>
            <a:r>
              <a:rPr lang="en-US" sz="1700" dirty="0"/>
              <a:t>, R., &amp; Mahmood, Z. (2013). </a:t>
            </a:r>
            <a:r>
              <a:rPr lang="en-US" sz="1700" i="1" dirty="0"/>
              <a:t>Cloud computing: concepts, technology, &amp; architecture</a:t>
            </a:r>
            <a:r>
              <a:rPr lang="en-US" sz="1700" dirty="0"/>
              <a:t>. Pearson Education. </a:t>
            </a:r>
            <a:endParaRPr lang="en-IN" sz="17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7265" y="357447"/>
            <a:ext cx="3634116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10E1F37-8362-4692-9CBE-1FD42C056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993" y="581892"/>
            <a:ext cx="1977223" cy="251875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7265" y="3505479"/>
            <a:ext cx="3634116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fireworks&#10;&#10;Description automatically generated">
            <a:extLst>
              <a:ext uri="{FF2B5EF4-FFF2-40B4-BE49-F238E27FC236}">
                <a16:creationId xmlns:a16="http://schemas.microsoft.com/office/drawing/2014/main" id="{2AC006E8-1664-40D9-BBB8-3F28E66F7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442" y="3707894"/>
            <a:ext cx="1970926" cy="25187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B8D0B-F0A6-44FB-B74A-51561672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8802" y="6492240"/>
            <a:ext cx="79178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AD6DD8-0DA6-4115-B2AD-948568CA6C84}" type="slidenum">
              <a:rPr lang="en-IN" smtClean="0"/>
              <a:pPr>
                <a:spcAft>
                  <a:spcPts val="600"/>
                </a:spcAft>
              </a:pPr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862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160FE9-91FC-4E2D-8FC8-067FCF1B9903}"/>
              </a:ext>
            </a:extLst>
          </p:cNvPr>
          <p:cNvSpPr/>
          <p:nvPr/>
        </p:nvSpPr>
        <p:spPr>
          <a:xfrm>
            <a:off x="0" y="250206"/>
            <a:ext cx="9144000" cy="79340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Any query?</a:t>
            </a:r>
            <a:endParaRPr lang="en-IN" sz="5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952F8-DFC4-40FB-821F-4047473FDADA}"/>
              </a:ext>
            </a:extLst>
          </p:cNvPr>
          <p:cNvSpPr/>
          <p:nvPr/>
        </p:nvSpPr>
        <p:spPr>
          <a:xfrm>
            <a:off x="0" y="0"/>
            <a:ext cx="9144000" cy="2502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8B983-AC42-4B11-9B01-9DD1D8885F4D}"/>
              </a:ext>
            </a:extLst>
          </p:cNvPr>
          <p:cNvSpPr/>
          <p:nvPr/>
        </p:nvSpPr>
        <p:spPr>
          <a:xfrm>
            <a:off x="0" y="6607794"/>
            <a:ext cx="9144000" cy="2502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0" name="Picture 6" descr="Zavi Medicare">
            <a:extLst>
              <a:ext uri="{FF2B5EF4-FFF2-40B4-BE49-F238E27FC236}">
                <a16:creationId xmlns:a16="http://schemas.microsoft.com/office/drawing/2014/main" id="{0D9CCAF7-2004-4BBD-AE54-60707A219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571" y="1831284"/>
            <a:ext cx="6472858" cy="388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72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BF791F-3216-46C0-9548-6AA6A8172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926005"/>
            <a:ext cx="8178799" cy="500598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F4F0C2-3FCE-4693-B9AB-62CB7592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AD6DD8-0DA6-4115-B2AD-948568CA6C84}" type="slidenum">
              <a:rPr lang="en-IN" smtClean="0"/>
              <a:pPr>
                <a:spcAft>
                  <a:spcPts val="600"/>
                </a:spcAft>
              </a:pPr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31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1EDCB7-F7D8-4714-A839-07E93F190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10" y="979291"/>
            <a:ext cx="8652149" cy="518296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0C4944-6180-4688-8C87-02943A6F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AD6DD8-0DA6-4115-B2AD-948568CA6C84}" type="slidenum">
              <a:rPr lang="en-IN" smtClean="0"/>
              <a:pPr>
                <a:spcAft>
                  <a:spcPts val="600"/>
                </a:spcAft>
              </a:pPr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43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676327-C489-4700-B8B6-D8701120D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7" y="685800"/>
            <a:ext cx="8894365" cy="551621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BD4CD8-CA2E-4156-8236-19FE6ECE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AD6DD8-0DA6-4115-B2AD-948568CA6C84}" type="slidenum">
              <a:rPr lang="en-IN" smtClean="0"/>
              <a:pPr>
                <a:spcAft>
                  <a:spcPts val="600"/>
                </a:spcAft>
              </a:pPr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81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B2FAD4-48FE-4C99-AA1B-89D3D8EC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22" y="980545"/>
            <a:ext cx="8339078" cy="499287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131012-135D-4773-B043-CDF73AEC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AD6DD8-0DA6-4115-B2AD-948568CA6C84}" type="slidenum">
              <a:rPr lang="en-IN" smtClean="0"/>
              <a:pPr>
                <a:spcAft>
                  <a:spcPts val="600"/>
                </a:spcAft>
              </a:pPr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92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D25962-8FC2-4B86-942A-E244785BC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1" y="904461"/>
            <a:ext cx="8822911" cy="513852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B84C08-CB54-46DD-9035-8329122D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AD6DD8-0DA6-4115-B2AD-948568CA6C84}" type="slidenum">
              <a:rPr lang="en-IN" smtClean="0"/>
              <a:pPr>
                <a:spcAft>
                  <a:spcPts val="600"/>
                </a:spcAft>
              </a:pPr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9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B642D4-9F93-437B-B5FD-468D3020B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15" y="1021313"/>
            <a:ext cx="8623154" cy="516082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9BF45F-7CDC-4A0E-B945-E718F53E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AD6DD8-0DA6-4115-B2AD-948568CA6C84}" type="slidenum">
              <a:rPr lang="en-IN" smtClean="0"/>
              <a:pPr>
                <a:spcAft>
                  <a:spcPts val="600"/>
                </a:spcAft>
              </a:pPr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59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122</Words>
  <Application>Microsoft Office PowerPoint</Application>
  <PresentationFormat>On-screen Show (4:3)</PresentationFormat>
  <Paragraphs>53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Suggested Readings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 Kant Hiran</dc:creator>
  <cp:lastModifiedBy>Kamal Kant Hiran</cp:lastModifiedBy>
  <cp:revision>3</cp:revision>
  <dcterms:created xsi:type="dcterms:W3CDTF">2020-07-09T10:22:57Z</dcterms:created>
  <dcterms:modified xsi:type="dcterms:W3CDTF">2020-07-09T10:24:09Z</dcterms:modified>
</cp:coreProperties>
</file>