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74" r:id="rId3"/>
    <p:sldId id="271" r:id="rId4"/>
    <p:sldId id="272" r:id="rId5"/>
    <p:sldId id="258" r:id="rId6"/>
    <p:sldId id="270" r:id="rId7"/>
    <p:sldId id="264" r:id="rId8"/>
    <p:sldId id="259" r:id="rId9"/>
    <p:sldId id="268" r:id="rId10"/>
    <p:sldId id="273"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677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5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C947B1A-71CF-43C9-B90E-D76BED83AEBD}" type="datetimeFigureOut">
              <a:rPr lang="en-US" smtClean="0"/>
              <a:t>7/24/2023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9E78B01-5AB8-4AC1-84EF-881980E78480}" type="slidenum">
              <a:rPr lang="en-US" smtClean="0"/>
              <a:t>‹#›</a:t>
            </a:fld>
            <a:endParaRPr lang="en-US"/>
          </a:p>
        </p:txBody>
      </p:sp>
    </p:spTree>
    <p:extLst>
      <p:ext uri="{BB962C8B-B14F-4D97-AF65-F5344CB8AC3E}">
        <p14:creationId xmlns:p14="http://schemas.microsoft.com/office/powerpoint/2010/main" val="326948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947B1A-71CF-43C9-B90E-D76BED83AEBD}"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78B01-5AB8-4AC1-84EF-881980E78480}" type="slidenum">
              <a:rPr lang="en-US" smtClean="0"/>
              <a:t>‹#›</a:t>
            </a:fld>
            <a:endParaRPr lang="en-US"/>
          </a:p>
        </p:txBody>
      </p:sp>
    </p:spTree>
    <p:extLst>
      <p:ext uri="{BB962C8B-B14F-4D97-AF65-F5344CB8AC3E}">
        <p14:creationId xmlns:p14="http://schemas.microsoft.com/office/powerpoint/2010/main" val="346147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C947B1A-71CF-43C9-B90E-D76BED83AEBD}" type="datetimeFigureOut">
              <a:rPr lang="en-US" smtClean="0"/>
              <a:t>7/24/2023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9E78B01-5AB8-4AC1-84EF-881980E78480}" type="slidenum">
              <a:rPr lang="en-US" smtClean="0"/>
              <a:t>‹#›</a:t>
            </a:fld>
            <a:endParaRPr lang="en-US"/>
          </a:p>
        </p:txBody>
      </p:sp>
    </p:spTree>
    <p:extLst>
      <p:ext uri="{BB962C8B-B14F-4D97-AF65-F5344CB8AC3E}">
        <p14:creationId xmlns:p14="http://schemas.microsoft.com/office/powerpoint/2010/main" val="2022555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C947B1A-71CF-43C9-B90E-D76BED83AEBD}" type="datetimeFigureOut">
              <a:rPr lang="en-US" smtClean="0"/>
              <a:t>7/24/2023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9E78B01-5AB8-4AC1-84EF-881980E7848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8385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C947B1A-71CF-43C9-B90E-D76BED83AEBD}" type="datetimeFigureOut">
              <a:rPr lang="en-US" smtClean="0"/>
              <a:t>7/24/2023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9E78B01-5AB8-4AC1-84EF-881980E78480}" type="slidenum">
              <a:rPr lang="en-US" smtClean="0"/>
              <a:t>‹#›</a:t>
            </a:fld>
            <a:endParaRPr lang="en-US"/>
          </a:p>
        </p:txBody>
      </p:sp>
    </p:spTree>
    <p:extLst>
      <p:ext uri="{BB962C8B-B14F-4D97-AF65-F5344CB8AC3E}">
        <p14:creationId xmlns:p14="http://schemas.microsoft.com/office/powerpoint/2010/main" val="966492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C947B1A-71CF-43C9-B90E-D76BED83AEBD}" type="datetimeFigureOut">
              <a:rPr lang="en-US" smtClean="0"/>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E78B01-5AB8-4AC1-84EF-881980E78480}" type="slidenum">
              <a:rPr lang="en-US" smtClean="0"/>
              <a:t>‹#›</a:t>
            </a:fld>
            <a:endParaRPr lang="en-US"/>
          </a:p>
        </p:txBody>
      </p:sp>
    </p:spTree>
    <p:extLst>
      <p:ext uri="{BB962C8B-B14F-4D97-AF65-F5344CB8AC3E}">
        <p14:creationId xmlns:p14="http://schemas.microsoft.com/office/powerpoint/2010/main" val="993885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C947B1A-71CF-43C9-B90E-D76BED83AEBD}" type="datetimeFigureOut">
              <a:rPr lang="en-US" smtClean="0"/>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E78B01-5AB8-4AC1-84EF-881980E78480}" type="slidenum">
              <a:rPr lang="en-US" smtClean="0"/>
              <a:t>‹#›</a:t>
            </a:fld>
            <a:endParaRPr lang="en-US"/>
          </a:p>
        </p:txBody>
      </p:sp>
    </p:spTree>
    <p:extLst>
      <p:ext uri="{BB962C8B-B14F-4D97-AF65-F5344CB8AC3E}">
        <p14:creationId xmlns:p14="http://schemas.microsoft.com/office/powerpoint/2010/main" val="2382480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947B1A-71CF-43C9-B90E-D76BED83AEBD}"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78B01-5AB8-4AC1-84EF-881980E78480}" type="slidenum">
              <a:rPr lang="en-US" smtClean="0"/>
              <a:t>‹#›</a:t>
            </a:fld>
            <a:endParaRPr lang="en-US"/>
          </a:p>
        </p:txBody>
      </p:sp>
    </p:spTree>
    <p:extLst>
      <p:ext uri="{BB962C8B-B14F-4D97-AF65-F5344CB8AC3E}">
        <p14:creationId xmlns:p14="http://schemas.microsoft.com/office/powerpoint/2010/main" val="1713919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C947B1A-71CF-43C9-B90E-D76BED83AEBD}" type="datetimeFigureOut">
              <a:rPr lang="en-US" smtClean="0"/>
              <a:t>7/24/2023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9E78B01-5AB8-4AC1-84EF-881980E78480}" type="slidenum">
              <a:rPr lang="en-US" smtClean="0"/>
              <a:t>‹#›</a:t>
            </a:fld>
            <a:endParaRPr lang="en-US"/>
          </a:p>
        </p:txBody>
      </p:sp>
    </p:spTree>
    <p:extLst>
      <p:ext uri="{BB962C8B-B14F-4D97-AF65-F5344CB8AC3E}">
        <p14:creationId xmlns:p14="http://schemas.microsoft.com/office/powerpoint/2010/main" val="166879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947B1A-71CF-43C9-B90E-D76BED83AEBD}"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78B01-5AB8-4AC1-84EF-881980E78480}" type="slidenum">
              <a:rPr lang="en-US" smtClean="0"/>
              <a:t>‹#›</a:t>
            </a:fld>
            <a:endParaRPr lang="en-US"/>
          </a:p>
        </p:txBody>
      </p:sp>
    </p:spTree>
    <p:extLst>
      <p:ext uri="{BB962C8B-B14F-4D97-AF65-F5344CB8AC3E}">
        <p14:creationId xmlns:p14="http://schemas.microsoft.com/office/powerpoint/2010/main" val="321597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C947B1A-71CF-43C9-B90E-D76BED83AEBD}" type="datetimeFigureOut">
              <a:rPr lang="en-US" smtClean="0"/>
              <a:t>7/24/2023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9E78B01-5AB8-4AC1-84EF-881980E78480}" type="slidenum">
              <a:rPr lang="en-US" smtClean="0"/>
              <a:t>‹#›</a:t>
            </a:fld>
            <a:endParaRPr lang="en-US"/>
          </a:p>
        </p:txBody>
      </p:sp>
    </p:spTree>
    <p:extLst>
      <p:ext uri="{BB962C8B-B14F-4D97-AF65-F5344CB8AC3E}">
        <p14:creationId xmlns:p14="http://schemas.microsoft.com/office/powerpoint/2010/main" val="1209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947B1A-71CF-43C9-B90E-D76BED83AEBD}"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78B01-5AB8-4AC1-84EF-881980E78480}" type="slidenum">
              <a:rPr lang="en-US" smtClean="0"/>
              <a:t>‹#›</a:t>
            </a:fld>
            <a:endParaRPr lang="en-US"/>
          </a:p>
        </p:txBody>
      </p:sp>
    </p:spTree>
    <p:extLst>
      <p:ext uri="{BB962C8B-B14F-4D97-AF65-F5344CB8AC3E}">
        <p14:creationId xmlns:p14="http://schemas.microsoft.com/office/powerpoint/2010/main" val="182490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947B1A-71CF-43C9-B90E-D76BED83AEBD}" type="datetimeFigureOut">
              <a:rPr lang="en-US" smtClean="0"/>
              <a:t>7/24/2023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E78B01-5AB8-4AC1-84EF-881980E78480}" type="slidenum">
              <a:rPr lang="en-US" smtClean="0"/>
              <a:t>‹#›</a:t>
            </a:fld>
            <a:endParaRPr lang="en-US"/>
          </a:p>
        </p:txBody>
      </p:sp>
    </p:spTree>
    <p:extLst>
      <p:ext uri="{BB962C8B-B14F-4D97-AF65-F5344CB8AC3E}">
        <p14:creationId xmlns:p14="http://schemas.microsoft.com/office/powerpoint/2010/main" val="427233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947B1A-71CF-43C9-B90E-D76BED83AEBD}" type="datetimeFigureOut">
              <a:rPr lang="en-US" smtClean="0"/>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E78B01-5AB8-4AC1-84EF-881980E78480}" type="slidenum">
              <a:rPr lang="en-US" smtClean="0"/>
              <a:t>‹#›</a:t>
            </a:fld>
            <a:endParaRPr lang="en-US"/>
          </a:p>
        </p:txBody>
      </p:sp>
    </p:spTree>
    <p:extLst>
      <p:ext uri="{BB962C8B-B14F-4D97-AF65-F5344CB8AC3E}">
        <p14:creationId xmlns:p14="http://schemas.microsoft.com/office/powerpoint/2010/main" val="235750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47B1A-71CF-43C9-B90E-D76BED83AEBD}" type="datetimeFigureOut">
              <a:rPr lang="en-US" smtClean="0"/>
              <a:t>7/24/2023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E78B01-5AB8-4AC1-84EF-881980E78480}" type="slidenum">
              <a:rPr lang="en-US" smtClean="0"/>
              <a:t>‹#›</a:t>
            </a:fld>
            <a:endParaRPr lang="en-US"/>
          </a:p>
        </p:txBody>
      </p:sp>
    </p:spTree>
    <p:extLst>
      <p:ext uri="{BB962C8B-B14F-4D97-AF65-F5344CB8AC3E}">
        <p14:creationId xmlns:p14="http://schemas.microsoft.com/office/powerpoint/2010/main" val="412297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947B1A-71CF-43C9-B90E-D76BED83AEBD}"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78B01-5AB8-4AC1-84EF-881980E78480}" type="slidenum">
              <a:rPr lang="en-US" smtClean="0"/>
              <a:t>‹#›</a:t>
            </a:fld>
            <a:endParaRPr lang="en-US"/>
          </a:p>
        </p:txBody>
      </p:sp>
    </p:spTree>
    <p:extLst>
      <p:ext uri="{BB962C8B-B14F-4D97-AF65-F5344CB8AC3E}">
        <p14:creationId xmlns:p14="http://schemas.microsoft.com/office/powerpoint/2010/main" val="3230026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947B1A-71CF-43C9-B90E-D76BED83AEBD}"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E78B01-5AB8-4AC1-84EF-881980E78480}" type="slidenum">
              <a:rPr lang="en-US" smtClean="0"/>
              <a:t>‹#›</a:t>
            </a:fld>
            <a:endParaRPr lang="en-US"/>
          </a:p>
        </p:txBody>
      </p:sp>
    </p:spTree>
    <p:extLst>
      <p:ext uri="{BB962C8B-B14F-4D97-AF65-F5344CB8AC3E}">
        <p14:creationId xmlns:p14="http://schemas.microsoft.com/office/powerpoint/2010/main" val="122590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62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947B1A-71CF-43C9-B90E-D76BED83AEBD}" type="datetimeFigureOut">
              <a:rPr lang="en-US" smtClean="0"/>
              <a:t>7/24/2023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9E78B01-5AB8-4AC1-84EF-881980E78480}" type="slidenum">
              <a:rPr lang="en-US" smtClean="0"/>
              <a:t>‹#›</a:t>
            </a:fld>
            <a:endParaRPr lang="en-US"/>
          </a:p>
        </p:txBody>
      </p:sp>
    </p:spTree>
    <p:extLst>
      <p:ext uri="{BB962C8B-B14F-4D97-AF65-F5344CB8AC3E}">
        <p14:creationId xmlns:p14="http://schemas.microsoft.com/office/powerpoint/2010/main" val="209612541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3E8320-125A-39F8-96F7-635E93A3313F}"/>
              </a:ext>
            </a:extLst>
          </p:cNvPr>
          <p:cNvSpPr>
            <a:spLocks noGrp="1"/>
          </p:cNvSpPr>
          <p:nvPr>
            <p:ph type="ctrTitle"/>
          </p:nvPr>
        </p:nvSpPr>
        <p:spPr>
          <a:xfrm>
            <a:off x="1492183" y="1645776"/>
            <a:ext cx="9171992" cy="1595535"/>
          </a:xfrm>
        </p:spPr>
        <p:txBody>
          <a:bodyPr>
            <a:normAutofit/>
          </a:bodyPr>
          <a:lstStyle/>
          <a:p>
            <a:r>
              <a:rPr lang="en-US" sz="4000" b="1" dirty="0">
                <a:solidFill>
                  <a:schemeClr val="bg1"/>
                </a:solidFill>
                <a:latin typeface="Algerian" panose="04020705040A02060702" pitchFamily="82" charset="0"/>
                <a:ea typeface="Adobe Gothic Std B" panose="020B0800000000000000" pitchFamily="34" charset="-128"/>
              </a:rPr>
              <a:t>Hospital </a:t>
            </a:r>
            <a:r>
              <a:rPr lang="en-US" sz="4000" b="1" dirty="0" smtClean="0">
                <a:solidFill>
                  <a:schemeClr val="bg1"/>
                </a:solidFill>
                <a:latin typeface="Algerian" panose="04020705040A02060702" pitchFamily="82" charset="0"/>
                <a:ea typeface="Adobe Gothic Std B" panose="020B0800000000000000" pitchFamily="34" charset="-128"/>
              </a:rPr>
              <a:t>Management </a:t>
            </a:r>
            <a:r>
              <a:rPr lang="en-US" sz="4000" b="1" dirty="0">
                <a:solidFill>
                  <a:schemeClr val="bg1"/>
                </a:solidFill>
                <a:latin typeface="Algerian" panose="04020705040A02060702" pitchFamily="82" charset="0"/>
                <a:ea typeface="Adobe Gothic Std B" panose="020B0800000000000000" pitchFamily="34" charset="-128"/>
              </a:rPr>
              <a:t>System</a:t>
            </a:r>
          </a:p>
        </p:txBody>
      </p:sp>
      <p:sp>
        <p:nvSpPr>
          <p:cNvPr id="5" name="Content Placeholder 4">
            <a:extLst>
              <a:ext uri="{FF2B5EF4-FFF2-40B4-BE49-F238E27FC236}">
                <a16:creationId xmlns:a16="http://schemas.microsoft.com/office/drawing/2014/main" id="{DA76D010-78FD-6657-A11F-97A50D00D1A7}"/>
              </a:ext>
            </a:extLst>
          </p:cNvPr>
          <p:cNvSpPr>
            <a:spLocks noGrp="1"/>
          </p:cNvSpPr>
          <p:nvPr>
            <p:ph type="subTitle" idx="1"/>
          </p:nvPr>
        </p:nvSpPr>
        <p:spPr>
          <a:xfrm>
            <a:off x="929475" y="3037745"/>
            <a:ext cx="8174331" cy="2076868"/>
          </a:xfrm>
          <a:effectLst>
            <a:innerShdw blurRad="114300">
              <a:prstClr val="black"/>
            </a:innerShdw>
          </a:effectLst>
        </p:spPr>
        <p:txBody>
          <a:bodyPr>
            <a:normAutofit fontScale="92500" lnSpcReduction="20000"/>
          </a:bodyPr>
          <a:lstStyle/>
          <a:p>
            <a:pPr marL="0" indent="0">
              <a:buNone/>
            </a:pPr>
            <a:endParaRPr lang="en-US" dirty="0">
              <a:solidFill>
                <a:schemeClr val="bg1"/>
              </a:solidFill>
            </a:endParaRPr>
          </a:p>
          <a:p>
            <a:pPr lvl="1" algn="l"/>
            <a:r>
              <a:rPr lang="en-US" dirty="0">
                <a:solidFill>
                  <a:schemeClr val="bg1"/>
                </a:solidFill>
              </a:rPr>
              <a:t> </a:t>
            </a:r>
            <a:r>
              <a:rPr lang="en-US" dirty="0" smtClean="0">
                <a:solidFill>
                  <a:schemeClr val="bg1"/>
                </a:solidFill>
              </a:rPr>
              <a:t>                        </a:t>
            </a:r>
          </a:p>
          <a:p>
            <a:pPr lvl="1" algn="l"/>
            <a:r>
              <a:rPr lang="en-US" sz="2400" b="1" dirty="0" err="1" smtClean="0">
                <a:solidFill>
                  <a:schemeClr val="bg1"/>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Shadikujjaman</a:t>
            </a:r>
            <a:r>
              <a:rPr lang="en-US" sz="2400" b="1" dirty="0" smtClean="0">
                <a:solidFill>
                  <a:schemeClr val="bg1"/>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  Anik-210201040</a:t>
            </a:r>
          </a:p>
          <a:p>
            <a:pPr lvl="1" algn="l"/>
            <a:r>
              <a:rPr lang="en-US" sz="2400" b="1" dirty="0" err="1" smtClean="0">
                <a:solidFill>
                  <a:schemeClr val="bg1"/>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Tasnimuzzaman</a:t>
            </a:r>
            <a:r>
              <a:rPr lang="en-US" sz="2400" b="1" dirty="0" smtClean="0">
                <a:solidFill>
                  <a:schemeClr val="bg1"/>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 </a:t>
            </a:r>
            <a:r>
              <a:rPr lang="en-US" sz="2400" b="1" dirty="0" err="1" smtClean="0">
                <a:solidFill>
                  <a:schemeClr val="bg1"/>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Tasin</a:t>
            </a:r>
            <a:r>
              <a:rPr lang="en-US" sz="2400" b="1" dirty="0" smtClean="0">
                <a:solidFill>
                  <a:schemeClr val="bg1"/>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- 210201015</a:t>
            </a:r>
          </a:p>
          <a:p>
            <a:pPr lvl="1" algn="l"/>
            <a:r>
              <a:rPr lang="en-US" sz="2400" b="1" dirty="0" err="1" smtClean="0">
                <a:solidFill>
                  <a:schemeClr val="bg1"/>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Sharifa</a:t>
            </a:r>
            <a:r>
              <a:rPr lang="en-US" sz="2400" b="1" dirty="0" smtClean="0">
                <a:solidFill>
                  <a:schemeClr val="bg1"/>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 Rahman </a:t>
            </a:r>
            <a:r>
              <a:rPr lang="en-US" sz="2400" b="1" dirty="0" err="1" smtClean="0">
                <a:solidFill>
                  <a:schemeClr val="bg1"/>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Sweety</a:t>
            </a:r>
            <a:r>
              <a:rPr lang="en-US" sz="2400" b="1" dirty="0" smtClean="0">
                <a:solidFill>
                  <a:schemeClr val="bg1"/>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- 210201019</a:t>
            </a:r>
          </a:p>
          <a:p>
            <a:pPr lvl="1" algn="l"/>
            <a:endParaRPr lang="en-US" sz="2400" b="1" dirty="0" smtClean="0">
              <a:solidFill>
                <a:schemeClr val="bg1"/>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endParaRPr>
          </a:p>
          <a:p>
            <a:pPr lvl="1" algn="l"/>
            <a:r>
              <a:rPr lang="en-US" sz="2400" b="1" dirty="0" smtClean="0">
                <a:solidFill>
                  <a:schemeClr val="bg1"/>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Department :Computer </a:t>
            </a:r>
            <a:r>
              <a:rPr lang="en-US" sz="2400" b="1" dirty="0" err="1" smtClean="0">
                <a:solidFill>
                  <a:schemeClr val="bg1"/>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Scince</a:t>
            </a:r>
            <a:r>
              <a:rPr lang="en-US" sz="2400" b="1" dirty="0" smtClean="0">
                <a:solidFill>
                  <a:schemeClr val="bg1"/>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 And Engineering</a:t>
            </a:r>
          </a:p>
        </p:txBody>
      </p:sp>
      <p:sp>
        <p:nvSpPr>
          <p:cNvPr id="2" name="Rectangle 1"/>
          <p:cNvSpPr/>
          <p:nvPr/>
        </p:nvSpPr>
        <p:spPr>
          <a:xfrm>
            <a:off x="929475" y="1113035"/>
            <a:ext cx="10562809" cy="1077218"/>
          </a:xfrm>
          <a:prstGeom prst="rect">
            <a:avLst/>
          </a:prstGeom>
          <a:noFill/>
        </p:spPr>
        <p:txBody>
          <a:bodyPr wrap="square" lIns="91440" tIns="45720" rIns="91440" bIns="45720">
            <a:spAutoFit/>
          </a:bodyPr>
          <a:lstStyle/>
          <a:p>
            <a:pPr lvl="1"/>
            <a:r>
              <a:rPr lang="en-US" sz="3200" b="1" dirty="0">
                <a:solidFill>
                  <a:schemeClr val="bg1"/>
                </a:solidFill>
                <a:latin typeface="+mj-lt"/>
                <a:cs typeface="Times New Roman" panose="02020603050405020304" pitchFamily="18" charset="0"/>
              </a:rPr>
              <a:t>Bangladesh Army University Of </a:t>
            </a:r>
            <a:r>
              <a:rPr lang="en-US" sz="3200" b="1" dirty="0" smtClean="0">
                <a:solidFill>
                  <a:schemeClr val="bg1"/>
                </a:solidFill>
                <a:latin typeface="+mj-lt"/>
                <a:cs typeface="Times New Roman" panose="02020603050405020304" pitchFamily="18" charset="0"/>
              </a:rPr>
              <a:t>Science and Technology, Saidpur</a:t>
            </a:r>
            <a:endParaRPr lang="en-US" sz="3200" b="1" dirty="0">
              <a:solidFill>
                <a:schemeClr val="bg1"/>
              </a:solidFill>
              <a:latin typeface="+mj-lt"/>
              <a:cs typeface="Times New Roman" panose="02020603050405020304" pitchFamily="18" charset="0"/>
            </a:endParaRPr>
          </a:p>
        </p:txBody>
      </p:sp>
    </p:spTree>
    <p:extLst>
      <p:ext uri="{BB962C8B-B14F-4D97-AF65-F5344CB8AC3E}">
        <p14:creationId xmlns:p14="http://schemas.microsoft.com/office/powerpoint/2010/main" val="301624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2119" y="824664"/>
            <a:ext cx="8610600" cy="1293028"/>
          </a:xfrm>
        </p:spPr>
        <p:txBody>
          <a:bodyPr/>
          <a:lstStyle/>
          <a:p>
            <a:pPr algn="l"/>
            <a:r>
              <a:rPr lang="en-US" b="1" dirty="0" smtClean="0">
                <a:solidFill>
                  <a:schemeClr val="bg1"/>
                </a:solidFill>
                <a:latin typeface="Algerian" panose="04020705040A02060702" pitchFamily="82" charset="0"/>
              </a:rPr>
              <a:t>Reference</a:t>
            </a:r>
            <a:endParaRPr lang="en-US" b="1" dirty="0">
              <a:solidFill>
                <a:schemeClr val="bg1"/>
              </a:solidFill>
              <a:latin typeface="Algerian" panose="04020705040A02060702" pitchFamily="82" charset="0"/>
            </a:endParaRPr>
          </a:p>
        </p:txBody>
      </p:sp>
      <p:sp>
        <p:nvSpPr>
          <p:cNvPr id="3" name="Content Placeholder 2"/>
          <p:cNvSpPr>
            <a:spLocks noGrp="1"/>
          </p:cNvSpPr>
          <p:nvPr>
            <p:ph idx="1"/>
          </p:nvPr>
        </p:nvSpPr>
        <p:spPr>
          <a:xfrm>
            <a:off x="2090056" y="2491991"/>
            <a:ext cx="9416143" cy="3726694"/>
          </a:xfrm>
        </p:spPr>
        <p:txBody>
          <a:bodyPr/>
          <a:lstStyle/>
          <a:p>
            <a:r>
              <a:rPr lang="en-US" b="1" dirty="0" err="1" smtClean="0">
                <a:solidFill>
                  <a:schemeClr val="bg1"/>
                </a:solidFill>
                <a:latin typeface="Arial Rounded MT Bold" panose="020F0704030504030204" pitchFamily="34" charset="0"/>
              </a:rPr>
              <a:t>PHP</a:t>
            </a:r>
            <a:r>
              <a:rPr lang="en-US" dirty="0" err="1" smtClean="0">
                <a:solidFill>
                  <a:schemeClr val="bg1"/>
                </a:solidFill>
              </a:rPr>
              <a:t>:https</a:t>
            </a:r>
            <a:r>
              <a:rPr lang="en-US" dirty="0">
                <a:solidFill>
                  <a:schemeClr val="bg1"/>
                </a:solidFill>
              </a:rPr>
              <a:t>://www.php.net/manual/en/tutorial.php</a:t>
            </a:r>
            <a:endParaRPr lang="en-US" dirty="0" smtClean="0">
              <a:solidFill>
                <a:schemeClr val="bg1"/>
              </a:solidFill>
            </a:endParaRPr>
          </a:p>
          <a:p>
            <a:r>
              <a:rPr lang="en-US" b="1" dirty="0" smtClean="0">
                <a:solidFill>
                  <a:schemeClr val="bg1"/>
                </a:solidFill>
                <a:latin typeface="Arial Rounded MT Bold" panose="020F0704030504030204" pitchFamily="34" charset="0"/>
              </a:rPr>
              <a:t>HTML/</a:t>
            </a:r>
            <a:r>
              <a:rPr lang="en-US" b="1" dirty="0" err="1" smtClean="0">
                <a:solidFill>
                  <a:schemeClr val="bg1"/>
                </a:solidFill>
                <a:latin typeface="Arial Rounded MT Bold" panose="020F0704030504030204" pitchFamily="34" charset="0"/>
              </a:rPr>
              <a:t>CSS</a:t>
            </a:r>
            <a:r>
              <a:rPr lang="en-US" dirty="0" err="1" smtClean="0">
                <a:solidFill>
                  <a:schemeClr val="bg1"/>
                </a:solidFill>
              </a:rPr>
              <a:t>:https</a:t>
            </a:r>
            <a:r>
              <a:rPr lang="en-US" dirty="0">
                <a:solidFill>
                  <a:schemeClr val="bg1"/>
                </a:solidFill>
              </a:rPr>
              <a:t>://www.w3schools.com/</a:t>
            </a:r>
            <a:endParaRPr lang="en-US" dirty="0" smtClean="0">
              <a:solidFill>
                <a:schemeClr val="bg1"/>
              </a:solidFill>
            </a:endParaRPr>
          </a:p>
          <a:p>
            <a:r>
              <a:rPr lang="en-US" b="1" dirty="0" err="1" smtClean="0">
                <a:solidFill>
                  <a:schemeClr val="bg1"/>
                </a:solidFill>
                <a:latin typeface="Arial Rounded MT Bold" panose="020F0704030504030204" pitchFamily="34" charset="0"/>
              </a:rPr>
              <a:t>JavaScript</a:t>
            </a:r>
            <a:r>
              <a:rPr lang="en-US" dirty="0" err="1" smtClean="0">
                <a:solidFill>
                  <a:schemeClr val="bg1"/>
                </a:solidFill>
              </a:rPr>
              <a:t>:https</a:t>
            </a:r>
            <a:r>
              <a:rPr lang="en-US" dirty="0">
                <a:solidFill>
                  <a:schemeClr val="bg1"/>
                </a:solidFill>
              </a:rPr>
              <a:t>://www.w3schools.com/js/default.asp</a:t>
            </a:r>
            <a:endParaRPr lang="en-US" dirty="0" smtClean="0">
              <a:solidFill>
                <a:schemeClr val="bg1"/>
              </a:solidFill>
            </a:endParaRPr>
          </a:p>
          <a:p>
            <a:r>
              <a:rPr lang="en-US" dirty="0" err="1">
                <a:solidFill>
                  <a:schemeClr val="bg1"/>
                </a:solidFill>
                <a:latin typeface="Arial Rounded MT Bold" panose="020F0704030504030204" pitchFamily="34" charset="0"/>
              </a:rPr>
              <a:t>Sql:</a:t>
            </a:r>
            <a:r>
              <a:rPr lang="en-US" dirty="0" err="1">
                <a:solidFill>
                  <a:schemeClr val="bg1"/>
                </a:solidFill>
              </a:rPr>
              <a:t>https</a:t>
            </a:r>
            <a:r>
              <a:rPr lang="en-US" dirty="0">
                <a:solidFill>
                  <a:schemeClr val="bg1"/>
                </a:solidFill>
              </a:rPr>
              <a:t>://www.mysqltutorial.org/</a:t>
            </a:r>
            <a:endParaRPr lang="en-US" dirty="0" smtClean="0">
              <a:solidFill>
                <a:schemeClr val="bg1"/>
              </a:solidFill>
            </a:endParaRPr>
          </a:p>
        </p:txBody>
      </p:sp>
    </p:spTree>
    <p:extLst>
      <p:ext uri="{BB962C8B-B14F-4D97-AF65-F5344CB8AC3E}">
        <p14:creationId xmlns:p14="http://schemas.microsoft.com/office/powerpoint/2010/main" val="1022118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C337B-FB04-9224-10B3-35E5B467673C}"/>
              </a:ext>
            </a:extLst>
          </p:cNvPr>
          <p:cNvSpPr>
            <a:spLocks noGrp="1"/>
          </p:cNvSpPr>
          <p:nvPr>
            <p:ph type="title"/>
          </p:nvPr>
        </p:nvSpPr>
        <p:spPr>
          <a:xfrm>
            <a:off x="3606208" y="2880670"/>
            <a:ext cx="4200605" cy="1325563"/>
          </a:xfrm>
        </p:spPr>
        <p:txBody>
          <a:bodyPr/>
          <a:lstStyle/>
          <a:p>
            <a:r>
              <a:rPr lang="en-US" b="1" dirty="0">
                <a:solidFill>
                  <a:schemeClr val="bg1"/>
                </a:solidFill>
                <a:effectLst>
                  <a:outerShdw blurRad="38100" dist="38100" dir="2700000" algn="tl">
                    <a:srgbClr val="000000">
                      <a:alpha val="43137"/>
                    </a:srgbClr>
                  </a:outerShdw>
                </a:effectLst>
                <a:latin typeface="Algerian" panose="04020705040A02060702" pitchFamily="82" charset="0"/>
              </a:rPr>
              <a:t>THANK YOU</a:t>
            </a:r>
          </a:p>
        </p:txBody>
      </p:sp>
    </p:spTree>
    <p:extLst>
      <p:ext uri="{BB962C8B-B14F-4D97-AF65-F5344CB8AC3E}">
        <p14:creationId xmlns:p14="http://schemas.microsoft.com/office/powerpoint/2010/main" val="129127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1120" y="623697"/>
            <a:ext cx="6632749" cy="1293028"/>
          </a:xfrm>
        </p:spPr>
        <p:txBody>
          <a:bodyPr/>
          <a:lstStyle/>
          <a:p>
            <a:pPr algn="l"/>
            <a:r>
              <a:rPr lang="en-US" b="1" dirty="0" smtClean="0">
                <a:solidFill>
                  <a:schemeClr val="tx2">
                    <a:lumMod val="10000"/>
                  </a:schemeClr>
                </a:solidFill>
                <a:latin typeface="Algerian" panose="04020705040A02060702" pitchFamily="82" charset="0"/>
              </a:rPr>
              <a:t>Table of content</a:t>
            </a:r>
            <a:endParaRPr lang="en-US" b="1" dirty="0">
              <a:solidFill>
                <a:schemeClr val="tx2">
                  <a:lumMod val="10000"/>
                </a:schemeClr>
              </a:solidFill>
              <a:latin typeface="Algerian" panose="04020705040A02060702" pitchFamily="82" charset="0"/>
            </a:endParaRPr>
          </a:p>
        </p:txBody>
      </p:sp>
      <p:sp>
        <p:nvSpPr>
          <p:cNvPr id="3" name="Content Placeholder 2"/>
          <p:cNvSpPr>
            <a:spLocks noGrp="1"/>
          </p:cNvSpPr>
          <p:nvPr>
            <p:ph idx="1"/>
          </p:nvPr>
        </p:nvSpPr>
        <p:spPr>
          <a:xfrm>
            <a:off x="2200589" y="2120202"/>
            <a:ext cx="9345804" cy="4379837"/>
          </a:xfrm>
        </p:spPr>
        <p:txBody>
          <a:bodyPr/>
          <a:lstStyle/>
          <a:p>
            <a:pPr>
              <a:buFont typeface="Wingdings" panose="05000000000000000000" pitchFamily="2" charset="2"/>
              <a:buChar char="v"/>
            </a:pPr>
            <a:r>
              <a:rPr lang="en-US" b="1" dirty="0" smtClean="0">
                <a:solidFill>
                  <a:schemeClr val="tx2">
                    <a:lumMod val="10000"/>
                  </a:schemeClr>
                </a:solidFill>
                <a:latin typeface="Arial Rounded MT Bold" panose="020F0704030504030204" pitchFamily="34" charset="0"/>
                <a:cs typeface="Arial" panose="020B0604020202020204" pitchFamily="34" charset="0"/>
              </a:rPr>
              <a:t>Introduction</a:t>
            </a:r>
          </a:p>
          <a:p>
            <a:pPr>
              <a:buFont typeface="Wingdings" panose="05000000000000000000" pitchFamily="2" charset="2"/>
              <a:buChar char="v"/>
            </a:pPr>
            <a:r>
              <a:rPr lang="en-US" b="1" dirty="0">
                <a:solidFill>
                  <a:schemeClr val="tx2">
                    <a:lumMod val="10000"/>
                  </a:schemeClr>
                </a:solidFill>
                <a:latin typeface="Arial Rounded MT Bold" panose="020F0704030504030204" pitchFamily="34" charset="0"/>
                <a:cs typeface="Arial" panose="020B0604020202020204" pitchFamily="34" charset="0"/>
              </a:rPr>
              <a:t>Problem </a:t>
            </a:r>
            <a:r>
              <a:rPr lang="en-US" b="1" dirty="0" smtClean="0">
                <a:solidFill>
                  <a:schemeClr val="tx2">
                    <a:lumMod val="10000"/>
                  </a:schemeClr>
                </a:solidFill>
                <a:latin typeface="Arial Rounded MT Bold" panose="020F0704030504030204" pitchFamily="34" charset="0"/>
                <a:cs typeface="Arial" panose="020B0604020202020204" pitchFamily="34" charset="0"/>
              </a:rPr>
              <a:t>definition</a:t>
            </a:r>
          </a:p>
          <a:p>
            <a:pPr>
              <a:buFont typeface="Wingdings" panose="05000000000000000000" pitchFamily="2" charset="2"/>
              <a:buChar char="v"/>
            </a:pPr>
            <a:r>
              <a:rPr lang="en-US" b="1" dirty="0" smtClean="0">
                <a:solidFill>
                  <a:schemeClr val="tx2">
                    <a:lumMod val="10000"/>
                  </a:schemeClr>
                </a:solidFill>
                <a:latin typeface="Arial Rounded MT Bold" panose="020F0704030504030204" pitchFamily="34" charset="0"/>
                <a:cs typeface="Arial" panose="020B0604020202020204" pitchFamily="34" charset="0"/>
              </a:rPr>
              <a:t>Objective</a:t>
            </a:r>
          </a:p>
          <a:p>
            <a:pPr>
              <a:buFont typeface="Wingdings" panose="05000000000000000000" pitchFamily="2" charset="2"/>
              <a:buChar char="v"/>
            </a:pPr>
            <a:r>
              <a:rPr lang="en-US" b="1" dirty="0">
                <a:solidFill>
                  <a:schemeClr val="tx2">
                    <a:lumMod val="10000"/>
                  </a:schemeClr>
                </a:solidFill>
                <a:latin typeface="Arial Rounded MT Bold" panose="020F0704030504030204" pitchFamily="34" charset="0"/>
                <a:cs typeface="Arial" panose="020B0604020202020204" pitchFamily="34" charset="0"/>
              </a:rPr>
              <a:t>RELATED </a:t>
            </a:r>
            <a:r>
              <a:rPr lang="en-US" b="1" dirty="0" smtClean="0">
                <a:solidFill>
                  <a:schemeClr val="tx2">
                    <a:lumMod val="10000"/>
                  </a:schemeClr>
                </a:solidFill>
                <a:latin typeface="Arial Rounded MT Bold" panose="020F0704030504030204" pitchFamily="34" charset="0"/>
                <a:cs typeface="Arial" panose="020B0604020202020204" pitchFamily="34" charset="0"/>
              </a:rPr>
              <a:t>PROJECT</a:t>
            </a:r>
          </a:p>
          <a:p>
            <a:pPr>
              <a:buFont typeface="Wingdings" panose="05000000000000000000" pitchFamily="2" charset="2"/>
              <a:buChar char="v"/>
            </a:pPr>
            <a:r>
              <a:rPr lang="en-US" b="1" dirty="0" smtClean="0">
                <a:solidFill>
                  <a:schemeClr val="tx2">
                    <a:lumMod val="10000"/>
                  </a:schemeClr>
                </a:solidFill>
                <a:latin typeface="Arial Rounded MT Bold" panose="020F0704030504030204" pitchFamily="34" charset="0"/>
                <a:cs typeface="Arial" panose="020B0604020202020204" pitchFamily="34" charset="0"/>
              </a:rPr>
              <a:t>Methodology</a:t>
            </a:r>
          </a:p>
          <a:p>
            <a:pPr>
              <a:buFont typeface="Wingdings" panose="05000000000000000000" pitchFamily="2" charset="2"/>
              <a:buChar char="v"/>
            </a:pPr>
            <a:r>
              <a:rPr lang="en-US" b="1" dirty="0" smtClean="0">
                <a:solidFill>
                  <a:schemeClr val="tx2">
                    <a:lumMod val="10000"/>
                  </a:schemeClr>
                </a:solidFill>
                <a:latin typeface="Arial Rounded MT Bold" panose="020F0704030504030204" pitchFamily="34" charset="0"/>
                <a:cs typeface="Arial" panose="020B0604020202020204" pitchFamily="34" charset="0"/>
              </a:rPr>
              <a:t>Tools</a:t>
            </a:r>
          </a:p>
          <a:p>
            <a:pPr>
              <a:buFont typeface="Wingdings" panose="05000000000000000000" pitchFamily="2" charset="2"/>
              <a:buChar char="v"/>
            </a:pPr>
            <a:r>
              <a:rPr lang="en-US" b="1" dirty="0" smtClean="0">
                <a:solidFill>
                  <a:schemeClr val="tx2">
                    <a:lumMod val="10000"/>
                  </a:schemeClr>
                </a:solidFill>
                <a:latin typeface="Arial Rounded MT Bold" panose="020F0704030504030204" pitchFamily="34" charset="0"/>
                <a:cs typeface="Arial" panose="020B0604020202020204" pitchFamily="34" charset="0"/>
              </a:rPr>
              <a:t>Conclusion</a:t>
            </a:r>
          </a:p>
          <a:p>
            <a:pPr>
              <a:buFont typeface="Wingdings" panose="05000000000000000000" pitchFamily="2" charset="2"/>
              <a:buChar char="v"/>
            </a:pPr>
            <a:r>
              <a:rPr lang="en-US" b="1" dirty="0">
                <a:solidFill>
                  <a:schemeClr val="tx2">
                    <a:lumMod val="10000"/>
                  </a:schemeClr>
                </a:solidFill>
                <a:latin typeface="Arial Rounded MT Bold" panose="020F0704030504030204" pitchFamily="34" charset="0"/>
                <a:cs typeface="Arial" panose="020B0604020202020204" pitchFamily="34" charset="0"/>
              </a:rPr>
              <a:t>Reference</a:t>
            </a:r>
            <a:endParaRPr lang="en-US" b="1" dirty="0" smtClean="0">
              <a:solidFill>
                <a:schemeClr val="tx2">
                  <a:lumMod val="10000"/>
                </a:schemeClr>
              </a:solidFill>
              <a:latin typeface="Arial Rounded MT Bold" panose="020F0704030504030204" pitchFamily="34" charset="0"/>
              <a:cs typeface="Arial" panose="020B0604020202020204" pitchFamily="34" charset="0"/>
            </a:endParaRPr>
          </a:p>
          <a:p>
            <a:pPr>
              <a:buFont typeface="Wingdings" panose="05000000000000000000" pitchFamily="2" charset="2"/>
              <a:buChar char="v"/>
            </a:pP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08638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381" y="944054"/>
            <a:ext cx="8610600" cy="1293028"/>
          </a:xfrm>
        </p:spPr>
        <p:txBody>
          <a:bodyPr/>
          <a:lstStyle/>
          <a:p>
            <a:pPr algn="l"/>
            <a:r>
              <a:rPr lang="en-US" b="1" dirty="0" smtClean="0">
                <a:solidFill>
                  <a:schemeClr val="tx2">
                    <a:lumMod val="10000"/>
                  </a:schemeClr>
                </a:solidFill>
                <a:latin typeface="Algerian" panose="04020705040A02060702" pitchFamily="82" charset="0"/>
              </a:rPr>
              <a:t>Introduction</a:t>
            </a:r>
            <a:endParaRPr lang="en-US" b="1" dirty="0">
              <a:solidFill>
                <a:schemeClr val="tx2">
                  <a:lumMod val="10000"/>
                </a:schemeClr>
              </a:solidFill>
              <a:latin typeface="Algerian" panose="04020705040A02060702" pitchFamily="82" charset="0"/>
            </a:endParaRPr>
          </a:p>
        </p:txBody>
      </p:sp>
      <p:sp>
        <p:nvSpPr>
          <p:cNvPr id="3" name="Content Placeholder 2"/>
          <p:cNvSpPr>
            <a:spLocks noGrp="1"/>
          </p:cNvSpPr>
          <p:nvPr>
            <p:ph idx="1"/>
          </p:nvPr>
        </p:nvSpPr>
        <p:spPr>
          <a:xfrm>
            <a:off x="685800" y="2745167"/>
            <a:ext cx="10820400" cy="3065698"/>
          </a:xfrm>
        </p:spPr>
        <p:txBody>
          <a:bodyPr/>
          <a:lstStyle/>
          <a:p>
            <a:endParaRPr lang="en-US" dirty="0">
              <a:solidFill>
                <a:schemeClr val="tx2">
                  <a:lumMod val="10000"/>
                </a:schemeClr>
              </a:solidFill>
            </a:endParaRPr>
          </a:p>
          <a:p>
            <a:pPr marL="457200" lvl="1" indent="0">
              <a:buNone/>
            </a:pPr>
            <a:r>
              <a:rPr lang="en-US" sz="2800" dirty="0" smtClean="0">
                <a:solidFill>
                  <a:schemeClr val="tx2">
                    <a:lumMod val="10000"/>
                  </a:schemeClr>
                </a:solidFill>
                <a:effectLst>
                  <a:outerShdw blurRad="38100" dist="38100" dir="2700000" algn="tl">
                    <a:srgbClr val="000000">
                      <a:alpha val="43137"/>
                    </a:srgbClr>
                  </a:outerShdw>
                </a:effectLst>
                <a:latin typeface="Arial Rounded MT Bold" panose="020F0704030504030204" pitchFamily="34" charset="0"/>
              </a:rPr>
              <a:t>Our project is about making hospital management system</a:t>
            </a:r>
          </a:p>
          <a:p>
            <a:pPr lvl="1"/>
            <a:r>
              <a:rPr lang="en-US" sz="2800" dirty="0" smtClean="0">
                <a:solidFill>
                  <a:schemeClr val="tx2">
                    <a:lumMod val="10000"/>
                  </a:schemeClr>
                </a:solidFill>
                <a:effectLst>
                  <a:outerShdw blurRad="38100" dist="38100" dir="2700000" algn="tl">
                    <a:srgbClr val="000000">
                      <a:alpha val="43137"/>
                    </a:srgbClr>
                  </a:outerShdw>
                </a:effectLst>
                <a:latin typeface="Arial Rounded MT Bold" panose="020F0704030504030204" pitchFamily="34" charset="0"/>
              </a:rPr>
              <a:t>easy,</a:t>
            </a:r>
          </a:p>
          <a:p>
            <a:pPr lvl="1"/>
            <a:r>
              <a:rPr lang="en-US" sz="2800" dirty="0" smtClean="0">
                <a:solidFill>
                  <a:schemeClr val="tx2">
                    <a:lumMod val="10000"/>
                  </a:schemeClr>
                </a:solidFill>
                <a:effectLst>
                  <a:outerShdw blurRad="38100" dist="38100" dir="2700000" algn="tl">
                    <a:srgbClr val="000000">
                      <a:alpha val="43137"/>
                    </a:srgbClr>
                  </a:outerShdw>
                </a:effectLst>
                <a:latin typeface="Arial Rounded MT Bold" panose="020F0704030504030204" pitchFamily="34" charset="0"/>
              </a:rPr>
              <a:t>Secured</a:t>
            </a:r>
          </a:p>
          <a:p>
            <a:pPr lvl="1"/>
            <a:r>
              <a:rPr lang="en-US" sz="2800" dirty="0">
                <a:solidFill>
                  <a:schemeClr val="tx2">
                    <a:lumMod val="10000"/>
                  </a:schemeClr>
                </a:solidFill>
                <a:effectLst>
                  <a:outerShdw blurRad="38100" dist="38100" dir="2700000" algn="tl">
                    <a:srgbClr val="000000">
                      <a:alpha val="43137"/>
                    </a:srgbClr>
                  </a:outerShdw>
                </a:effectLst>
                <a:latin typeface="Arial Rounded MT Bold" panose="020F0704030504030204" pitchFamily="34" charset="0"/>
              </a:rPr>
              <a:t>c</a:t>
            </a:r>
            <a:r>
              <a:rPr lang="en-US" sz="2800" dirty="0" smtClean="0">
                <a:solidFill>
                  <a:schemeClr val="tx2">
                    <a:lumMod val="10000"/>
                  </a:schemeClr>
                </a:solidFill>
                <a:effectLst>
                  <a:outerShdw blurRad="38100" dist="38100" dir="2700000" algn="tl">
                    <a:srgbClr val="000000">
                      <a:alpha val="43137"/>
                    </a:srgbClr>
                  </a:outerShdw>
                </a:effectLst>
                <a:latin typeface="Arial Rounded MT Bold" panose="020F0704030504030204" pitchFamily="34" charset="0"/>
              </a:rPr>
              <a:t>omputerizing  </a:t>
            </a:r>
          </a:p>
          <a:p>
            <a:pPr marL="457200" lvl="1" indent="0">
              <a:buNone/>
            </a:pPr>
            <a:r>
              <a:rPr lang="en-US" sz="2800" dirty="0" smtClean="0">
                <a:solidFill>
                  <a:schemeClr val="tx2">
                    <a:lumMod val="10000"/>
                  </a:schemeClr>
                </a:solidFill>
                <a:effectLst>
                  <a:outerShdw blurRad="38100" dist="38100" dir="2700000" algn="tl">
                    <a:srgbClr val="000000">
                      <a:alpha val="43137"/>
                    </a:srgbClr>
                  </a:outerShdw>
                </a:effectLst>
                <a:latin typeface="Arial Rounded MT Bold" panose="020F0704030504030204" pitchFamily="34" charset="0"/>
              </a:rPr>
              <a:t>the manual works of the hospital</a:t>
            </a:r>
            <a:r>
              <a:rPr lang="en-US" sz="2200" dirty="0" smtClean="0">
                <a:solidFill>
                  <a:schemeClr val="tx2">
                    <a:lumMod val="10000"/>
                  </a:schemeClr>
                </a:solidFill>
                <a:effectLst>
                  <a:outerShdw blurRad="38100" dist="38100" dir="2700000" algn="tl">
                    <a:srgbClr val="000000">
                      <a:alpha val="43137"/>
                    </a:srgbClr>
                  </a:outerShdw>
                </a:effectLst>
                <a:latin typeface="Arial Rounded MT Bold" panose="020F0704030504030204" pitchFamily="34" charset="0"/>
              </a:rPr>
              <a:t>. </a:t>
            </a:r>
            <a:endParaRPr lang="en-US" sz="2200" dirty="0">
              <a:solidFill>
                <a:schemeClr val="tx2">
                  <a:lumMod val="10000"/>
                </a:schemeClr>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375718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tx2">
                    <a:lumMod val="10000"/>
                  </a:schemeClr>
                </a:solidFill>
                <a:latin typeface="Algerian" panose="04020705040A02060702" pitchFamily="82" charset="0"/>
              </a:rPr>
              <a:t>Problem definition</a:t>
            </a:r>
            <a:endParaRPr lang="en-US" b="1" dirty="0">
              <a:solidFill>
                <a:schemeClr val="tx2">
                  <a:lumMod val="10000"/>
                </a:schemeClr>
              </a:solidFill>
              <a:latin typeface="Algerian" panose="04020705040A02060702" pitchFamily="82" charset="0"/>
            </a:endParaRPr>
          </a:p>
        </p:txBody>
      </p:sp>
      <p:sp>
        <p:nvSpPr>
          <p:cNvPr id="3" name="Content Placeholder 2"/>
          <p:cNvSpPr>
            <a:spLocks noGrp="1"/>
          </p:cNvSpPr>
          <p:nvPr>
            <p:ph idx="1"/>
          </p:nvPr>
        </p:nvSpPr>
        <p:spPr>
          <a:xfrm>
            <a:off x="2594987" y="2425672"/>
            <a:ext cx="10820400" cy="4024125"/>
          </a:xfrm>
        </p:spPr>
        <p:txBody>
          <a:bodyPr>
            <a:normAutofit/>
          </a:bodyPr>
          <a:lstStyle/>
          <a:p>
            <a:pPr>
              <a:buFont typeface="Wingdings" panose="05000000000000000000" pitchFamily="2" charset="2"/>
              <a:buChar char="q"/>
            </a:pPr>
            <a:r>
              <a:rPr lang="en-US" sz="2400" dirty="0" smtClean="0">
                <a:solidFill>
                  <a:schemeClr val="bg1"/>
                </a:solidFill>
                <a:latin typeface="Arial Rounded MT Bold" panose="020F0704030504030204" pitchFamily="34" charset="0"/>
              </a:rPr>
              <a:t>Problem </a:t>
            </a:r>
            <a:r>
              <a:rPr lang="en-US" sz="2400" dirty="0">
                <a:solidFill>
                  <a:schemeClr val="bg1"/>
                </a:solidFill>
                <a:latin typeface="Arial Rounded MT Bold" panose="020F0704030504030204" pitchFamily="34" charset="0"/>
              </a:rPr>
              <a:t>1:Patient </a:t>
            </a:r>
            <a:r>
              <a:rPr lang="en-US" sz="2400" dirty="0" smtClean="0">
                <a:solidFill>
                  <a:schemeClr val="bg1"/>
                </a:solidFill>
                <a:latin typeface="Arial Rounded MT Bold" panose="020F0704030504030204" pitchFamily="34" charset="0"/>
              </a:rPr>
              <a:t>Feedback.</a:t>
            </a:r>
          </a:p>
          <a:p>
            <a:pPr>
              <a:buFont typeface="Wingdings" panose="05000000000000000000" pitchFamily="2" charset="2"/>
              <a:buChar char="q"/>
            </a:pPr>
            <a:r>
              <a:rPr lang="en-US" sz="2400" dirty="0" smtClean="0">
                <a:solidFill>
                  <a:schemeClr val="bg1"/>
                </a:solidFill>
                <a:latin typeface="Arial Rounded MT Bold" panose="020F0704030504030204" pitchFamily="34" charset="0"/>
              </a:rPr>
              <a:t>Problem </a:t>
            </a:r>
            <a:r>
              <a:rPr lang="en-US" sz="2400" dirty="0">
                <a:solidFill>
                  <a:schemeClr val="bg1"/>
                </a:solidFill>
                <a:latin typeface="Arial Rounded MT Bold" panose="020F0704030504030204" pitchFamily="34" charset="0"/>
              </a:rPr>
              <a:t>2:Telemedicine </a:t>
            </a:r>
            <a:r>
              <a:rPr lang="en-US" sz="2400" dirty="0" smtClean="0">
                <a:solidFill>
                  <a:schemeClr val="bg1"/>
                </a:solidFill>
                <a:latin typeface="Arial Rounded MT Bold" panose="020F0704030504030204" pitchFamily="34" charset="0"/>
              </a:rPr>
              <a:t>Platform.</a:t>
            </a:r>
          </a:p>
          <a:p>
            <a:pPr>
              <a:buFont typeface="Wingdings" panose="05000000000000000000" pitchFamily="2" charset="2"/>
              <a:buChar char="q"/>
            </a:pPr>
            <a:r>
              <a:rPr lang="en-US" sz="2400" dirty="0" smtClean="0">
                <a:solidFill>
                  <a:schemeClr val="bg1"/>
                </a:solidFill>
                <a:latin typeface="Arial Rounded MT Bold" panose="020F0704030504030204" pitchFamily="34" charset="0"/>
              </a:rPr>
              <a:t>Problem </a:t>
            </a:r>
            <a:r>
              <a:rPr lang="en-US" sz="2400" dirty="0">
                <a:solidFill>
                  <a:schemeClr val="bg1"/>
                </a:solidFill>
                <a:latin typeface="Arial Rounded MT Bold" panose="020F0704030504030204" pitchFamily="34" charset="0"/>
              </a:rPr>
              <a:t>3:Ambulance &amp; Vehicle </a:t>
            </a:r>
            <a:r>
              <a:rPr lang="en-US" sz="2400" dirty="0" smtClean="0">
                <a:solidFill>
                  <a:schemeClr val="bg1"/>
                </a:solidFill>
                <a:latin typeface="Arial Rounded MT Bold" panose="020F0704030504030204" pitchFamily="34" charset="0"/>
              </a:rPr>
              <a:t>Management.</a:t>
            </a:r>
          </a:p>
          <a:p>
            <a:pPr>
              <a:buFont typeface="Wingdings" panose="05000000000000000000" pitchFamily="2" charset="2"/>
              <a:buChar char="q"/>
            </a:pPr>
            <a:r>
              <a:rPr lang="en-US" sz="2400" dirty="0">
                <a:solidFill>
                  <a:schemeClr val="bg1"/>
                </a:solidFill>
                <a:latin typeface="Arial Rounded MT Bold" panose="020F0704030504030204" pitchFamily="34" charset="0"/>
              </a:rPr>
              <a:t>Problem 4:Online Appointment </a:t>
            </a:r>
            <a:r>
              <a:rPr lang="en-US" sz="2400" dirty="0" smtClean="0">
                <a:solidFill>
                  <a:schemeClr val="bg1"/>
                </a:solidFill>
                <a:latin typeface="Arial Rounded MT Bold" panose="020F0704030504030204" pitchFamily="34" charset="0"/>
              </a:rPr>
              <a:t>Book.</a:t>
            </a:r>
          </a:p>
          <a:p>
            <a:pPr>
              <a:buFont typeface="Wingdings" panose="05000000000000000000" pitchFamily="2" charset="2"/>
              <a:buChar char="q"/>
            </a:pPr>
            <a:r>
              <a:rPr lang="en-US" sz="2400" dirty="0">
                <a:solidFill>
                  <a:schemeClr val="bg1"/>
                </a:solidFill>
                <a:latin typeface="Arial Rounded MT Bold" panose="020F0704030504030204" pitchFamily="34" charset="0"/>
              </a:rPr>
              <a:t>Problem 5:Web &amp; Mobile App </a:t>
            </a:r>
            <a:r>
              <a:rPr lang="en-US" sz="2400" dirty="0" smtClean="0">
                <a:solidFill>
                  <a:schemeClr val="bg1"/>
                </a:solidFill>
                <a:latin typeface="Arial Rounded MT Bold" panose="020F0704030504030204" pitchFamily="34" charset="0"/>
              </a:rPr>
              <a:t>Access.</a:t>
            </a:r>
            <a:endParaRPr lang="en-US" sz="24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28589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8276-CC75-8352-7130-D7448623D124}"/>
              </a:ext>
            </a:extLst>
          </p:cNvPr>
          <p:cNvSpPr>
            <a:spLocks noGrp="1"/>
          </p:cNvSpPr>
          <p:nvPr>
            <p:ph type="title"/>
          </p:nvPr>
        </p:nvSpPr>
        <p:spPr>
          <a:xfrm>
            <a:off x="456985" y="978846"/>
            <a:ext cx="8610600" cy="1293028"/>
          </a:xfrm>
        </p:spPr>
        <p:txBody>
          <a:bodyPr>
            <a:normAutofit/>
          </a:bodyPr>
          <a:lstStyle/>
          <a:p>
            <a:pPr algn="l"/>
            <a:r>
              <a:rPr lang="en-US" sz="4000" b="1" dirty="0" smtClean="0">
                <a:solidFill>
                  <a:schemeClr val="tx2">
                    <a:lumMod val="10000"/>
                  </a:schemeClr>
                </a:solidFill>
                <a:latin typeface="Algerian" panose="04020705040A02060702" pitchFamily="82" charset="0"/>
              </a:rPr>
              <a:t>objective</a:t>
            </a:r>
            <a:endParaRPr lang="en-US" sz="4000" b="1" dirty="0">
              <a:solidFill>
                <a:schemeClr val="tx2">
                  <a:lumMod val="10000"/>
                </a:schemeClr>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CADEAAAA-6452-7DD8-2327-53641C9549CD}"/>
              </a:ext>
            </a:extLst>
          </p:cNvPr>
          <p:cNvSpPr>
            <a:spLocks noGrp="1"/>
          </p:cNvSpPr>
          <p:nvPr>
            <p:ph idx="1"/>
          </p:nvPr>
        </p:nvSpPr>
        <p:spPr/>
        <p:txBody>
          <a:bodyPr>
            <a:normAutofit/>
          </a:bodyPr>
          <a:lstStyle/>
          <a:p>
            <a:pPr marL="0" indent="0">
              <a:buNone/>
            </a:pPr>
            <a:endParaRPr lang="en-US" sz="2400" dirty="0">
              <a:solidFill>
                <a:schemeClr val="tx2">
                  <a:lumMod val="10000"/>
                </a:schemeClr>
              </a:solidFill>
              <a:effectLst>
                <a:outerShdw blurRad="38100" dist="38100" dir="2700000" algn="tl">
                  <a:srgbClr val="000000">
                    <a:alpha val="43137"/>
                  </a:srgbClr>
                </a:outerShdw>
              </a:effectLst>
              <a:latin typeface="Arial Rounded MT Bold" panose="020F0704030504030204" pitchFamily="34" charset="0"/>
            </a:endParaRPr>
          </a:p>
          <a:p>
            <a:pPr>
              <a:buFont typeface="Wingdings" panose="05000000000000000000" pitchFamily="2" charset="2"/>
              <a:buChar char="Ø"/>
            </a:pPr>
            <a:r>
              <a:rPr lang="en-US" sz="2400" dirty="0">
                <a:solidFill>
                  <a:schemeClr val="tx2">
                    <a:lumMod val="10000"/>
                  </a:schemeClr>
                </a:solidFill>
                <a:effectLst>
                  <a:outerShdw blurRad="38100" dist="38100" dir="2700000" algn="tl">
                    <a:srgbClr val="000000">
                      <a:alpha val="43137"/>
                    </a:srgbClr>
                  </a:outerShdw>
                </a:effectLst>
                <a:latin typeface="Arial Rounded MT Bold" panose="020F0704030504030204" pitchFamily="34" charset="0"/>
              </a:rPr>
              <a:t>Patient can choose their desired doctor and their availability. </a:t>
            </a:r>
          </a:p>
          <a:p>
            <a:pPr>
              <a:buFont typeface="Wingdings" panose="05000000000000000000" pitchFamily="2" charset="2"/>
              <a:buChar char="Ø"/>
            </a:pPr>
            <a:r>
              <a:rPr lang="en-US" sz="2400" dirty="0">
                <a:solidFill>
                  <a:schemeClr val="tx2">
                    <a:lumMod val="10000"/>
                  </a:schemeClr>
                </a:solidFill>
                <a:effectLst>
                  <a:outerShdw blurRad="38100" dist="38100" dir="2700000" algn="tl">
                    <a:srgbClr val="000000">
                      <a:alpha val="43137"/>
                    </a:srgbClr>
                  </a:outerShdw>
                </a:effectLst>
                <a:latin typeface="Arial Rounded MT Bold" panose="020F0704030504030204" pitchFamily="34" charset="0"/>
              </a:rPr>
              <a:t>Patient can look up to their medical </a:t>
            </a:r>
            <a:r>
              <a:rPr lang="en-US" sz="2400" dirty="0" smtClean="0">
                <a:solidFill>
                  <a:schemeClr val="tx2">
                    <a:lumMod val="10000"/>
                  </a:schemeClr>
                </a:solidFill>
                <a:effectLst>
                  <a:outerShdw blurRad="38100" dist="38100" dir="2700000" algn="tl">
                    <a:srgbClr val="000000">
                      <a:alpha val="43137"/>
                    </a:srgbClr>
                  </a:outerShdw>
                </a:effectLst>
                <a:latin typeface="Arial Rounded MT Bold" panose="020F0704030504030204" pitchFamily="34" charset="0"/>
              </a:rPr>
              <a:t>conditions</a:t>
            </a:r>
            <a:endParaRPr lang="en-US" sz="2400" dirty="0">
              <a:solidFill>
                <a:schemeClr val="tx2">
                  <a:lumMod val="10000"/>
                </a:schemeClr>
              </a:solidFill>
              <a:effectLst>
                <a:outerShdw blurRad="38100" dist="38100" dir="2700000" algn="tl">
                  <a:srgbClr val="000000">
                    <a:alpha val="43137"/>
                  </a:srgbClr>
                </a:outerShdw>
              </a:effectLst>
              <a:latin typeface="Arial Rounded MT Bold" panose="020F0704030504030204" pitchFamily="34" charset="0"/>
            </a:endParaRPr>
          </a:p>
          <a:p>
            <a:pPr>
              <a:buFont typeface="Wingdings" panose="05000000000000000000" pitchFamily="2" charset="2"/>
              <a:buChar char="Ø"/>
            </a:pPr>
            <a:r>
              <a:rPr lang="en-US" sz="2400" dirty="0">
                <a:solidFill>
                  <a:schemeClr val="tx2">
                    <a:lumMod val="10000"/>
                  </a:schemeClr>
                </a:solidFill>
                <a:effectLst>
                  <a:outerShdw blurRad="38100" dist="38100" dir="2700000" algn="tl">
                    <a:srgbClr val="000000">
                      <a:alpha val="43137"/>
                    </a:srgbClr>
                  </a:outerShdw>
                </a:effectLst>
                <a:latin typeface="Arial Rounded MT Bold" panose="020F0704030504030204" pitchFamily="34" charset="0"/>
              </a:rPr>
              <a:t>Doctors can too read up on their patients’ health details </a:t>
            </a:r>
            <a:r>
              <a:rPr lang="en-US" sz="2400" dirty="0" smtClean="0">
                <a:solidFill>
                  <a:schemeClr val="tx2">
                    <a:lumMod val="10000"/>
                  </a:schemeClr>
                </a:solidFill>
                <a:effectLst>
                  <a:outerShdw blurRad="38100" dist="38100" dir="2700000" algn="tl">
                    <a:srgbClr val="000000">
                      <a:alpha val="43137"/>
                    </a:srgbClr>
                  </a:outerShdw>
                </a:effectLst>
                <a:latin typeface="Arial Rounded MT Bold" panose="020F0704030504030204" pitchFamily="34" charset="0"/>
              </a:rPr>
              <a:t>and can analyze.</a:t>
            </a:r>
            <a:endParaRPr lang="en-US" sz="2400" dirty="0">
              <a:solidFill>
                <a:schemeClr val="tx2">
                  <a:lumMod val="10000"/>
                </a:schemeClr>
              </a:solidFill>
              <a:effectLst>
                <a:outerShdw blurRad="38100" dist="38100" dir="2700000" algn="tl">
                  <a:srgbClr val="000000">
                    <a:alpha val="43137"/>
                  </a:srgbClr>
                </a:outerShdw>
              </a:effectLst>
              <a:latin typeface="Arial Rounded MT Bold" panose="020F0704030504030204" pitchFamily="34" charset="0"/>
            </a:endParaRPr>
          </a:p>
          <a:p>
            <a:pPr marL="0" indent="0">
              <a:buNone/>
            </a:pPr>
            <a:endParaRPr lang="en-US" sz="2400" dirty="0">
              <a:solidFill>
                <a:schemeClr val="tx2">
                  <a:lumMod val="10000"/>
                </a:schemeClr>
              </a:solidFill>
            </a:endParaRPr>
          </a:p>
          <a:p>
            <a:endParaRPr lang="en-US" dirty="0">
              <a:solidFill>
                <a:schemeClr val="tx2">
                  <a:lumMod val="10000"/>
                </a:schemeClr>
              </a:solidFill>
            </a:endParaRPr>
          </a:p>
        </p:txBody>
      </p:sp>
    </p:spTree>
    <p:extLst>
      <p:ext uri="{BB962C8B-B14F-4D97-AF65-F5344CB8AC3E}">
        <p14:creationId xmlns:p14="http://schemas.microsoft.com/office/powerpoint/2010/main" val="3611657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3365" y="901531"/>
            <a:ext cx="8558981" cy="1293028"/>
          </a:xfrm>
        </p:spPr>
        <p:txBody>
          <a:bodyPr>
            <a:normAutofit/>
          </a:bodyPr>
          <a:lstStyle/>
          <a:p>
            <a:pPr algn="l"/>
            <a:r>
              <a:rPr lang="en-US" sz="4400" b="1" dirty="0" smtClean="0">
                <a:solidFill>
                  <a:schemeClr val="tx2">
                    <a:lumMod val="10000"/>
                  </a:schemeClr>
                </a:solidFill>
                <a:latin typeface="Algerian" panose="04020705040A02060702" pitchFamily="82" charset="0"/>
              </a:rPr>
              <a:t>RELATED PROJECT</a:t>
            </a:r>
            <a:endParaRPr lang="en-US" sz="4400" b="1" dirty="0">
              <a:solidFill>
                <a:schemeClr val="tx2">
                  <a:lumMod val="10000"/>
                </a:schemeClr>
              </a:solidFill>
              <a:latin typeface="Algerian" panose="04020705040A02060702" pitchFamily="82" charset="0"/>
            </a:endParaRPr>
          </a:p>
        </p:txBody>
      </p:sp>
      <p:sp>
        <p:nvSpPr>
          <p:cNvPr id="3" name="Content Placeholder 2"/>
          <p:cNvSpPr>
            <a:spLocks noGrp="1"/>
          </p:cNvSpPr>
          <p:nvPr>
            <p:ph idx="1"/>
          </p:nvPr>
        </p:nvSpPr>
        <p:spPr>
          <a:xfrm>
            <a:off x="1539909" y="2114173"/>
            <a:ext cx="4363720" cy="4024125"/>
          </a:xfrm>
        </p:spPr>
        <p:txBody>
          <a:bodyPr>
            <a:normAutofit/>
          </a:bodyPr>
          <a:lstStyle/>
          <a:p>
            <a:pPr marL="0" indent="0" algn="ctr">
              <a:buNone/>
            </a:pPr>
            <a:r>
              <a:rPr lang="en-US" sz="2800" b="1" i="1" dirty="0" smtClean="0">
                <a:solidFill>
                  <a:schemeClr val="tx2">
                    <a:lumMod val="10000"/>
                  </a:schemeClr>
                </a:solidFill>
              </a:rPr>
              <a:t>GLOBAL HOSPITAL MANAGEMENT SYSTEM</a:t>
            </a:r>
            <a:endParaRPr lang="en-US" sz="2800" b="1" i="1" dirty="0">
              <a:solidFill>
                <a:schemeClr val="tx2">
                  <a:lumMod val="10000"/>
                </a:schemeClr>
              </a:solidFill>
            </a:endParaRPr>
          </a:p>
          <a:p>
            <a:pPr marL="0" indent="0" algn="ctr">
              <a:buNone/>
            </a:pPr>
            <a:endParaRPr lang="en-US" sz="2400" b="1"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344" y="3211075"/>
            <a:ext cx="7344641" cy="3790768"/>
          </a:xfrm>
          <a:prstGeom prst="rect">
            <a:avLst/>
          </a:prstGeom>
        </p:spPr>
      </p:pic>
      <p:sp>
        <p:nvSpPr>
          <p:cNvPr id="5" name="Content Placeholder 2"/>
          <p:cNvSpPr txBox="1">
            <a:spLocks/>
          </p:cNvSpPr>
          <p:nvPr/>
        </p:nvSpPr>
        <p:spPr>
          <a:xfrm>
            <a:off x="4605020" y="2194561"/>
            <a:ext cx="6936740" cy="8657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Font typeface="Arial" panose="020B0604020202020204" pitchFamily="34" charset="0"/>
              <a:buNone/>
            </a:pPr>
            <a:endParaRPr lang="en-US" sz="2400" b="1" i="1" dirty="0"/>
          </a:p>
        </p:txBody>
      </p:sp>
    </p:spTree>
    <p:extLst>
      <p:ext uri="{BB962C8B-B14F-4D97-AF65-F5344CB8AC3E}">
        <p14:creationId xmlns:p14="http://schemas.microsoft.com/office/powerpoint/2010/main" val="1150485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94CC-BBD6-B1F9-0A86-617E7E3A0915}"/>
              </a:ext>
            </a:extLst>
          </p:cNvPr>
          <p:cNvSpPr>
            <a:spLocks noGrp="1"/>
          </p:cNvSpPr>
          <p:nvPr>
            <p:ph type="title"/>
          </p:nvPr>
        </p:nvSpPr>
        <p:spPr>
          <a:xfrm>
            <a:off x="2984360" y="574250"/>
            <a:ext cx="7975797" cy="1181686"/>
          </a:xfrm>
        </p:spPr>
        <p:txBody>
          <a:bodyPr/>
          <a:lstStyle/>
          <a:p>
            <a:pPr algn="l"/>
            <a:r>
              <a:rPr lang="en-US" b="1" dirty="0">
                <a:solidFill>
                  <a:schemeClr val="bg1"/>
                </a:solidFill>
                <a:latin typeface="Algerian" panose="04020705040A02060702" pitchFamily="82" charset="0"/>
              </a:rPr>
              <a:t>Methodology</a:t>
            </a:r>
          </a:p>
        </p:txBody>
      </p:sp>
      <p:pic>
        <p:nvPicPr>
          <p:cNvPr id="5" name="Content Placeholder 4">
            <a:extLst>
              <a:ext uri="{FF2B5EF4-FFF2-40B4-BE49-F238E27FC236}">
                <a16:creationId xmlns:a16="http://schemas.microsoft.com/office/drawing/2014/main" id="{D06D26ED-C49C-141D-D23D-7AD33CE8C8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4360" y="1587640"/>
            <a:ext cx="9113855" cy="5270360"/>
          </a:xfrm>
        </p:spPr>
      </p:pic>
    </p:spTree>
    <p:extLst>
      <p:ext uri="{BB962C8B-B14F-4D97-AF65-F5344CB8AC3E}">
        <p14:creationId xmlns:p14="http://schemas.microsoft.com/office/powerpoint/2010/main" val="1228309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8EDA-79AC-1A6E-271E-6052F05EF9DF}"/>
              </a:ext>
            </a:extLst>
          </p:cNvPr>
          <p:cNvSpPr>
            <a:spLocks noGrp="1"/>
          </p:cNvSpPr>
          <p:nvPr>
            <p:ph type="title"/>
          </p:nvPr>
        </p:nvSpPr>
        <p:spPr>
          <a:xfrm>
            <a:off x="1551633" y="868997"/>
            <a:ext cx="10515600" cy="1325563"/>
          </a:xfrm>
        </p:spPr>
        <p:txBody>
          <a:bodyPr/>
          <a:lstStyle/>
          <a:p>
            <a:pPr algn="l"/>
            <a:r>
              <a:rPr lang="en-US" b="1" dirty="0">
                <a:solidFill>
                  <a:schemeClr val="bg1"/>
                </a:solidFill>
                <a:latin typeface="Algerian" panose="04020705040A02060702" pitchFamily="82" charset="0"/>
              </a:rPr>
              <a:t>Tools</a:t>
            </a:r>
          </a:p>
        </p:txBody>
      </p:sp>
      <p:sp>
        <p:nvSpPr>
          <p:cNvPr id="5" name="Content Placeholder 4"/>
          <p:cNvSpPr>
            <a:spLocks noGrp="1"/>
          </p:cNvSpPr>
          <p:nvPr>
            <p:ph idx="1"/>
          </p:nvPr>
        </p:nvSpPr>
        <p:spPr>
          <a:xfrm>
            <a:off x="1551632" y="2270926"/>
            <a:ext cx="9954567" cy="4079631"/>
          </a:xfrm>
        </p:spPr>
        <p:txBody>
          <a:bodyPr/>
          <a:lstStyle/>
          <a:p>
            <a:r>
              <a:rPr lang="en-US" b="1" dirty="0" smtClean="0">
                <a:solidFill>
                  <a:schemeClr val="bg1"/>
                </a:solidFill>
                <a:latin typeface="Arial Rounded MT Bold" panose="020F0704030504030204" pitchFamily="34" charset="0"/>
              </a:rPr>
              <a:t>HTML</a:t>
            </a:r>
          </a:p>
          <a:p>
            <a:r>
              <a:rPr lang="en-US" b="1" dirty="0" smtClean="0">
                <a:solidFill>
                  <a:schemeClr val="bg1"/>
                </a:solidFill>
                <a:latin typeface="Arial Rounded MT Bold" panose="020F0704030504030204" pitchFamily="34" charset="0"/>
              </a:rPr>
              <a:t>CSS</a:t>
            </a:r>
          </a:p>
          <a:p>
            <a:r>
              <a:rPr lang="en-US" b="1" dirty="0" smtClean="0">
                <a:solidFill>
                  <a:schemeClr val="bg1"/>
                </a:solidFill>
                <a:latin typeface="Arial Rounded MT Bold" panose="020F0704030504030204" pitchFamily="34" charset="0"/>
              </a:rPr>
              <a:t>JavaScript</a:t>
            </a:r>
          </a:p>
          <a:p>
            <a:r>
              <a:rPr lang="en-US" b="1" dirty="0" smtClean="0">
                <a:solidFill>
                  <a:schemeClr val="bg1"/>
                </a:solidFill>
                <a:latin typeface="Arial Rounded MT Bold" panose="020F0704030504030204" pitchFamily="34" charset="0"/>
              </a:rPr>
              <a:t>PHP</a:t>
            </a:r>
          </a:p>
          <a:p>
            <a:r>
              <a:rPr lang="en-US" b="1" dirty="0" err="1" smtClean="0">
                <a:solidFill>
                  <a:schemeClr val="bg1"/>
                </a:solidFill>
                <a:latin typeface="Arial Rounded MT Bold" panose="020F0704030504030204" pitchFamily="34" charset="0"/>
              </a:rPr>
              <a:t>Sql</a:t>
            </a:r>
            <a:endParaRPr lang="en-US" b="1" dirty="0" smtClean="0">
              <a:solidFill>
                <a:schemeClr val="bg1"/>
              </a:solidFill>
              <a:latin typeface="Arial Rounded MT Bold" panose="020F0704030504030204" pitchFamily="34" charset="0"/>
            </a:endParaRPr>
          </a:p>
          <a:p>
            <a:r>
              <a:rPr lang="en-US" b="1" dirty="0" smtClean="0">
                <a:solidFill>
                  <a:schemeClr val="bg1"/>
                </a:solidFill>
                <a:latin typeface="Arial Rounded MT Bold" panose="020F0704030504030204" pitchFamily="34" charset="0"/>
              </a:rPr>
              <a:t>Bootstrap</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088863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CB36-F07D-D5F1-C206-A7AA0B127263}"/>
              </a:ext>
            </a:extLst>
          </p:cNvPr>
          <p:cNvSpPr>
            <a:spLocks noGrp="1"/>
          </p:cNvSpPr>
          <p:nvPr>
            <p:ph type="title"/>
          </p:nvPr>
        </p:nvSpPr>
        <p:spPr>
          <a:xfrm>
            <a:off x="1285568" y="924174"/>
            <a:ext cx="8610600" cy="1293028"/>
          </a:xfrm>
        </p:spPr>
        <p:txBody>
          <a:bodyPr>
            <a:normAutofit/>
          </a:bodyPr>
          <a:lstStyle/>
          <a:p>
            <a:pPr algn="l"/>
            <a:r>
              <a:rPr lang="en-US" sz="4000" b="1" dirty="0">
                <a:solidFill>
                  <a:schemeClr val="bg1"/>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3C813751-EFDF-7807-0D37-446CC31207A4}"/>
              </a:ext>
            </a:extLst>
          </p:cNvPr>
          <p:cNvSpPr>
            <a:spLocks noGrp="1"/>
          </p:cNvSpPr>
          <p:nvPr>
            <p:ph idx="1"/>
          </p:nvPr>
        </p:nvSpPr>
        <p:spPr>
          <a:xfrm>
            <a:off x="1285568" y="2430534"/>
            <a:ext cx="10820400" cy="4024125"/>
          </a:xfrm>
        </p:spPr>
        <p:txBody>
          <a:bodyPr>
            <a:normAutofit/>
          </a:bodyPr>
          <a:lstStyle/>
          <a:p>
            <a:pPr marL="0" indent="0">
              <a:buNone/>
            </a:pPr>
            <a:r>
              <a:rPr lang="en-US" dirty="0">
                <a:solidFill>
                  <a:schemeClr val="bg1"/>
                </a:solidFill>
                <a:effectLst>
                  <a:outerShdw blurRad="38100" dist="38100" dir="2700000" algn="tl">
                    <a:srgbClr val="000000">
                      <a:alpha val="43137"/>
                    </a:srgbClr>
                  </a:outerShdw>
                </a:effectLst>
                <a:latin typeface="Arial Rounded MT Bold" panose="020F0704030504030204" pitchFamily="34" charset="0"/>
              </a:rPr>
              <a:t>Our project “Hospital Management System(HMS)” is developed for making hospital works easy and accurate. It might consists of basic features but using some high level programming language, this project can be made more advanced.</a:t>
            </a:r>
          </a:p>
        </p:txBody>
      </p:sp>
    </p:spTree>
    <p:extLst>
      <p:ext uri="{BB962C8B-B14F-4D97-AF65-F5344CB8AC3E}">
        <p14:creationId xmlns:p14="http://schemas.microsoft.com/office/powerpoint/2010/main" val="1487522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1186</TotalTime>
  <Words>194</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Adobe Gothic Std B</vt:lpstr>
      <vt:lpstr>Algerian</vt:lpstr>
      <vt:lpstr>Arial</vt:lpstr>
      <vt:lpstr>Arial Rounded MT Bold</vt:lpstr>
      <vt:lpstr>Century Gothic</vt:lpstr>
      <vt:lpstr>Times New Roman</vt:lpstr>
      <vt:lpstr>Wingdings</vt:lpstr>
      <vt:lpstr>Vapor Trail</vt:lpstr>
      <vt:lpstr>Hospital Management System</vt:lpstr>
      <vt:lpstr>Table of content</vt:lpstr>
      <vt:lpstr>Introduction</vt:lpstr>
      <vt:lpstr>Problem definition</vt:lpstr>
      <vt:lpstr>objective</vt:lpstr>
      <vt:lpstr>RELATED PROJECT</vt:lpstr>
      <vt:lpstr>Methodology</vt:lpstr>
      <vt:lpstr>Tools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Asus</cp:lastModifiedBy>
  <cp:revision>96</cp:revision>
  <dcterms:created xsi:type="dcterms:W3CDTF">2023-01-30T15:38:21Z</dcterms:created>
  <dcterms:modified xsi:type="dcterms:W3CDTF">2023-07-24T02:34:00Z</dcterms:modified>
</cp:coreProperties>
</file>